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9"/>
  </p:notesMasterIdLst>
  <p:handoutMasterIdLst>
    <p:handoutMasterId r:id="rId40"/>
  </p:handoutMasterIdLst>
  <p:sldIdLst>
    <p:sldId id="2333" r:id="rId5"/>
    <p:sldId id="2313" r:id="rId6"/>
    <p:sldId id="961" r:id="rId7"/>
    <p:sldId id="901" r:id="rId8"/>
    <p:sldId id="2297" r:id="rId9"/>
    <p:sldId id="527" r:id="rId10"/>
    <p:sldId id="345" r:id="rId11"/>
    <p:sldId id="2299" r:id="rId12"/>
    <p:sldId id="2326" r:id="rId13"/>
    <p:sldId id="2350" r:id="rId14"/>
    <p:sldId id="2352" r:id="rId15"/>
    <p:sldId id="2353" r:id="rId16"/>
    <p:sldId id="2355" r:id="rId17"/>
    <p:sldId id="2347" r:id="rId18"/>
    <p:sldId id="2337" r:id="rId19"/>
    <p:sldId id="2338" r:id="rId20"/>
    <p:sldId id="2340" r:id="rId21"/>
    <p:sldId id="2341" r:id="rId22"/>
    <p:sldId id="2330" r:id="rId23"/>
    <p:sldId id="2342" r:id="rId24"/>
    <p:sldId id="2343" r:id="rId25"/>
    <p:sldId id="2344" r:id="rId26"/>
    <p:sldId id="2346" r:id="rId27"/>
    <p:sldId id="316" r:id="rId28"/>
    <p:sldId id="931" r:id="rId29"/>
    <p:sldId id="2296" r:id="rId30"/>
    <p:sldId id="954" r:id="rId31"/>
    <p:sldId id="965" r:id="rId32"/>
    <p:sldId id="2324" r:id="rId33"/>
    <p:sldId id="1045" r:id="rId34"/>
    <p:sldId id="2354" r:id="rId35"/>
    <p:sldId id="317" r:id="rId36"/>
    <p:sldId id="2323" r:id="rId37"/>
    <p:sldId id="2314" r:id="rId3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5555"/>
    <a:srgbClr val="FFFFFF"/>
    <a:srgbClr val="6D6D6D"/>
    <a:srgbClr val="AFAFAF"/>
    <a:srgbClr val="F8F8F8"/>
    <a:srgbClr val="D9D9D9"/>
    <a:srgbClr val="F2F2F2"/>
    <a:srgbClr val="F5F5F5"/>
    <a:srgbClr val="F0F0F0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3E6D33-7DDA-4A2C-9C92-245C92D27857}" v="220" dt="2023-02-01T16:12:39.258"/>
    <p1510:client id="{FC8A85DD-AD12-46DC-9B69-ADDB32A162FD}" vWet="4" dt="2023-02-01T16:03:21.6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28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47AF8E7-6300-4FE6-88F0-80F5CB3630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DE029C5-58CB-4B7C-B6BF-A3C6EBD552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78ADF-2367-462F-8E3D-5BDECE1876A2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C24920-E4F7-487B-8799-AE0CA8F112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42BAE4-09F7-4905-A255-FA0B1A357D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AB4E8D-DDFB-41BE-8B77-B4F3153B3D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6313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1041A1-3BDD-4BFD-8A40-DF6DB93BC560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649EE-1E2C-4EB4-B6EA-84B2BC19A6C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58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E649EE-1E2C-4EB4-B6EA-84B2BC19A6CC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560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C4CCB-B4FE-F315-1F06-9BC212275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E653C0-AA67-0C41-1C70-BF3905650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A8F3F9-0BEE-476F-D63F-6878B3D4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D9144E-77DA-0C33-2233-BE71EFBEA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7B5F7F-B06A-BDFD-B432-7B78BF152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1C19D-A2E2-4F0F-B481-3DC0F05560A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518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49ECAC-37B6-ECF1-2D85-E427877B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BE0F816-A9F7-26BB-3CC4-FAFBD70378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B14442-7449-D8F1-1C85-30E38E00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A84939-B32B-9920-AFF2-DFF2467F4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2DDD75-174A-9001-645E-2DAC8FDEB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6429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E64F7C8-69B1-DFAB-37B5-67E702D794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DA4F972-03FF-6303-CCB8-E21B1D8BE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18247E-4D07-52DD-0119-64791665B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1224CF-86F4-6CEB-8562-DC7EB78E6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81C8C4-FE1B-EB40-0798-78ECF576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416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86656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4436365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800617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516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55541C4D-A1D1-493A-8547-B708240F2F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8968" y="4357771"/>
            <a:ext cx="3504744" cy="2619375"/>
          </a:xfrm>
          <a:custGeom>
            <a:avLst/>
            <a:gdLst>
              <a:gd name="connsiteX0" fmla="*/ 0 w 7010400"/>
              <a:gd name="connsiteY0" fmla="*/ 0 h 5238750"/>
              <a:gd name="connsiteX1" fmla="*/ 7010400 w 7010400"/>
              <a:gd name="connsiteY1" fmla="*/ 0 h 5238750"/>
              <a:gd name="connsiteX2" fmla="*/ 7010400 w 7010400"/>
              <a:gd name="connsiteY2" fmla="*/ 5238750 h 5238750"/>
              <a:gd name="connsiteX3" fmla="*/ 0 w 7010400"/>
              <a:gd name="connsiteY3" fmla="*/ 5238750 h 52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10400" h="5238750">
                <a:moveTo>
                  <a:pt x="0" y="0"/>
                </a:moveTo>
                <a:lnTo>
                  <a:pt x="7010400" y="0"/>
                </a:lnTo>
                <a:lnTo>
                  <a:pt x="7010400" y="5238750"/>
                </a:lnTo>
                <a:lnTo>
                  <a:pt x="0" y="52387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10323BDD-FDAD-4B17-9EC0-CBB895127D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53711" y="4357772"/>
            <a:ext cx="3504744" cy="2619375"/>
          </a:xfrm>
          <a:custGeom>
            <a:avLst/>
            <a:gdLst>
              <a:gd name="connsiteX0" fmla="*/ 0 w 7010400"/>
              <a:gd name="connsiteY0" fmla="*/ 0 h 5238750"/>
              <a:gd name="connsiteX1" fmla="*/ 7010400 w 7010400"/>
              <a:gd name="connsiteY1" fmla="*/ 0 h 5238750"/>
              <a:gd name="connsiteX2" fmla="*/ 7010400 w 7010400"/>
              <a:gd name="connsiteY2" fmla="*/ 5238750 h 5238750"/>
              <a:gd name="connsiteX3" fmla="*/ 0 w 7010400"/>
              <a:gd name="connsiteY3" fmla="*/ 5238750 h 52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10400" h="5238750">
                <a:moveTo>
                  <a:pt x="0" y="0"/>
                </a:moveTo>
                <a:lnTo>
                  <a:pt x="7010400" y="0"/>
                </a:lnTo>
                <a:lnTo>
                  <a:pt x="7010400" y="5238750"/>
                </a:lnTo>
                <a:lnTo>
                  <a:pt x="0" y="52387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B9D4458-5A68-4C82-9759-3F61B7D6A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58455" y="4357772"/>
            <a:ext cx="3504744" cy="2619375"/>
          </a:xfrm>
          <a:custGeom>
            <a:avLst/>
            <a:gdLst>
              <a:gd name="connsiteX0" fmla="*/ 0 w 7010400"/>
              <a:gd name="connsiteY0" fmla="*/ 0 h 5238750"/>
              <a:gd name="connsiteX1" fmla="*/ 7010400 w 7010400"/>
              <a:gd name="connsiteY1" fmla="*/ 0 h 5238750"/>
              <a:gd name="connsiteX2" fmla="*/ 7010400 w 7010400"/>
              <a:gd name="connsiteY2" fmla="*/ 5238750 h 5238750"/>
              <a:gd name="connsiteX3" fmla="*/ 0 w 7010400"/>
              <a:gd name="connsiteY3" fmla="*/ 5238750 h 52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10400" h="5238750">
                <a:moveTo>
                  <a:pt x="0" y="0"/>
                </a:moveTo>
                <a:lnTo>
                  <a:pt x="7010400" y="0"/>
                </a:lnTo>
                <a:lnTo>
                  <a:pt x="7010400" y="5238750"/>
                </a:lnTo>
                <a:lnTo>
                  <a:pt x="0" y="52387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7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8" grpId="0" animBg="1"/>
      <p:bldP spid="39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B0839A5C-EEE3-4982-A5D2-9CB167589D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1742" y="647700"/>
            <a:ext cx="5314258" cy="5525438"/>
          </a:xfrm>
          <a:custGeom>
            <a:avLst/>
            <a:gdLst>
              <a:gd name="connsiteX0" fmla="*/ 0 w 11050876"/>
              <a:gd name="connsiteY0" fmla="*/ 0 h 11050876"/>
              <a:gd name="connsiteX1" fmla="*/ 11050876 w 11050876"/>
              <a:gd name="connsiteY1" fmla="*/ 0 h 11050876"/>
              <a:gd name="connsiteX2" fmla="*/ 11050876 w 11050876"/>
              <a:gd name="connsiteY2" fmla="*/ 11050876 h 11050876"/>
              <a:gd name="connsiteX3" fmla="*/ 0 w 11050876"/>
              <a:gd name="connsiteY3" fmla="*/ 11050876 h 11050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50876" h="11050876">
                <a:moveTo>
                  <a:pt x="0" y="0"/>
                </a:moveTo>
                <a:lnTo>
                  <a:pt x="11050876" y="0"/>
                </a:lnTo>
                <a:lnTo>
                  <a:pt x="11050876" y="11050876"/>
                </a:lnTo>
                <a:lnTo>
                  <a:pt x="0" y="1105087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D2B8E5A-2BD1-4898-9EAD-B8153950C4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647700"/>
            <a:ext cx="2761890" cy="2762250"/>
          </a:xfrm>
          <a:custGeom>
            <a:avLst/>
            <a:gdLst>
              <a:gd name="connsiteX0" fmla="*/ 0 w 5524500"/>
              <a:gd name="connsiteY0" fmla="*/ 0 h 5524500"/>
              <a:gd name="connsiteX1" fmla="*/ 5524500 w 5524500"/>
              <a:gd name="connsiteY1" fmla="*/ 0 h 5524500"/>
              <a:gd name="connsiteX2" fmla="*/ 5524500 w 5524500"/>
              <a:gd name="connsiteY2" fmla="*/ 5524500 h 5524500"/>
              <a:gd name="connsiteX3" fmla="*/ 0 w 5524500"/>
              <a:gd name="connsiteY3" fmla="*/ 5524500 h 552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5524500">
                <a:moveTo>
                  <a:pt x="0" y="0"/>
                </a:moveTo>
                <a:lnTo>
                  <a:pt x="5524500" y="0"/>
                </a:lnTo>
                <a:lnTo>
                  <a:pt x="5524500" y="5524500"/>
                </a:lnTo>
                <a:lnTo>
                  <a:pt x="0" y="55245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A70770E0-20BD-4707-B1C1-A9B6F017F0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3409950"/>
            <a:ext cx="2761890" cy="2762250"/>
          </a:xfrm>
          <a:custGeom>
            <a:avLst/>
            <a:gdLst>
              <a:gd name="connsiteX0" fmla="*/ 0 w 5524500"/>
              <a:gd name="connsiteY0" fmla="*/ 0 h 5524500"/>
              <a:gd name="connsiteX1" fmla="*/ 5524500 w 5524500"/>
              <a:gd name="connsiteY1" fmla="*/ 0 h 5524500"/>
              <a:gd name="connsiteX2" fmla="*/ 5524500 w 5524500"/>
              <a:gd name="connsiteY2" fmla="*/ 5524500 h 5524500"/>
              <a:gd name="connsiteX3" fmla="*/ 0 w 5524500"/>
              <a:gd name="connsiteY3" fmla="*/ 5524500 h 552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5524500">
                <a:moveTo>
                  <a:pt x="0" y="0"/>
                </a:moveTo>
                <a:lnTo>
                  <a:pt x="5524500" y="0"/>
                </a:lnTo>
                <a:lnTo>
                  <a:pt x="5524500" y="5524500"/>
                </a:lnTo>
                <a:lnTo>
                  <a:pt x="0" y="55245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marL="0" lvl="0" indent="0" algn="ctr">
              <a:buFontTx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6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011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8">
            <a:extLst>
              <a:ext uri="{FF2B5EF4-FFF2-40B4-BE49-F238E27FC236}">
                <a16:creationId xmlns:a16="http://schemas.microsoft.com/office/drawing/2014/main" id="{13D91D79-BB44-418C-A6E0-03C49B2BFF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83751" y="3678129"/>
            <a:ext cx="643205" cy="1388019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341CDB-C9B9-4F7E-86D0-A59CD06C8B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22164" y="1151763"/>
            <a:ext cx="4154933" cy="2532716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9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662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B623CA-0A42-8FBF-AC7D-1A3E1B0CF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22E2F5-F6C8-1D74-2ED0-1BD9B5B03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63F66E-65F6-1E0C-424B-20A984ED9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D2BC8C-E33F-A0F2-A9E4-BD519437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2A148A-4F51-F83C-7B98-98AFB3638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526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C0F25-02B5-8201-ED76-DEC19AE7A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E39EC9-797C-F6D4-2D25-343715408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861498-718F-EF29-4892-ACFE72E1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933EB5-31B5-02EA-C4F8-B8C768BD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23BB48-B9A9-E80B-534A-90447C19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212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EE8430-C242-549F-5D07-BDFD5B4E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17B5D5-9250-6771-361A-D2D1E9A6E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DA54790-4DAD-50DD-E859-B0EF050BAA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8F802-E8BA-F3F4-3E12-3B811DB9A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A8BA11-D478-C19C-DA16-B4CA27BFF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399ACE-1008-3A52-7015-083F3063F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886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23A2AA-CA11-C8F1-ABAD-BE4C4D36E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FCE7B0-BDB8-961B-5A6A-9E0A76538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7A9AD9-A336-2BD0-57FA-F75B775637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F01F428-1DC0-99F8-CADA-8065152286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7BA448-D8B3-17FE-0D23-BADC46EA4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4E6F9D-7008-0EEA-8282-0DFD1281C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81FB73D-12F6-F8EE-9C4E-A55546AC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2B6C839-207A-008A-1C45-04D85F02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291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B6F6CC-97E4-F6A1-7CE0-DF902DD8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5E589D9-0986-425B-7AEA-AD8E9ABD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D2A9E9-5F9D-440A-56D6-146BEF3CF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5D54BA1-CF63-387B-CAEC-E362B521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12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A18BA4A-72A8-C699-E236-F49D35A0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6879BE6-50AC-CE03-A3F3-042231E39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0FF765-739D-75C5-0338-26FFDF9B0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269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813C9E-2FC8-AA35-53D2-5B744FB2D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938611-E3F2-DFD2-4E86-E5125A8DA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48D0C0-CF9B-DACE-6D58-CB89D6050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DC42CB-8F8E-D8E1-50F4-E4DF59E20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D4EAC5-6E53-8C86-C4F0-5AE632F3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DBFB99-706A-34DF-6744-B3532A27E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879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18B025-08D7-AB00-7242-3F06C2909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9698C1D-3327-ABF6-CF47-C3F0CE4B1C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E00C54D-C30F-1E41-7372-06AB115D7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9D1ABEA-5348-3BF2-D3D6-C7C76D089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065EB4-504E-F5DD-7EA6-FD18F334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33AE9A5-9261-1425-D19D-835726B14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018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D3338BD-79EF-20BF-4BD9-A40C7BCDA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06BE20-B97F-3493-32DF-2C25065D2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CF06D-5F2E-929F-D931-84065E961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5862F-3B4D-4F97-95C9-D9515BD8753C}" type="datetimeFigureOut">
              <a:rPr lang="de-DE" smtClean="0"/>
              <a:t>03.02.2023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503496-D77A-4D58-CC87-CE4502849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619D76-12F6-A31B-8704-D165941AAF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4ADF2-2B87-4911-8F20-BDF939A37A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69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9" r:id="rId13"/>
    <p:sldLayoutId id="2147483680" r:id="rId14"/>
    <p:sldLayoutId id="2147483681" r:id="rId15"/>
    <p:sldLayoutId id="2147483685" r:id="rId16"/>
    <p:sldLayoutId id="214748369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microsoft.com/office/2007/relationships/hdphoto" Target="../media/hdphoto2.wdp"/><Relationship Id="rId11" Type="http://schemas.openxmlformats.org/officeDocument/2006/relationships/image" Target="../media/image4.jpeg"/><Relationship Id="rId5" Type="http://schemas.openxmlformats.org/officeDocument/2006/relationships/image" Target="../media/image29.png"/><Relationship Id="rId10" Type="http://schemas.openxmlformats.org/officeDocument/2006/relationships/image" Target="../media/image9.jpeg"/><Relationship Id="rId4" Type="http://schemas.openxmlformats.org/officeDocument/2006/relationships/image" Target="../media/image28.png"/><Relationship Id="rId9" Type="http://schemas.openxmlformats.org/officeDocument/2006/relationships/image" Target="../media/image7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50">
            <a:extLst>
              <a:ext uri="{FF2B5EF4-FFF2-40B4-BE49-F238E27FC236}">
                <a16:creationId xmlns:a16="http://schemas.microsoft.com/office/drawing/2014/main" id="{14DC4E2B-4343-4E0B-A615-6ED0A45EEA00}"/>
              </a:ext>
            </a:extLst>
          </p:cNvPr>
          <p:cNvSpPr txBox="1"/>
          <p:nvPr/>
        </p:nvSpPr>
        <p:spPr>
          <a:xfrm>
            <a:off x="0" y="2868304"/>
            <a:ext cx="12192000" cy="2623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de-DE" sz="3200" b="1">
                <a:solidFill>
                  <a:srgbClr val="555555"/>
                </a:solidFill>
              </a:rPr>
              <a:t>Abschlusspräsentation</a:t>
            </a:r>
          </a:p>
          <a:p>
            <a:pPr algn="ctr" defTabSz="228554">
              <a:defRPr/>
            </a:pPr>
            <a:r>
              <a:rPr lang="en-US" sz="3200" b="1" err="1">
                <a:solidFill>
                  <a:srgbClr val="555555"/>
                </a:solidFill>
              </a:rPr>
              <a:t>Spidergang</a:t>
            </a:r>
            <a:endParaRPr lang="en-US" sz="3200" b="1">
              <a:solidFill>
                <a:srgbClr val="555555"/>
              </a:solidFill>
            </a:endParaRPr>
          </a:p>
          <a:p>
            <a:pPr algn="ctr" defTabSz="228554">
              <a:defRPr/>
            </a:pPr>
            <a:endParaRPr lang="en-US" sz="3200" b="1">
              <a:solidFill>
                <a:schemeClr val="tx2"/>
              </a:solidFill>
              <a:latin typeface="Century Gothic"/>
            </a:endParaRPr>
          </a:p>
          <a:p>
            <a:pPr algn="ctr" defTabSz="228554">
              <a:defRPr/>
            </a:pPr>
            <a:r>
              <a:rPr lang="en-US">
                <a:solidFill>
                  <a:schemeClr val="tx2"/>
                </a:solidFill>
              </a:rPr>
              <a:t>Modul: </a:t>
            </a:r>
            <a:r>
              <a:rPr lang="de-DE">
                <a:solidFill>
                  <a:schemeClr val="tx2"/>
                </a:solidFill>
              </a:rPr>
              <a:t>Projekt</a:t>
            </a:r>
            <a:r>
              <a:rPr lang="en-US">
                <a:solidFill>
                  <a:schemeClr val="tx2"/>
                </a:solidFill>
              </a:rPr>
              <a:t> WS22/23</a:t>
            </a:r>
          </a:p>
          <a:p>
            <a:pPr algn="ctr" defTabSz="228554">
              <a:defRPr/>
            </a:pPr>
            <a:r>
              <a:rPr lang="de-DE">
                <a:solidFill>
                  <a:schemeClr val="tx2"/>
                </a:solidFill>
              </a:rPr>
              <a:t>Betreuer</a:t>
            </a:r>
            <a:r>
              <a:rPr lang="en-US">
                <a:solidFill>
                  <a:schemeClr val="tx2"/>
                </a:solidFill>
              </a:rPr>
              <a:t>: Markus Schubert</a:t>
            </a:r>
          </a:p>
          <a:p>
            <a:pPr algn="ctr" defTabSz="228554">
              <a:defRPr/>
            </a:pPr>
            <a:endParaRPr lang="en-US" sz="1050">
              <a:solidFill>
                <a:schemeClr val="tx2"/>
              </a:solidFill>
            </a:endParaRPr>
          </a:p>
          <a:p>
            <a:pPr algn="ctr" defTabSz="228554">
              <a:defRPr/>
            </a:pPr>
            <a:r>
              <a:rPr lang="de-DE">
                <a:solidFill>
                  <a:srgbClr val="555555"/>
                </a:solidFill>
              </a:rPr>
              <a:t>Gerrit Behrens, Nadine Brandes, Matthias Czernia, Chi Thien Pham, Jonas </a:t>
            </a:r>
            <a:r>
              <a:rPr lang="de-DE" err="1">
                <a:solidFill>
                  <a:srgbClr val="555555"/>
                </a:solidFill>
              </a:rPr>
              <a:t>Spaller</a:t>
            </a:r>
            <a:r>
              <a:rPr lang="de-DE">
                <a:solidFill>
                  <a:srgbClr val="555555"/>
                </a:solidFill>
              </a:rPr>
              <a:t>, Leander Wendt 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31D8FFBA-ECBA-4A0F-AAE3-C0A05436A039}"/>
              </a:ext>
            </a:extLst>
          </p:cNvPr>
          <p:cNvSpPr/>
          <p:nvPr/>
        </p:nvSpPr>
        <p:spPr>
          <a:xfrm>
            <a:off x="4296000" y="4093521"/>
            <a:ext cx="3600000" cy="5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957602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141CEB6E-9CE5-4183-ADB8-187DDDEF2363}"/>
              </a:ext>
            </a:extLst>
          </p:cNvPr>
          <p:cNvSpPr/>
          <p:nvPr/>
        </p:nvSpPr>
        <p:spPr>
          <a:xfrm>
            <a:off x="3253740" y="1432560"/>
            <a:ext cx="4998720" cy="1501140"/>
          </a:xfrm>
          <a:prstGeom prst="roundRect">
            <a:avLst>
              <a:gd name="adj" fmla="val 683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    Frontend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F6A79294-0471-460A-8290-3EB3729E8C3F}"/>
              </a:ext>
            </a:extLst>
          </p:cNvPr>
          <p:cNvSpPr/>
          <p:nvPr/>
        </p:nvSpPr>
        <p:spPr>
          <a:xfrm>
            <a:off x="3573780" y="1981200"/>
            <a:ext cx="4381500" cy="6248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err="1">
                <a:solidFill>
                  <a:schemeClr val="tx1">
                    <a:lumMod val="50000"/>
                  </a:schemeClr>
                </a:solidFill>
              </a:rPr>
              <a:t>Presentation</a:t>
            </a:r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-Layer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5BB5B9C8-8A9F-49AD-BC26-FE2D802F32B2}"/>
              </a:ext>
            </a:extLst>
          </p:cNvPr>
          <p:cNvSpPr/>
          <p:nvPr/>
        </p:nvSpPr>
        <p:spPr>
          <a:xfrm>
            <a:off x="3253740" y="3134681"/>
            <a:ext cx="4998720" cy="2354580"/>
          </a:xfrm>
          <a:prstGeom prst="roundRect">
            <a:avLst>
              <a:gd name="adj" fmla="val 635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   Backend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145546CC-56AD-476D-A445-B18637381701}"/>
              </a:ext>
            </a:extLst>
          </p:cNvPr>
          <p:cNvSpPr/>
          <p:nvPr/>
        </p:nvSpPr>
        <p:spPr>
          <a:xfrm>
            <a:off x="3553777" y="3744281"/>
            <a:ext cx="4381500" cy="6248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Business-Layer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3C14B71-A812-4C08-81C7-E742507B4CE4}"/>
              </a:ext>
            </a:extLst>
          </p:cNvPr>
          <p:cNvSpPr/>
          <p:nvPr/>
        </p:nvSpPr>
        <p:spPr>
          <a:xfrm>
            <a:off x="3550920" y="4563906"/>
            <a:ext cx="4381500" cy="6248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Data-Access-Layer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AF7C64F4-9C9D-4576-A65D-AD3A57B92661}"/>
              </a:ext>
            </a:extLst>
          </p:cNvPr>
          <p:cNvSpPr/>
          <p:nvPr/>
        </p:nvSpPr>
        <p:spPr>
          <a:xfrm>
            <a:off x="3253736" y="5692141"/>
            <a:ext cx="4998720" cy="6248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Database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020322-EA68-81B9-828A-C436705AD653}"/>
              </a:ext>
            </a:extLst>
          </p:cNvPr>
          <p:cNvSpPr txBox="1"/>
          <p:nvPr/>
        </p:nvSpPr>
        <p:spPr>
          <a:xfrm>
            <a:off x="9129650" y="3136613"/>
            <a:ext cx="23613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3200" b="1">
                <a:solidFill>
                  <a:srgbClr val="555555"/>
                </a:solidFill>
                <a:latin typeface="Century Gothic" panose="020B0502020202020204" pitchFamily="34" charset="0"/>
                <a:cs typeface="Calibri"/>
              </a:rPr>
              <a:t>Architektur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7D338117-F499-410F-BA08-AECA7E5751A3}"/>
              </a:ext>
            </a:extLst>
          </p:cNvPr>
          <p:cNvSpPr/>
          <p:nvPr/>
        </p:nvSpPr>
        <p:spPr>
          <a:xfrm>
            <a:off x="3253740" y="603883"/>
            <a:ext cx="4998720" cy="624840"/>
          </a:xfrm>
          <a:prstGeom prst="roundRect">
            <a:avLst>
              <a:gd name="adj" fmla="val 14380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Web-Client</a:t>
            </a:r>
          </a:p>
        </p:txBody>
      </p:sp>
      <p:sp>
        <p:nvSpPr>
          <p:cNvPr id="16" name="Google Shape;348;p59">
            <a:extLst>
              <a:ext uri="{FF2B5EF4-FFF2-40B4-BE49-F238E27FC236}">
                <a16:creationId xmlns:a16="http://schemas.microsoft.com/office/drawing/2014/main" id="{DE3ACB1E-50AE-4C09-A56F-02464999E8A1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Google Shape;348;p59">
            <a:extLst>
              <a:ext uri="{FF2B5EF4-FFF2-40B4-BE49-F238E27FC236}">
                <a16:creationId xmlns:a16="http://schemas.microsoft.com/office/drawing/2014/main" id="{6044F3E7-832C-471A-8A05-6F2E8DAA7E55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10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535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5BB5B9C8-8A9F-49AD-BC26-FE2D802F32B2}"/>
              </a:ext>
            </a:extLst>
          </p:cNvPr>
          <p:cNvSpPr/>
          <p:nvPr/>
        </p:nvSpPr>
        <p:spPr>
          <a:xfrm>
            <a:off x="2335605" y="2097516"/>
            <a:ext cx="3604708" cy="2355326"/>
          </a:xfrm>
          <a:prstGeom prst="roundRect">
            <a:avLst>
              <a:gd name="adj" fmla="val 635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  </a:t>
            </a:r>
            <a:r>
              <a:rPr lang="de-DE" sz="2000" b="1" err="1">
                <a:solidFill>
                  <a:schemeClr val="tx1">
                    <a:lumMod val="50000"/>
                  </a:schemeClr>
                </a:solidFill>
              </a:rPr>
              <a:t>Redux</a:t>
            </a:r>
            <a:endParaRPr lang="de-DE" sz="2000" b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145546CC-56AD-476D-A445-B18637381701}"/>
              </a:ext>
            </a:extLst>
          </p:cNvPr>
          <p:cNvSpPr/>
          <p:nvPr/>
        </p:nvSpPr>
        <p:spPr>
          <a:xfrm>
            <a:off x="2578026" y="2574140"/>
            <a:ext cx="3119716" cy="4851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State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3C14B71-A812-4C08-81C7-E742507B4CE4}"/>
              </a:ext>
            </a:extLst>
          </p:cNvPr>
          <p:cNvSpPr/>
          <p:nvPr/>
        </p:nvSpPr>
        <p:spPr>
          <a:xfrm>
            <a:off x="2577130" y="3177913"/>
            <a:ext cx="1479600" cy="4851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b="1" err="1">
                <a:solidFill>
                  <a:schemeClr val="tx1">
                    <a:lumMod val="50000"/>
                  </a:schemeClr>
                </a:solidFill>
              </a:rPr>
              <a:t>Reducer</a:t>
            </a:r>
            <a:endParaRPr lang="en-US" err="1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AF7C64F4-9C9D-4576-A65D-AD3A57B92661}"/>
              </a:ext>
            </a:extLst>
          </p:cNvPr>
          <p:cNvSpPr/>
          <p:nvPr/>
        </p:nvSpPr>
        <p:spPr>
          <a:xfrm>
            <a:off x="2339336" y="4732671"/>
            <a:ext cx="6953025" cy="6248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 b="1">
                <a:solidFill>
                  <a:schemeClr val="tx1">
                    <a:lumMod val="50000"/>
                  </a:schemeClr>
                </a:solidFill>
              </a:rPr>
              <a:t>REST-API</a:t>
            </a:r>
            <a:endParaRPr lang="de-DE" sz="2000" b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020322-EA68-81B9-828A-C436705AD653}"/>
              </a:ext>
            </a:extLst>
          </p:cNvPr>
          <p:cNvSpPr txBox="1"/>
          <p:nvPr/>
        </p:nvSpPr>
        <p:spPr>
          <a:xfrm>
            <a:off x="9616483" y="3145318"/>
            <a:ext cx="23613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3200" b="1">
                <a:solidFill>
                  <a:srgbClr val="555555"/>
                </a:solidFill>
                <a:latin typeface="Century Gothic" panose="020B0502020202020204" pitchFamily="34" charset="0"/>
                <a:cs typeface="Calibri"/>
              </a:rPr>
              <a:t>Frontend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7D338117-F499-410F-BA08-AECA7E5751A3}"/>
              </a:ext>
            </a:extLst>
          </p:cNvPr>
          <p:cNvSpPr/>
          <p:nvPr/>
        </p:nvSpPr>
        <p:spPr>
          <a:xfrm>
            <a:off x="2339340" y="1186342"/>
            <a:ext cx="6953025" cy="624840"/>
          </a:xfrm>
          <a:prstGeom prst="roundRect">
            <a:avLst>
              <a:gd name="adj" fmla="val 14380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 b="1">
                <a:solidFill>
                  <a:schemeClr val="tx1">
                    <a:lumMod val="50000"/>
                  </a:schemeClr>
                </a:solidFill>
              </a:rPr>
              <a:t>Web-Client</a:t>
            </a:r>
            <a:endParaRPr lang="de-DE" sz="2000" b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3" name="Rechteck: abgerundete Ecken 14">
            <a:extLst>
              <a:ext uri="{FF2B5EF4-FFF2-40B4-BE49-F238E27FC236}">
                <a16:creationId xmlns:a16="http://schemas.microsoft.com/office/drawing/2014/main" id="{0900F3E1-FE1F-8F46-A97B-6AEAE68EBECB}"/>
              </a:ext>
            </a:extLst>
          </p:cNvPr>
          <p:cNvSpPr/>
          <p:nvPr/>
        </p:nvSpPr>
        <p:spPr>
          <a:xfrm>
            <a:off x="2577129" y="3769584"/>
            <a:ext cx="1479600" cy="4851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Action</a:t>
            </a:r>
            <a:endParaRPr lang="en-US" err="1"/>
          </a:p>
        </p:txBody>
      </p:sp>
      <p:sp>
        <p:nvSpPr>
          <p:cNvPr id="6" name="Rechteck: abgerundete Ecken 14">
            <a:extLst>
              <a:ext uri="{FF2B5EF4-FFF2-40B4-BE49-F238E27FC236}">
                <a16:creationId xmlns:a16="http://schemas.microsoft.com/office/drawing/2014/main" id="{EA201DE4-FF52-B02E-03BD-8CFC3C588C37}"/>
              </a:ext>
            </a:extLst>
          </p:cNvPr>
          <p:cNvSpPr/>
          <p:nvPr/>
        </p:nvSpPr>
        <p:spPr>
          <a:xfrm>
            <a:off x="4220331" y="3177913"/>
            <a:ext cx="1479178" cy="4851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b="1" err="1">
                <a:solidFill>
                  <a:schemeClr val="tx1">
                    <a:lumMod val="50000"/>
                  </a:schemeClr>
                </a:solidFill>
              </a:rPr>
              <a:t>Selectors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Rechteck: abgerundete Ecken 11">
            <a:extLst>
              <a:ext uri="{FF2B5EF4-FFF2-40B4-BE49-F238E27FC236}">
                <a16:creationId xmlns:a16="http://schemas.microsoft.com/office/drawing/2014/main" id="{BD59EE0F-D536-272A-16FD-12333E615A75}"/>
              </a:ext>
            </a:extLst>
          </p:cNvPr>
          <p:cNvSpPr/>
          <p:nvPr/>
        </p:nvSpPr>
        <p:spPr>
          <a:xfrm>
            <a:off x="6091817" y="2097516"/>
            <a:ext cx="3201297" cy="1342316"/>
          </a:xfrm>
          <a:prstGeom prst="roundRect">
            <a:avLst>
              <a:gd name="adj" fmla="val 635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de-DE" b="1">
                <a:solidFill>
                  <a:schemeClr val="tx1">
                    <a:lumMod val="50000"/>
                  </a:schemeClr>
                </a:solidFill>
              </a:rPr>
              <a:t>  </a:t>
            </a:r>
            <a:r>
              <a:rPr lang="de-DE" sz="2000" b="1" err="1">
                <a:solidFill>
                  <a:schemeClr val="tx1">
                    <a:lumMod val="50000"/>
                  </a:schemeClr>
                </a:solidFill>
              </a:rPr>
              <a:t>React</a:t>
            </a:r>
            <a:endParaRPr lang="de-DE" sz="2000" b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17" name="Rechteck: abgerundete Ecken 13">
            <a:extLst>
              <a:ext uri="{FF2B5EF4-FFF2-40B4-BE49-F238E27FC236}">
                <a16:creationId xmlns:a16="http://schemas.microsoft.com/office/drawing/2014/main" id="{5D0EC7ED-AA4C-8E1D-2D7C-44C0831333BD}"/>
              </a:ext>
            </a:extLst>
          </p:cNvPr>
          <p:cNvSpPr/>
          <p:nvPr/>
        </p:nvSpPr>
        <p:spPr>
          <a:xfrm>
            <a:off x="6326766" y="2574140"/>
            <a:ext cx="2736000" cy="4851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b="1" err="1">
                <a:solidFill>
                  <a:schemeClr val="tx1">
                    <a:lumMod val="50000"/>
                  </a:schemeClr>
                </a:solidFill>
                <a:cs typeface="Calibri"/>
              </a:rPr>
              <a:t>Component</a:t>
            </a:r>
            <a:endParaRPr lang="de-DE" b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40" name="Google Shape;348;p59">
            <a:extLst>
              <a:ext uri="{FF2B5EF4-FFF2-40B4-BE49-F238E27FC236}">
                <a16:creationId xmlns:a16="http://schemas.microsoft.com/office/drawing/2014/main" id="{0482453D-1696-58DE-3714-6839AB9FD3DF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Google Shape;348;p59">
            <a:extLst>
              <a:ext uri="{FF2B5EF4-FFF2-40B4-BE49-F238E27FC236}">
                <a16:creationId xmlns:a16="http://schemas.microsoft.com/office/drawing/2014/main" id="{14EE2898-63AD-42A3-A9C6-0F33DB22F5B0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11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63">
            <a:extLst>
              <a:ext uri="{FF2B5EF4-FFF2-40B4-BE49-F238E27FC236}">
                <a16:creationId xmlns:a16="http://schemas.microsoft.com/office/drawing/2014/main" id="{86CE8FEB-0310-F3C6-1731-68B483A0E0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29419"/>
          <a:stretch/>
        </p:blipFill>
        <p:spPr>
          <a:xfrm>
            <a:off x="4787469" y="2169824"/>
            <a:ext cx="620051" cy="330487"/>
          </a:xfrm>
          <a:prstGeom prst="rect">
            <a:avLst/>
          </a:prstGeom>
          <a:effectLst/>
        </p:spPr>
      </p:pic>
      <p:pic>
        <p:nvPicPr>
          <p:cNvPr id="9" name="Picture 53">
            <a:extLst>
              <a:ext uri="{FF2B5EF4-FFF2-40B4-BE49-F238E27FC236}">
                <a16:creationId xmlns:a16="http://schemas.microsoft.com/office/drawing/2014/main" id="{31BAAC5D-9B12-1457-38C9-5A8B2DC9C0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26506"/>
          <a:stretch/>
        </p:blipFill>
        <p:spPr>
          <a:xfrm>
            <a:off x="8204186" y="2195817"/>
            <a:ext cx="383127" cy="292917"/>
          </a:xfrm>
          <a:prstGeom prst="rect">
            <a:avLst/>
          </a:prstGeom>
          <a:effectLst/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EA9BFF9E-E304-CAA8-09D1-E76BCFF3DFA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66268" y="4847860"/>
            <a:ext cx="283292" cy="385170"/>
          </a:xfrm>
          <a:prstGeom prst="rect">
            <a:avLst/>
          </a:prstGeom>
          <a:effectLst/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B141AC1E-B9F2-37F7-AD44-3D7109FED9E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02225" y="4875874"/>
            <a:ext cx="579738" cy="362177"/>
          </a:xfrm>
          <a:prstGeom prst="rect">
            <a:avLst/>
          </a:prstGeom>
          <a:effectLst/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68E5443D-6FDA-9667-44D0-78F43F74A3A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39318" y="4922795"/>
            <a:ext cx="895249" cy="260019"/>
          </a:xfrm>
          <a:prstGeom prst="rect">
            <a:avLst/>
          </a:prstGeom>
          <a:effectLst/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A1D2B78E-DA0A-EB38-E64C-071CB910748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57403" y="2146729"/>
            <a:ext cx="283292" cy="385170"/>
          </a:xfrm>
          <a:prstGeom prst="rect">
            <a:avLst/>
          </a:prstGeom>
          <a:effectLst/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11A6EE95-CCCC-081D-F7DA-42563AB75C6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34859" y="2143646"/>
            <a:ext cx="283292" cy="38517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6623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3" grpId="0" animBg="1"/>
      <p:bldP spid="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5BB5B9C8-8A9F-49AD-BC26-FE2D802F32B2}"/>
              </a:ext>
            </a:extLst>
          </p:cNvPr>
          <p:cNvSpPr/>
          <p:nvPr/>
        </p:nvSpPr>
        <p:spPr>
          <a:xfrm>
            <a:off x="2361005" y="2211816"/>
            <a:ext cx="6955266" cy="2211891"/>
          </a:xfrm>
          <a:prstGeom prst="roundRect">
            <a:avLst>
              <a:gd name="adj" fmla="val 635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de-DE" sz="600" b="1">
                <a:solidFill>
                  <a:schemeClr val="tx1">
                    <a:lumMod val="50000"/>
                  </a:schemeClr>
                </a:solidFill>
              </a:rPr>
              <a:t>   </a:t>
            </a:r>
            <a:br>
              <a:rPr lang="de-DE" b="1">
                <a:solidFill>
                  <a:schemeClr val="tx1">
                    <a:lumMod val="50000"/>
                  </a:schemeClr>
                </a:solidFill>
              </a:rPr>
            </a:br>
            <a:r>
              <a:rPr lang="de-DE" sz="2000" b="1">
                <a:solidFill>
                  <a:schemeClr val="tx1">
                    <a:lumMod val="50000"/>
                  </a:schemeClr>
                </a:solidFill>
              </a:rPr>
              <a:t>   Node.js</a:t>
            </a:r>
            <a:endParaRPr lang="de-DE" sz="2000" b="1" err="1">
              <a:solidFill>
                <a:schemeClr val="tx1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145546CC-56AD-476D-A445-B18637381701}"/>
              </a:ext>
            </a:extLst>
          </p:cNvPr>
          <p:cNvSpPr/>
          <p:nvPr/>
        </p:nvSpPr>
        <p:spPr>
          <a:xfrm>
            <a:off x="2700918" y="2876698"/>
            <a:ext cx="3110751" cy="46721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1600" b="1">
                <a:solidFill>
                  <a:schemeClr val="tx1">
                    <a:lumMod val="50000"/>
                  </a:schemeClr>
                </a:solidFill>
                <a:cs typeface="Calibri"/>
              </a:rPr>
              <a:t>Service</a:t>
            </a:r>
            <a:endParaRPr lang="de-DE" sz="1600" b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AF7C64F4-9C9D-4576-A65D-AD3A57B92661}"/>
              </a:ext>
            </a:extLst>
          </p:cNvPr>
          <p:cNvSpPr/>
          <p:nvPr/>
        </p:nvSpPr>
        <p:spPr>
          <a:xfrm>
            <a:off x="2382665" y="4703536"/>
            <a:ext cx="6953025" cy="6248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 b="1">
                <a:solidFill>
                  <a:schemeClr val="tx1">
                    <a:lumMod val="50000"/>
                  </a:schemeClr>
                </a:solidFill>
              </a:rPr>
              <a:t>Database</a:t>
            </a:r>
            <a:endParaRPr lang="en-US" sz="20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020322-EA68-81B9-828A-C436705AD653}"/>
              </a:ext>
            </a:extLst>
          </p:cNvPr>
          <p:cNvSpPr txBox="1"/>
          <p:nvPr/>
        </p:nvSpPr>
        <p:spPr>
          <a:xfrm>
            <a:off x="9616483" y="3145318"/>
            <a:ext cx="23613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3200" b="1">
                <a:solidFill>
                  <a:srgbClr val="555555"/>
                </a:solidFill>
                <a:latin typeface="Century Gothic"/>
                <a:cs typeface="Calibri"/>
              </a:rPr>
              <a:t>Backend</a:t>
            </a:r>
            <a:endParaRPr lang="de-DE" sz="3200" b="1">
              <a:solidFill>
                <a:srgbClr val="555555"/>
              </a:solidFill>
              <a:latin typeface="Century Gothic" panose="020B0502020202020204" pitchFamily="34" charset="0"/>
              <a:cs typeface="Calibri"/>
            </a:endParaRP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7D338117-F499-410F-BA08-AECA7E5751A3}"/>
              </a:ext>
            </a:extLst>
          </p:cNvPr>
          <p:cNvSpPr/>
          <p:nvPr/>
        </p:nvSpPr>
        <p:spPr>
          <a:xfrm>
            <a:off x="2364740" y="1300642"/>
            <a:ext cx="6953025" cy="624840"/>
          </a:xfrm>
          <a:prstGeom prst="roundRect">
            <a:avLst>
              <a:gd name="adj" fmla="val 14380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2000" b="1" err="1">
                <a:solidFill>
                  <a:schemeClr val="tx1">
                    <a:lumMod val="50000"/>
                  </a:schemeClr>
                </a:solidFill>
              </a:rPr>
              <a:t>Application</a:t>
            </a:r>
            <a:endParaRPr lang="en-US" sz="2000" err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Rechteck: abgerundete Ecken 14">
            <a:extLst>
              <a:ext uri="{FF2B5EF4-FFF2-40B4-BE49-F238E27FC236}">
                <a16:creationId xmlns:a16="http://schemas.microsoft.com/office/drawing/2014/main" id="{0900F3E1-FE1F-8F46-A97B-6AEAE68EBECB}"/>
              </a:ext>
            </a:extLst>
          </p:cNvPr>
          <p:cNvSpPr/>
          <p:nvPr/>
        </p:nvSpPr>
        <p:spPr>
          <a:xfrm>
            <a:off x="2711226" y="3570121"/>
            <a:ext cx="6332409" cy="5030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1600" b="1">
                <a:solidFill>
                  <a:schemeClr val="tx1">
                    <a:lumMod val="50000"/>
                  </a:schemeClr>
                </a:solidFill>
              </a:rPr>
              <a:t>Model (ODM)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6" name="Rechteck: abgerundete Ecken 13">
            <a:extLst>
              <a:ext uri="{FF2B5EF4-FFF2-40B4-BE49-F238E27FC236}">
                <a16:creationId xmlns:a16="http://schemas.microsoft.com/office/drawing/2014/main" id="{D9BF45F0-7A1D-0B23-1197-E837172424ED}"/>
              </a:ext>
            </a:extLst>
          </p:cNvPr>
          <p:cNvSpPr/>
          <p:nvPr/>
        </p:nvSpPr>
        <p:spPr>
          <a:xfrm>
            <a:off x="5937177" y="2876698"/>
            <a:ext cx="3102896" cy="47506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1600" b="1">
                <a:solidFill>
                  <a:schemeClr val="tx1">
                    <a:lumMod val="50000"/>
                  </a:schemeClr>
                </a:solidFill>
                <a:cs typeface="Calibri"/>
              </a:rPr>
              <a:t>Controller Route</a:t>
            </a:r>
            <a:endParaRPr lang="de-DE" sz="1600" b="1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D2ECC43E-F656-F62D-212C-8F63A4AA243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70730" y="2379577"/>
            <a:ext cx="655939" cy="384589"/>
          </a:xfrm>
          <a:prstGeom prst="rect">
            <a:avLst/>
          </a:prstGeom>
          <a:effectLst/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08FFCCEA-95D8-3FAD-C8A3-AA31DC3EFA9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30415" y="2984831"/>
            <a:ext cx="819049" cy="253295"/>
          </a:xfrm>
          <a:prstGeom prst="rect">
            <a:avLst/>
          </a:prstGeom>
          <a:effectLst/>
        </p:spPr>
      </p:pic>
      <p:pic>
        <p:nvPicPr>
          <p:cNvPr id="25" name="Picture 6">
            <a:extLst>
              <a:ext uri="{FF2B5EF4-FFF2-40B4-BE49-F238E27FC236}">
                <a16:creationId xmlns:a16="http://schemas.microsoft.com/office/drawing/2014/main" id="{6FEB6E4C-D5B4-1AB4-F9D5-13C2FAE80AA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73896" y="3693090"/>
            <a:ext cx="1123036" cy="258714"/>
          </a:xfrm>
          <a:prstGeom prst="rect">
            <a:avLst/>
          </a:prstGeom>
          <a:effectLst/>
        </p:spPr>
      </p:pic>
      <p:pic>
        <p:nvPicPr>
          <p:cNvPr id="29" name="Picture 25">
            <a:extLst>
              <a:ext uri="{FF2B5EF4-FFF2-40B4-BE49-F238E27FC236}">
                <a16:creationId xmlns:a16="http://schemas.microsoft.com/office/drawing/2014/main" id="{B5D4F9E3-B877-28A2-15DA-08A6415BFB4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40441" y="4819874"/>
            <a:ext cx="1423294" cy="380639"/>
          </a:xfrm>
          <a:prstGeom prst="rect">
            <a:avLst/>
          </a:prstGeom>
          <a:effectLst/>
        </p:spPr>
      </p:pic>
      <p:sp>
        <p:nvSpPr>
          <p:cNvPr id="33" name="Google Shape;348;p59">
            <a:extLst>
              <a:ext uri="{FF2B5EF4-FFF2-40B4-BE49-F238E27FC236}">
                <a16:creationId xmlns:a16="http://schemas.microsoft.com/office/drawing/2014/main" id="{C1501FD3-54C8-3643-F2A6-3889B1E86D3F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Google Shape;348;p59">
            <a:extLst>
              <a:ext uri="{FF2B5EF4-FFF2-40B4-BE49-F238E27FC236}">
                <a16:creationId xmlns:a16="http://schemas.microsoft.com/office/drawing/2014/main" id="{FF3A1D86-7B91-43DB-AFFB-7E93C9293EBB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12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1125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GET REQUEST mit der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  <a:t>Time-Match-Algorithmus</a:t>
            </a:r>
            <a:b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Google Shape;348;p59">
            <a:extLst>
              <a:ext uri="{FF2B5EF4-FFF2-40B4-BE49-F238E27FC236}">
                <a16:creationId xmlns:a16="http://schemas.microsoft.com/office/drawing/2014/main" id="{34382052-2E02-4970-A015-6355B4463C27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12876A2-57FC-6A3E-AE4C-51C89BCBA69A}"/>
              </a:ext>
            </a:extLst>
          </p:cNvPr>
          <p:cNvSpPr/>
          <p:nvPr/>
        </p:nvSpPr>
        <p:spPr>
          <a:xfrm>
            <a:off x="0" y="-14244"/>
            <a:ext cx="12192000" cy="687224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70376E8-EA3B-4A4B-2FD5-441A0D3D47DB}"/>
              </a:ext>
            </a:extLst>
          </p:cNvPr>
          <p:cNvSpPr/>
          <p:nvPr/>
        </p:nvSpPr>
        <p:spPr>
          <a:xfrm>
            <a:off x="0" y="1653665"/>
            <a:ext cx="12192000" cy="28414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>
                <a:latin typeface="Century Gothic" panose="020B0502020202020204" pitchFamily="34" charset="0"/>
              </a:rPr>
              <a:t>Beispielprozess – Setzen des Time-Match Filters</a:t>
            </a:r>
          </a:p>
        </p:txBody>
      </p:sp>
    </p:spTree>
    <p:extLst>
      <p:ext uri="{BB962C8B-B14F-4D97-AF65-F5344CB8AC3E}">
        <p14:creationId xmlns:p14="http://schemas.microsoft.com/office/powerpoint/2010/main" val="316040662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GET REQUEST mit der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  <a:t>Time-Match-Algorithmus</a:t>
            </a:r>
            <a:b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DEF4CDEF-D0D3-4892-A39C-30471FC515A2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05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  <a:t>Time-Match-Algorithmus</a:t>
            </a:r>
            <a:b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50897E19-0116-49F0-92F2-ADF1BD56C0A0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83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StudentID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  <a:t>Time-Match-Algorithmus</a:t>
            </a:r>
            <a:b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53F65175-B2D7-45E2-85A7-89D3D0293949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6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  <a:t>Time-Match-Algorithmus</a:t>
            </a:r>
            <a:br>
              <a:rPr lang="de-DE" sz="1400" b="1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F6525993-262A-4334-98CB-2D954A7F9E44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95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>
                <a:solidFill>
                  <a:schemeClr val="tx1"/>
                </a:solidFill>
              </a:rPr>
              <a:t>Time-Match-Algorithmus</a:t>
            </a:r>
            <a:br>
              <a:rPr lang="de-DE" sz="1400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Jobarray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487B769B-41BC-4A2E-A526-DBC163D634FB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95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/>
              <a:t>Time-Match-Algorithmus</a:t>
            </a:r>
            <a:br>
              <a:rPr lang="de-DE" sz="1400" b="1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Jobarray</a:t>
            </a:r>
            <a:r>
              <a:rPr lang="de-DE" sz="1400"/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DBDA2F62-9ADC-4A22-8D2B-CFF0A717525D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3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52">
            <a:extLst>
              <a:ext uri="{FF2B5EF4-FFF2-40B4-BE49-F238E27FC236}">
                <a16:creationId xmlns:a16="http://schemas.microsoft.com/office/drawing/2014/main" id="{EF8E8A93-C12B-78C8-F4D4-4C4CD9ECA7F4}"/>
              </a:ext>
            </a:extLst>
          </p:cNvPr>
          <p:cNvSpPr txBox="1"/>
          <p:nvPr/>
        </p:nvSpPr>
        <p:spPr>
          <a:xfrm>
            <a:off x="7998598" y="3366884"/>
            <a:ext cx="3919917" cy="10332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en-US" b="1" err="1">
                <a:latin typeface="Century Gothic" panose="020B0502020202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Dezentrale</a:t>
            </a:r>
            <a:r>
              <a:rPr lang="en-US" b="1">
                <a:latin typeface="Century Gothic" panose="020B0502020202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b="1" err="1">
                <a:latin typeface="Century Gothic" panose="020B0502020202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Kommunikation</a:t>
            </a:r>
            <a:endParaRPr lang="en-US" b="1">
              <a:latin typeface="Century Gothic" panose="020B0502020202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Stellenangebote und Bewerbungsprozesse </a:t>
            </a: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über unterschiedliche Anwendungen</a:t>
            </a:r>
            <a:endParaRPr lang="en-US">
              <a:latin typeface="Calibri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63E7110-83D0-4771-B915-0D6AB181EC9B}"/>
              </a:ext>
            </a:extLst>
          </p:cNvPr>
          <p:cNvGrpSpPr/>
          <p:nvPr/>
        </p:nvGrpSpPr>
        <p:grpSpPr>
          <a:xfrm>
            <a:off x="1384635" y="1093298"/>
            <a:ext cx="5304734" cy="4092042"/>
            <a:chOff x="2769629" y="2185988"/>
            <a:chExt cx="10610850" cy="818515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784110CF-E83D-42D9-A9A2-A5FFAE179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9629" y="2185988"/>
              <a:ext cx="9617075" cy="8185150"/>
            </a:xfrm>
            <a:custGeom>
              <a:avLst/>
              <a:gdLst>
                <a:gd name="T0" fmla="*/ 2925 w 3028"/>
                <a:gd name="T1" fmla="*/ 1114 h 2575"/>
                <a:gd name="T2" fmla="*/ 2717 w 3028"/>
                <a:gd name="T3" fmla="*/ 1114 h 2575"/>
                <a:gd name="T4" fmla="*/ 2717 w 3028"/>
                <a:gd name="T5" fmla="*/ 1114 h 2575"/>
                <a:gd name="T6" fmla="*/ 2536 w 3028"/>
                <a:gd name="T7" fmla="*/ 1114 h 2575"/>
                <a:gd name="T8" fmla="*/ 2430 w 3028"/>
                <a:gd name="T9" fmla="*/ 1013 h 2575"/>
                <a:gd name="T10" fmla="*/ 2461 w 3028"/>
                <a:gd name="T11" fmla="*/ 938 h 2575"/>
                <a:gd name="T12" fmla="*/ 2533 w 3028"/>
                <a:gd name="T13" fmla="*/ 908 h 2575"/>
                <a:gd name="T14" fmla="*/ 2670 w 3028"/>
                <a:gd name="T15" fmla="*/ 908 h 2575"/>
                <a:gd name="T16" fmla="*/ 2670 w 3028"/>
                <a:gd name="T17" fmla="*/ 908 h 2575"/>
                <a:gd name="T18" fmla="*/ 2767 w 3028"/>
                <a:gd name="T19" fmla="*/ 805 h 2575"/>
                <a:gd name="T20" fmla="*/ 2662 w 3028"/>
                <a:gd name="T21" fmla="*/ 702 h 2575"/>
                <a:gd name="T22" fmla="*/ 2645 w 3028"/>
                <a:gd name="T23" fmla="*/ 702 h 2575"/>
                <a:gd name="T24" fmla="*/ 2556 w 3028"/>
                <a:gd name="T25" fmla="*/ 651 h 2575"/>
                <a:gd name="T26" fmla="*/ 1471 w 3028"/>
                <a:gd name="T27" fmla="*/ 13 h 2575"/>
                <a:gd name="T28" fmla="*/ 167 w 3028"/>
                <a:gd name="T29" fmla="*/ 1281 h 2575"/>
                <a:gd name="T30" fmla="*/ 172 w 3028"/>
                <a:gd name="T31" fmla="*/ 1406 h 2575"/>
                <a:gd name="T32" fmla="*/ 172 w 3028"/>
                <a:gd name="T33" fmla="*/ 1412 h 2575"/>
                <a:gd name="T34" fmla="*/ 103 w 3028"/>
                <a:gd name="T35" fmla="*/ 1481 h 2575"/>
                <a:gd name="T36" fmla="*/ 30 w 3028"/>
                <a:gd name="T37" fmla="*/ 1511 h 2575"/>
                <a:gd name="T38" fmla="*/ 0 w 3028"/>
                <a:gd name="T39" fmla="*/ 1585 h 2575"/>
                <a:gd name="T40" fmla="*/ 106 w 3028"/>
                <a:gd name="T41" fmla="*/ 1686 h 2575"/>
                <a:gd name="T42" fmla="*/ 456 w 3028"/>
                <a:gd name="T43" fmla="*/ 1686 h 2575"/>
                <a:gd name="T44" fmla="*/ 536 w 3028"/>
                <a:gd name="T45" fmla="*/ 1787 h 2575"/>
                <a:gd name="T46" fmla="*/ 506 w 3028"/>
                <a:gd name="T47" fmla="*/ 1860 h 2575"/>
                <a:gd name="T48" fmla="*/ 433 w 3028"/>
                <a:gd name="T49" fmla="*/ 1890 h 2575"/>
                <a:gd name="T50" fmla="*/ 298 w 3028"/>
                <a:gd name="T51" fmla="*/ 1890 h 2575"/>
                <a:gd name="T52" fmla="*/ 226 w 3028"/>
                <a:gd name="T53" fmla="*/ 1920 h 2575"/>
                <a:gd name="T54" fmla="*/ 196 w 3028"/>
                <a:gd name="T55" fmla="*/ 1994 h 2575"/>
                <a:gd name="T56" fmla="*/ 301 w 3028"/>
                <a:gd name="T57" fmla="*/ 2096 h 2575"/>
                <a:gd name="T58" fmla="*/ 343 w 3028"/>
                <a:gd name="T59" fmla="*/ 2096 h 2575"/>
                <a:gd name="T60" fmla="*/ 513 w 3028"/>
                <a:gd name="T61" fmla="*/ 2170 h 2575"/>
                <a:gd name="T62" fmla="*/ 1448 w 3028"/>
                <a:gd name="T63" fmla="*/ 2575 h 2575"/>
                <a:gd name="T64" fmla="*/ 2719 w 3028"/>
                <a:gd name="T65" fmla="*/ 1457 h 2575"/>
                <a:gd name="T66" fmla="*/ 2875 w 3028"/>
                <a:gd name="T67" fmla="*/ 1320 h 2575"/>
                <a:gd name="T68" fmla="*/ 2925 w 3028"/>
                <a:gd name="T69" fmla="*/ 1320 h 2575"/>
                <a:gd name="T70" fmla="*/ 3028 w 3028"/>
                <a:gd name="T71" fmla="*/ 1217 h 2575"/>
                <a:gd name="T72" fmla="*/ 3028 w 3028"/>
                <a:gd name="T73" fmla="*/ 1217 h 2575"/>
                <a:gd name="T74" fmla="*/ 2925 w 3028"/>
                <a:gd name="T75" fmla="*/ 1114 h 2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8" h="2575">
                  <a:moveTo>
                    <a:pt x="2925" y="1114"/>
                  </a:moveTo>
                  <a:cubicBezTo>
                    <a:pt x="2717" y="1114"/>
                    <a:pt x="2717" y="1114"/>
                    <a:pt x="2717" y="1114"/>
                  </a:cubicBezTo>
                  <a:cubicBezTo>
                    <a:pt x="2717" y="1114"/>
                    <a:pt x="2717" y="1114"/>
                    <a:pt x="2717" y="1114"/>
                  </a:cubicBezTo>
                  <a:cubicBezTo>
                    <a:pt x="2536" y="1114"/>
                    <a:pt x="2536" y="1114"/>
                    <a:pt x="2536" y="1114"/>
                  </a:cubicBezTo>
                  <a:cubicBezTo>
                    <a:pt x="2479" y="1114"/>
                    <a:pt x="2431" y="1069"/>
                    <a:pt x="2430" y="1013"/>
                  </a:cubicBezTo>
                  <a:cubicBezTo>
                    <a:pt x="2430" y="984"/>
                    <a:pt x="2442" y="957"/>
                    <a:pt x="2461" y="938"/>
                  </a:cubicBezTo>
                  <a:cubicBezTo>
                    <a:pt x="2479" y="920"/>
                    <a:pt x="2505" y="908"/>
                    <a:pt x="2533" y="908"/>
                  </a:cubicBezTo>
                  <a:cubicBezTo>
                    <a:pt x="2670" y="908"/>
                    <a:pt x="2670" y="908"/>
                    <a:pt x="2670" y="908"/>
                  </a:cubicBezTo>
                  <a:cubicBezTo>
                    <a:pt x="2670" y="908"/>
                    <a:pt x="2670" y="908"/>
                    <a:pt x="2670" y="908"/>
                  </a:cubicBezTo>
                  <a:cubicBezTo>
                    <a:pt x="2724" y="905"/>
                    <a:pt x="2767" y="860"/>
                    <a:pt x="2767" y="805"/>
                  </a:cubicBezTo>
                  <a:cubicBezTo>
                    <a:pt x="2767" y="749"/>
                    <a:pt x="2719" y="702"/>
                    <a:pt x="2662" y="702"/>
                  </a:cubicBezTo>
                  <a:cubicBezTo>
                    <a:pt x="2645" y="702"/>
                    <a:pt x="2645" y="702"/>
                    <a:pt x="2645" y="702"/>
                  </a:cubicBezTo>
                  <a:cubicBezTo>
                    <a:pt x="2609" y="702"/>
                    <a:pt x="2575" y="683"/>
                    <a:pt x="2556" y="651"/>
                  </a:cubicBezTo>
                  <a:cubicBezTo>
                    <a:pt x="2338" y="275"/>
                    <a:pt x="1935" y="21"/>
                    <a:pt x="1471" y="13"/>
                  </a:cubicBezTo>
                  <a:cubicBezTo>
                    <a:pt x="757" y="0"/>
                    <a:pt x="174" y="567"/>
                    <a:pt x="167" y="1281"/>
                  </a:cubicBezTo>
                  <a:cubicBezTo>
                    <a:pt x="166" y="1323"/>
                    <a:pt x="168" y="1365"/>
                    <a:pt x="172" y="1406"/>
                  </a:cubicBezTo>
                  <a:cubicBezTo>
                    <a:pt x="172" y="1408"/>
                    <a:pt x="172" y="1410"/>
                    <a:pt x="172" y="1412"/>
                  </a:cubicBezTo>
                  <a:cubicBezTo>
                    <a:pt x="172" y="1449"/>
                    <a:pt x="141" y="1481"/>
                    <a:pt x="103" y="1481"/>
                  </a:cubicBezTo>
                  <a:cubicBezTo>
                    <a:pt x="75" y="1481"/>
                    <a:pt x="49" y="1492"/>
                    <a:pt x="30" y="1511"/>
                  </a:cubicBezTo>
                  <a:cubicBezTo>
                    <a:pt x="11" y="1530"/>
                    <a:pt x="0" y="1556"/>
                    <a:pt x="0" y="1585"/>
                  </a:cubicBezTo>
                  <a:cubicBezTo>
                    <a:pt x="1" y="1642"/>
                    <a:pt x="49" y="1686"/>
                    <a:pt x="106" y="1686"/>
                  </a:cubicBezTo>
                  <a:cubicBezTo>
                    <a:pt x="456" y="1686"/>
                    <a:pt x="456" y="1686"/>
                    <a:pt x="456" y="1686"/>
                  </a:cubicBezTo>
                  <a:cubicBezTo>
                    <a:pt x="502" y="1697"/>
                    <a:pt x="536" y="1738"/>
                    <a:pt x="536" y="1787"/>
                  </a:cubicBezTo>
                  <a:cubicBezTo>
                    <a:pt x="536" y="1815"/>
                    <a:pt x="524" y="1841"/>
                    <a:pt x="506" y="1860"/>
                  </a:cubicBezTo>
                  <a:cubicBezTo>
                    <a:pt x="487" y="1878"/>
                    <a:pt x="461" y="1890"/>
                    <a:pt x="433" y="1890"/>
                  </a:cubicBezTo>
                  <a:cubicBezTo>
                    <a:pt x="298" y="1890"/>
                    <a:pt x="298" y="1890"/>
                    <a:pt x="298" y="1890"/>
                  </a:cubicBezTo>
                  <a:cubicBezTo>
                    <a:pt x="270" y="1890"/>
                    <a:pt x="244" y="1901"/>
                    <a:pt x="226" y="1920"/>
                  </a:cubicBezTo>
                  <a:cubicBezTo>
                    <a:pt x="207" y="1939"/>
                    <a:pt x="195" y="1965"/>
                    <a:pt x="196" y="1994"/>
                  </a:cubicBezTo>
                  <a:cubicBezTo>
                    <a:pt x="196" y="2051"/>
                    <a:pt x="244" y="2096"/>
                    <a:pt x="301" y="2096"/>
                  </a:cubicBezTo>
                  <a:cubicBezTo>
                    <a:pt x="343" y="2096"/>
                    <a:pt x="343" y="2096"/>
                    <a:pt x="343" y="2096"/>
                  </a:cubicBezTo>
                  <a:cubicBezTo>
                    <a:pt x="408" y="2096"/>
                    <a:pt x="469" y="2123"/>
                    <a:pt x="513" y="2170"/>
                  </a:cubicBezTo>
                  <a:cubicBezTo>
                    <a:pt x="747" y="2419"/>
                    <a:pt x="1079" y="2575"/>
                    <a:pt x="1448" y="2575"/>
                  </a:cubicBezTo>
                  <a:cubicBezTo>
                    <a:pt x="2100" y="2575"/>
                    <a:pt x="2638" y="2088"/>
                    <a:pt x="2719" y="1457"/>
                  </a:cubicBezTo>
                  <a:cubicBezTo>
                    <a:pt x="2729" y="1379"/>
                    <a:pt x="2796" y="1320"/>
                    <a:pt x="2875" y="1320"/>
                  </a:cubicBezTo>
                  <a:cubicBezTo>
                    <a:pt x="2925" y="1320"/>
                    <a:pt x="2925" y="1320"/>
                    <a:pt x="2925" y="1320"/>
                  </a:cubicBezTo>
                  <a:cubicBezTo>
                    <a:pt x="2982" y="1320"/>
                    <a:pt x="3028" y="1274"/>
                    <a:pt x="3028" y="1217"/>
                  </a:cubicBezTo>
                  <a:cubicBezTo>
                    <a:pt x="3028" y="1217"/>
                    <a:pt x="3028" y="1217"/>
                    <a:pt x="3028" y="1217"/>
                  </a:cubicBezTo>
                  <a:cubicBezTo>
                    <a:pt x="3028" y="1160"/>
                    <a:pt x="2982" y="1114"/>
                    <a:pt x="2925" y="1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FDF904FE-F4C7-40AF-8AC1-60630B25E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1004" y="5727701"/>
              <a:ext cx="879475" cy="654050"/>
            </a:xfrm>
            <a:custGeom>
              <a:avLst/>
              <a:gdLst>
                <a:gd name="T0" fmla="*/ 201 w 277"/>
                <a:gd name="T1" fmla="*/ 206 h 206"/>
                <a:gd name="T2" fmla="*/ 76 w 277"/>
                <a:gd name="T3" fmla="*/ 206 h 206"/>
                <a:gd name="T4" fmla="*/ 0 w 277"/>
                <a:gd name="T5" fmla="*/ 130 h 206"/>
                <a:gd name="T6" fmla="*/ 0 w 277"/>
                <a:gd name="T7" fmla="*/ 76 h 206"/>
                <a:gd name="T8" fmla="*/ 76 w 277"/>
                <a:gd name="T9" fmla="*/ 0 h 206"/>
                <a:gd name="T10" fmla="*/ 201 w 277"/>
                <a:gd name="T11" fmla="*/ 0 h 206"/>
                <a:gd name="T12" fmla="*/ 277 w 277"/>
                <a:gd name="T13" fmla="*/ 76 h 206"/>
                <a:gd name="T14" fmla="*/ 277 w 277"/>
                <a:gd name="T15" fmla="*/ 130 h 206"/>
                <a:gd name="T16" fmla="*/ 201 w 277"/>
                <a:gd name="T17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" h="206">
                  <a:moveTo>
                    <a:pt x="201" y="206"/>
                  </a:moveTo>
                  <a:cubicBezTo>
                    <a:pt x="76" y="206"/>
                    <a:pt x="76" y="206"/>
                    <a:pt x="76" y="206"/>
                  </a:cubicBezTo>
                  <a:cubicBezTo>
                    <a:pt x="34" y="206"/>
                    <a:pt x="0" y="172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43" y="0"/>
                    <a:pt x="277" y="34"/>
                    <a:pt x="277" y="76"/>
                  </a:cubicBezTo>
                  <a:cubicBezTo>
                    <a:pt x="277" y="130"/>
                    <a:pt x="277" y="130"/>
                    <a:pt x="277" y="130"/>
                  </a:cubicBezTo>
                  <a:cubicBezTo>
                    <a:pt x="277" y="172"/>
                    <a:pt x="243" y="206"/>
                    <a:pt x="201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F9BA03AD-8EFA-4289-B73B-E4883F95F3AF}"/>
              </a:ext>
            </a:extLst>
          </p:cNvPr>
          <p:cNvGrpSpPr/>
          <p:nvPr/>
        </p:nvGrpSpPr>
        <p:grpSpPr>
          <a:xfrm>
            <a:off x="1357651" y="980600"/>
            <a:ext cx="5304734" cy="4092042"/>
            <a:chOff x="2715654" y="1960563"/>
            <a:chExt cx="10610850" cy="8185150"/>
          </a:xfrm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CE0D821A-C63F-49B9-BF8A-3E448DB1E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5654" y="1960563"/>
              <a:ext cx="9620250" cy="8185150"/>
            </a:xfrm>
            <a:custGeom>
              <a:avLst/>
              <a:gdLst>
                <a:gd name="T0" fmla="*/ 2926 w 3029"/>
                <a:gd name="T1" fmla="*/ 1115 h 2575"/>
                <a:gd name="T2" fmla="*/ 2717 w 3029"/>
                <a:gd name="T3" fmla="*/ 1115 h 2575"/>
                <a:gd name="T4" fmla="*/ 2717 w 3029"/>
                <a:gd name="T5" fmla="*/ 1115 h 2575"/>
                <a:gd name="T6" fmla="*/ 2537 w 3029"/>
                <a:gd name="T7" fmla="*/ 1115 h 2575"/>
                <a:gd name="T8" fmla="*/ 2431 w 3029"/>
                <a:gd name="T9" fmla="*/ 1013 h 2575"/>
                <a:gd name="T10" fmla="*/ 2461 w 3029"/>
                <a:gd name="T11" fmla="*/ 939 h 2575"/>
                <a:gd name="T12" fmla="*/ 2534 w 3029"/>
                <a:gd name="T13" fmla="*/ 909 h 2575"/>
                <a:gd name="T14" fmla="*/ 2671 w 3029"/>
                <a:gd name="T15" fmla="*/ 909 h 2575"/>
                <a:gd name="T16" fmla="*/ 2671 w 3029"/>
                <a:gd name="T17" fmla="*/ 908 h 2575"/>
                <a:gd name="T18" fmla="*/ 2768 w 3029"/>
                <a:gd name="T19" fmla="*/ 806 h 2575"/>
                <a:gd name="T20" fmla="*/ 2663 w 3029"/>
                <a:gd name="T21" fmla="*/ 703 h 2575"/>
                <a:gd name="T22" fmla="*/ 2646 w 3029"/>
                <a:gd name="T23" fmla="*/ 703 h 2575"/>
                <a:gd name="T24" fmla="*/ 2557 w 3029"/>
                <a:gd name="T25" fmla="*/ 651 h 2575"/>
                <a:gd name="T26" fmla="*/ 1472 w 3029"/>
                <a:gd name="T27" fmla="*/ 13 h 2575"/>
                <a:gd name="T28" fmla="*/ 167 w 3029"/>
                <a:gd name="T29" fmla="*/ 1281 h 2575"/>
                <a:gd name="T30" fmla="*/ 172 w 3029"/>
                <a:gd name="T31" fmla="*/ 1406 h 2575"/>
                <a:gd name="T32" fmla="*/ 173 w 3029"/>
                <a:gd name="T33" fmla="*/ 1412 h 2575"/>
                <a:gd name="T34" fmla="*/ 104 w 3029"/>
                <a:gd name="T35" fmla="*/ 1481 h 2575"/>
                <a:gd name="T36" fmla="*/ 31 w 3029"/>
                <a:gd name="T37" fmla="*/ 1511 h 2575"/>
                <a:gd name="T38" fmla="*/ 1 w 3029"/>
                <a:gd name="T39" fmla="*/ 1585 h 2575"/>
                <a:gd name="T40" fmla="*/ 106 w 3029"/>
                <a:gd name="T41" fmla="*/ 1687 h 2575"/>
                <a:gd name="T42" fmla="*/ 457 w 3029"/>
                <a:gd name="T43" fmla="*/ 1687 h 2575"/>
                <a:gd name="T44" fmla="*/ 537 w 3029"/>
                <a:gd name="T45" fmla="*/ 1787 h 2575"/>
                <a:gd name="T46" fmla="*/ 506 w 3029"/>
                <a:gd name="T47" fmla="*/ 1860 h 2575"/>
                <a:gd name="T48" fmla="*/ 434 w 3029"/>
                <a:gd name="T49" fmla="*/ 1890 h 2575"/>
                <a:gd name="T50" fmla="*/ 299 w 3029"/>
                <a:gd name="T51" fmla="*/ 1890 h 2575"/>
                <a:gd name="T52" fmla="*/ 226 w 3029"/>
                <a:gd name="T53" fmla="*/ 1920 h 2575"/>
                <a:gd name="T54" fmla="*/ 196 w 3029"/>
                <a:gd name="T55" fmla="*/ 1994 h 2575"/>
                <a:gd name="T56" fmla="*/ 302 w 3029"/>
                <a:gd name="T57" fmla="*/ 2096 h 2575"/>
                <a:gd name="T58" fmla="*/ 344 w 3029"/>
                <a:gd name="T59" fmla="*/ 2096 h 2575"/>
                <a:gd name="T60" fmla="*/ 514 w 3029"/>
                <a:gd name="T61" fmla="*/ 2170 h 2575"/>
                <a:gd name="T62" fmla="*/ 1449 w 3029"/>
                <a:gd name="T63" fmla="*/ 2575 h 2575"/>
                <a:gd name="T64" fmla="*/ 2719 w 3029"/>
                <a:gd name="T65" fmla="*/ 1458 h 2575"/>
                <a:gd name="T66" fmla="*/ 2875 w 3029"/>
                <a:gd name="T67" fmla="*/ 1320 h 2575"/>
                <a:gd name="T68" fmla="*/ 2926 w 3029"/>
                <a:gd name="T69" fmla="*/ 1320 h 2575"/>
                <a:gd name="T70" fmla="*/ 3029 w 3029"/>
                <a:gd name="T71" fmla="*/ 1218 h 2575"/>
                <a:gd name="T72" fmla="*/ 3029 w 3029"/>
                <a:gd name="T73" fmla="*/ 1218 h 2575"/>
                <a:gd name="T74" fmla="*/ 2926 w 3029"/>
                <a:gd name="T75" fmla="*/ 1115 h 2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9" h="2575">
                  <a:moveTo>
                    <a:pt x="2926" y="1115"/>
                  </a:moveTo>
                  <a:cubicBezTo>
                    <a:pt x="2717" y="1115"/>
                    <a:pt x="2717" y="1115"/>
                    <a:pt x="2717" y="1115"/>
                  </a:cubicBezTo>
                  <a:cubicBezTo>
                    <a:pt x="2717" y="1115"/>
                    <a:pt x="2717" y="1115"/>
                    <a:pt x="2717" y="1115"/>
                  </a:cubicBezTo>
                  <a:cubicBezTo>
                    <a:pt x="2537" y="1115"/>
                    <a:pt x="2537" y="1115"/>
                    <a:pt x="2537" y="1115"/>
                  </a:cubicBezTo>
                  <a:cubicBezTo>
                    <a:pt x="2480" y="1115"/>
                    <a:pt x="2432" y="1070"/>
                    <a:pt x="2431" y="1013"/>
                  </a:cubicBezTo>
                  <a:cubicBezTo>
                    <a:pt x="2431" y="984"/>
                    <a:pt x="2442" y="958"/>
                    <a:pt x="2461" y="939"/>
                  </a:cubicBezTo>
                  <a:cubicBezTo>
                    <a:pt x="2480" y="920"/>
                    <a:pt x="2506" y="909"/>
                    <a:pt x="2534" y="909"/>
                  </a:cubicBezTo>
                  <a:cubicBezTo>
                    <a:pt x="2671" y="909"/>
                    <a:pt x="2671" y="909"/>
                    <a:pt x="2671" y="909"/>
                  </a:cubicBezTo>
                  <a:cubicBezTo>
                    <a:pt x="2671" y="909"/>
                    <a:pt x="2671" y="908"/>
                    <a:pt x="2671" y="908"/>
                  </a:cubicBezTo>
                  <a:cubicBezTo>
                    <a:pt x="2725" y="906"/>
                    <a:pt x="2768" y="861"/>
                    <a:pt x="2768" y="806"/>
                  </a:cubicBezTo>
                  <a:cubicBezTo>
                    <a:pt x="2768" y="749"/>
                    <a:pt x="2719" y="703"/>
                    <a:pt x="2663" y="703"/>
                  </a:cubicBezTo>
                  <a:cubicBezTo>
                    <a:pt x="2646" y="703"/>
                    <a:pt x="2646" y="703"/>
                    <a:pt x="2646" y="703"/>
                  </a:cubicBezTo>
                  <a:cubicBezTo>
                    <a:pt x="2609" y="703"/>
                    <a:pt x="2576" y="683"/>
                    <a:pt x="2557" y="651"/>
                  </a:cubicBezTo>
                  <a:cubicBezTo>
                    <a:pt x="2339" y="276"/>
                    <a:pt x="1935" y="21"/>
                    <a:pt x="1472" y="13"/>
                  </a:cubicBezTo>
                  <a:cubicBezTo>
                    <a:pt x="758" y="0"/>
                    <a:pt x="174" y="568"/>
                    <a:pt x="167" y="1281"/>
                  </a:cubicBezTo>
                  <a:cubicBezTo>
                    <a:pt x="167" y="1324"/>
                    <a:pt x="169" y="1365"/>
                    <a:pt x="172" y="1406"/>
                  </a:cubicBezTo>
                  <a:cubicBezTo>
                    <a:pt x="172" y="1408"/>
                    <a:pt x="173" y="1410"/>
                    <a:pt x="173" y="1412"/>
                  </a:cubicBezTo>
                  <a:cubicBezTo>
                    <a:pt x="173" y="1450"/>
                    <a:pt x="142" y="1481"/>
                    <a:pt x="104" y="1481"/>
                  </a:cubicBezTo>
                  <a:cubicBezTo>
                    <a:pt x="75" y="1481"/>
                    <a:pt x="50" y="1492"/>
                    <a:pt x="31" y="1511"/>
                  </a:cubicBezTo>
                  <a:cubicBezTo>
                    <a:pt x="12" y="1530"/>
                    <a:pt x="0" y="1556"/>
                    <a:pt x="1" y="1585"/>
                  </a:cubicBezTo>
                  <a:cubicBezTo>
                    <a:pt x="1" y="1642"/>
                    <a:pt x="50" y="1687"/>
                    <a:pt x="106" y="1687"/>
                  </a:cubicBezTo>
                  <a:cubicBezTo>
                    <a:pt x="457" y="1687"/>
                    <a:pt x="457" y="1687"/>
                    <a:pt x="457" y="1687"/>
                  </a:cubicBezTo>
                  <a:cubicBezTo>
                    <a:pt x="502" y="1697"/>
                    <a:pt x="537" y="1738"/>
                    <a:pt x="537" y="1787"/>
                  </a:cubicBezTo>
                  <a:cubicBezTo>
                    <a:pt x="537" y="1816"/>
                    <a:pt x="525" y="1841"/>
                    <a:pt x="506" y="1860"/>
                  </a:cubicBezTo>
                  <a:cubicBezTo>
                    <a:pt x="488" y="1879"/>
                    <a:pt x="462" y="1890"/>
                    <a:pt x="434" y="1890"/>
                  </a:cubicBezTo>
                  <a:cubicBezTo>
                    <a:pt x="299" y="1890"/>
                    <a:pt x="299" y="1890"/>
                    <a:pt x="299" y="1890"/>
                  </a:cubicBezTo>
                  <a:cubicBezTo>
                    <a:pt x="271" y="1890"/>
                    <a:pt x="245" y="1902"/>
                    <a:pt x="226" y="1920"/>
                  </a:cubicBezTo>
                  <a:cubicBezTo>
                    <a:pt x="207" y="1939"/>
                    <a:pt x="196" y="1965"/>
                    <a:pt x="196" y="1994"/>
                  </a:cubicBezTo>
                  <a:cubicBezTo>
                    <a:pt x="197" y="2051"/>
                    <a:pt x="245" y="2096"/>
                    <a:pt x="302" y="2096"/>
                  </a:cubicBezTo>
                  <a:cubicBezTo>
                    <a:pt x="344" y="2096"/>
                    <a:pt x="344" y="2096"/>
                    <a:pt x="344" y="2096"/>
                  </a:cubicBezTo>
                  <a:cubicBezTo>
                    <a:pt x="408" y="2096"/>
                    <a:pt x="470" y="2123"/>
                    <a:pt x="514" y="2170"/>
                  </a:cubicBezTo>
                  <a:cubicBezTo>
                    <a:pt x="748" y="2420"/>
                    <a:pt x="1080" y="2575"/>
                    <a:pt x="1449" y="2575"/>
                  </a:cubicBezTo>
                  <a:cubicBezTo>
                    <a:pt x="2101" y="2575"/>
                    <a:pt x="2639" y="2088"/>
                    <a:pt x="2719" y="1458"/>
                  </a:cubicBezTo>
                  <a:cubicBezTo>
                    <a:pt x="2729" y="1379"/>
                    <a:pt x="2796" y="1320"/>
                    <a:pt x="2875" y="1320"/>
                  </a:cubicBezTo>
                  <a:cubicBezTo>
                    <a:pt x="2926" y="1320"/>
                    <a:pt x="2926" y="1320"/>
                    <a:pt x="2926" y="1320"/>
                  </a:cubicBezTo>
                  <a:cubicBezTo>
                    <a:pt x="2983" y="1320"/>
                    <a:pt x="3029" y="1274"/>
                    <a:pt x="3029" y="1218"/>
                  </a:cubicBezTo>
                  <a:cubicBezTo>
                    <a:pt x="3029" y="1218"/>
                    <a:pt x="3029" y="1218"/>
                    <a:pt x="3029" y="1218"/>
                  </a:cubicBezTo>
                  <a:cubicBezTo>
                    <a:pt x="3029" y="1161"/>
                    <a:pt x="2983" y="1115"/>
                    <a:pt x="2926" y="1115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7528155C-AFAC-45D0-9595-7C1F8ED6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0204" y="5503863"/>
              <a:ext cx="876300" cy="652463"/>
            </a:xfrm>
            <a:custGeom>
              <a:avLst/>
              <a:gdLst>
                <a:gd name="T0" fmla="*/ 201 w 276"/>
                <a:gd name="T1" fmla="*/ 205 h 205"/>
                <a:gd name="T2" fmla="*/ 76 w 276"/>
                <a:gd name="T3" fmla="*/ 205 h 205"/>
                <a:gd name="T4" fmla="*/ 0 w 276"/>
                <a:gd name="T5" fmla="*/ 130 h 205"/>
                <a:gd name="T6" fmla="*/ 0 w 276"/>
                <a:gd name="T7" fmla="*/ 75 h 205"/>
                <a:gd name="T8" fmla="*/ 76 w 276"/>
                <a:gd name="T9" fmla="*/ 0 h 205"/>
                <a:gd name="T10" fmla="*/ 201 w 276"/>
                <a:gd name="T11" fmla="*/ 0 h 205"/>
                <a:gd name="T12" fmla="*/ 276 w 276"/>
                <a:gd name="T13" fmla="*/ 75 h 205"/>
                <a:gd name="T14" fmla="*/ 276 w 276"/>
                <a:gd name="T15" fmla="*/ 130 h 205"/>
                <a:gd name="T16" fmla="*/ 201 w 276"/>
                <a:gd name="T17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6" h="205">
                  <a:moveTo>
                    <a:pt x="201" y="205"/>
                  </a:moveTo>
                  <a:cubicBezTo>
                    <a:pt x="76" y="205"/>
                    <a:pt x="76" y="205"/>
                    <a:pt x="76" y="205"/>
                  </a:cubicBezTo>
                  <a:cubicBezTo>
                    <a:pt x="34" y="205"/>
                    <a:pt x="0" y="172"/>
                    <a:pt x="0" y="13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43" y="0"/>
                    <a:pt x="276" y="34"/>
                    <a:pt x="276" y="75"/>
                  </a:cubicBezTo>
                  <a:cubicBezTo>
                    <a:pt x="276" y="130"/>
                    <a:pt x="276" y="130"/>
                    <a:pt x="276" y="130"/>
                  </a:cubicBezTo>
                  <a:cubicBezTo>
                    <a:pt x="276" y="172"/>
                    <a:pt x="243" y="205"/>
                    <a:pt x="201" y="205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2E141DF-A9D6-4941-8452-C548F69B58D2}"/>
              </a:ext>
            </a:extLst>
          </p:cNvPr>
          <p:cNvGrpSpPr/>
          <p:nvPr/>
        </p:nvGrpSpPr>
        <p:grpSpPr>
          <a:xfrm>
            <a:off x="889399" y="1186949"/>
            <a:ext cx="2080148" cy="4176169"/>
            <a:chOff x="6388100" y="2830513"/>
            <a:chExt cx="4160838" cy="8353425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4718695-3BE6-4811-8C53-DA6EB87DA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1700" y="8650288"/>
              <a:ext cx="654050" cy="655638"/>
            </a:xfrm>
            <a:custGeom>
              <a:avLst/>
              <a:gdLst>
                <a:gd name="T0" fmla="*/ 130 w 206"/>
                <a:gd name="T1" fmla="*/ 206 h 206"/>
                <a:gd name="T2" fmla="*/ 76 w 206"/>
                <a:gd name="T3" fmla="*/ 206 h 206"/>
                <a:gd name="T4" fmla="*/ 0 w 206"/>
                <a:gd name="T5" fmla="*/ 130 h 206"/>
                <a:gd name="T6" fmla="*/ 0 w 206"/>
                <a:gd name="T7" fmla="*/ 75 h 206"/>
                <a:gd name="T8" fmla="*/ 76 w 206"/>
                <a:gd name="T9" fmla="*/ 0 h 206"/>
                <a:gd name="T10" fmla="*/ 130 w 206"/>
                <a:gd name="T11" fmla="*/ 0 h 206"/>
                <a:gd name="T12" fmla="*/ 206 w 206"/>
                <a:gd name="T13" fmla="*/ 75 h 206"/>
                <a:gd name="T14" fmla="*/ 206 w 206"/>
                <a:gd name="T15" fmla="*/ 130 h 206"/>
                <a:gd name="T16" fmla="*/ 130 w 206"/>
                <a:gd name="T17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206">
                  <a:moveTo>
                    <a:pt x="130" y="206"/>
                  </a:moveTo>
                  <a:cubicBezTo>
                    <a:pt x="76" y="206"/>
                    <a:pt x="76" y="206"/>
                    <a:pt x="76" y="206"/>
                  </a:cubicBezTo>
                  <a:cubicBezTo>
                    <a:pt x="34" y="206"/>
                    <a:pt x="0" y="172"/>
                    <a:pt x="0" y="13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72" y="0"/>
                    <a:pt x="206" y="34"/>
                    <a:pt x="206" y="75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6" y="172"/>
                    <a:pt x="172" y="206"/>
                    <a:pt x="130" y="206"/>
                  </a:cubicBezTo>
                  <a:close/>
                </a:path>
              </a:pathLst>
            </a:custGeom>
            <a:solidFill>
              <a:srgbClr val="E3E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EDB30D27-9AB5-4170-80D5-FFA9861EE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8424863"/>
              <a:ext cx="654050" cy="655638"/>
            </a:xfrm>
            <a:custGeom>
              <a:avLst/>
              <a:gdLst>
                <a:gd name="T0" fmla="*/ 130 w 206"/>
                <a:gd name="T1" fmla="*/ 206 h 206"/>
                <a:gd name="T2" fmla="*/ 76 w 206"/>
                <a:gd name="T3" fmla="*/ 206 h 206"/>
                <a:gd name="T4" fmla="*/ 0 w 206"/>
                <a:gd name="T5" fmla="*/ 130 h 206"/>
                <a:gd name="T6" fmla="*/ 0 w 206"/>
                <a:gd name="T7" fmla="*/ 76 h 206"/>
                <a:gd name="T8" fmla="*/ 76 w 206"/>
                <a:gd name="T9" fmla="*/ 0 h 206"/>
                <a:gd name="T10" fmla="*/ 130 w 206"/>
                <a:gd name="T11" fmla="*/ 0 h 206"/>
                <a:gd name="T12" fmla="*/ 206 w 206"/>
                <a:gd name="T13" fmla="*/ 76 h 206"/>
                <a:gd name="T14" fmla="*/ 206 w 206"/>
                <a:gd name="T15" fmla="*/ 130 h 206"/>
                <a:gd name="T16" fmla="*/ 130 w 206"/>
                <a:gd name="T17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206">
                  <a:moveTo>
                    <a:pt x="130" y="206"/>
                  </a:moveTo>
                  <a:cubicBezTo>
                    <a:pt x="76" y="206"/>
                    <a:pt x="76" y="206"/>
                    <a:pt x="76" y="206"/>
                  </a:cubicBezTo>
                  <a:cubicBezTo>
                    <a:pt x="34" y="206"/>
                    <a:pt x="0" y="172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72" y="0"/>
                    <a:pt x="206" y="34"/>
                    <a:pt x="206" y="76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6" y="172"/>
                    <a:pt x="172" y="206"/>
                    <a:pt x="130" y="206"/>
                  </a:cubicBezTo>
                  <a:close/>
                </a:path>
              </a:pathLst>
            </a:custGeom>
            <a:solidFill>
              <a:srgbClr val="D2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70BF8D56-3F93-43AA-A0C6-C81A2D0F6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100" y="2830513"/>
              <a:ext cx="4160838" cy="8353425"/>
            </a:xfrm>
            <a:custGeom>
              <a:avLst/>
              <a:gdLst>
                <a:gd name="T0" fmla="*/ 855 w 1310"/>
                <a:gd name="T1" fmla="*/ 1256 h 2628"/>
                <a:gd name="T2" fmla="*/ 954 w 1310"/>
                <a:gd name="T3" fmla="*/ 916 h 2628"/>
                <a:gd name="T4" fmla="*/ 770 w 1310"/>
                <a:gd name="T5" fmla="*/ 526 h 2628"/>
                <a:gd name="T6" fmla="*/ 868 w 1310"/>
                <a:gd name="T7" fmla="*/ 317 h 2628"/>
                <a:gd name="T8" fmla="*/ 609 w 1310"/>
                <a:gd name="T9" fmla="*/ 13 h 2628"/>
                <a:gd name="T10" fmla="*/ 305 w 1310"/>
                <a:gd name="T11" fmla="*/ 271 h 2628"/>
                <a:gd name="T12" fmla="*/ 338 w 1310"/>
                <a:gd name="T13" fmla="*/ 430 h 2628"/>
                <a:gd name="T14" fmla="*/ 49 w 1310"/>
                <a:gd name="T15" fmla="*/ 839 h 2628"/>
                <a:gd name="T16" fmla="*/ 230 w 1310"/>
                <a:gd name="T17" fmla="*/ 1332 h 2628"/>
                <a:gd name="T18" fmla="*/ 3 w 1310"/>
                <a:gd name="T19" fmla="*/ 1842 h 2628"/>
                <a:gd name="T20" fmla="*/ 735 w 1310"/>
                <a:gd name="T21" fmla="*/ 2571 h 2628"/>
                <a:gd name="T22" fmla="*/ 1252 w 1310"/>
                <a:gd name="T23" fmla="*/ 1753 h 2628"/>
                <a:gd name="T24" fmla="*/ 855 w 1310"/>
                <a:gd name="T25" fmla="*/ 1256 h 2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0" h="2628">
                  <a:moveTo>
                    <a:pt x="855" y="1256"/>
                  </a:moveTo>
                  <a:cubicBezTo>
                    <a:pt x="840" y="1078"/>
                    <a:pt x="955" y="1129"/>
                    <a:pt x="954" y="916"/>
                  </a:cubicBezTo>
                  <a:cubicBezTo>
                    <a:pt x="953" y="730"/>
                    <a:pt x="773" y="627"/>
                    <a:pt x="770" y="526"/>
                  </a:cubicBezTo>
                  <a:cubicBezTo>
                    <a:pt x="768" y="426"/>
                    <a:pt x="863" y="374"/>
                    <a:pt x="868" y="317"/>
                  </a:cubicBezTo>
                  <a:cubicBezTo>
                    <a:pt x="880" y="161"/>
                    <a:pt x="764" y="25"/>
                    <a:pt x="609" y="13"/>
                  </a:cubicBezTo>
                  <a:cubicBezTo>
                    <a:pt x="453" y="0"/>
                    <a:pt x="317" y="116"/>
                    <a:pt x="305" y="271"/>
                  </a:cubicBezTo>
                  <a:cubicBezTo>
                    <a:pt x="300" y="328"/>
                    <a:pt x="336" y="341"/>
                    <a:pt x="338" y="430"/>
                  </a:cubicBezTo>
                  <a:cubicBezTo>
                    <a:pt x="341" y="518"/>
                    <a:pt x="21" y="655"/>
                    <a:pt x="49" y="839"/>
                  </a:cubicBezTo>
                  <a:cubicBezTo>
                    <a:pt x="77" y="1024"/>
                    <a:pt x="241" y="1109"/>
                    <a:pt x="230" y="1332"/>
                  </a:cubicBezTo>
                  <a:cubicBezTo>
                    <a:pt x="222" y="1497"/>
                    <a:pt x="0" y="1568"/>
                    <a:pt x="3" y="1842"/>
                  </a:cubicBezTo>
                  <a:cubicBezTo>
                    <a:pt x="7" y="2287"/>
                    <a:pt x="328" y="2628"/>
                    <a:pt x="735" y="2571"/>
                  </a:cubicBezTo>
                  <a:cubicBezTo>
                    <a:pt x="1143" y="2513"/>
                    <a:pt x="1310" y="2161"/>
                    <a:pt x="1252" y="1753"/>
                  </a:cubicBezTo>
                  <a:cubicBezTo>
                    <a:pt x="1214" y="1483"/>
                    <a:pt x="871" y="1435"/>
                    <a:pt x="855" y="12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0A1A1D0B-F819-472A-884C-8410067DB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5125" y="3708401"/>
              <a:ext cx="615950" cy="6496050"/>
            </a:xfrm>
            <a:custGeom>
              <a:avLst/>
              <a:gdLst>
                <a:gd name="T0" fmla="*/ 60 w 194"/>
                <a:gd name="T1" fmla="*/ 0 h 2044"/>
                <a:gd name="T2" fmla="*/ 34 w 194"/>
                <a:gd name="T3" fmla="*/ 257 h 2044"/>
                <a:gd name="T4" fmla="*/ 18 w 194"/>
                <a:gd name="T5" fmla="*/ 515 h 2044"/>
                <a:gd name="T6" fmla="*/ 12 w 194"/>
                <a:gd name="T7" fmla="*/ 773 h 2044"/>
                <a:gd name="T8" fmla="*/ 18 w 194"/>
                <a:gd name="T9" fmla="*/ 1031 h 2044"/>
                <a:gd name="T10" fmla="*/ 35 w 194"/>
                <a:gd name="T11" fmla="*/ 1288 h 2044"/>
                <a:gd name="T12" fmla="*/ 68 w 194"/>
                <a:gd name="T13" fmla="*/ 1544 h 2044"/>
                <a:gd name="T14" fmla="*/ 119 w 194"/>
                <a:gd name="T15" fmla="*/ 1797 h 2044"/>
                <a:gd name="T16" fmla="*/ 194 w 194"/>
                <a:gd name="T17" fmla="*/ 2044 h 2044"/>
                <a:gd name="T18" fmla="*/ 114 w 194"/>
                <a:gd name="T19" fmla="*/ 1798 h 2044"/>
                <a:gd name="T20" fmla="*/ 60 w 194"/>
                <a:gd name="T21" fmla="*/ 1546 h 2044"/>
                <a:gd name="T22" fmla="*/ 25 w 194"/>
                <a:gd name="T23" fmla="*/ 1289 h 2044"/>
                <a:gd name="T24" fmla="*/ 7 w 194"/>
                <a:gd name="T25" fmla="*/ 1031 h 2044"/>
                <a:gd name="T26" fmla="*/ 10 w 194"/>
                <a:gd name="T27" fmla="*/ 515 h 2044"/>
                <a:gd name="T28" fmla="*/ 60 w 194"/>
                <a:gd name="T29" fmla="*/ 0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" h="2044">
                  <a:moveTo>
                    <a:pt x="60" y="0"/>
                  </a:moveTo>
                  <a:cubicBezTo>
                    <a:pt x="49" y="86"/>
                    <a:pt x="41" y="172"/>
                    <a:pt x="34" y="257"/>
                  </a:cubicBezTo>
                  <a:cubicBezTo>
                    <a:pt x="27" y="343"/>
                    <a:pt x="22" y="429"/>
                    <a:pt x="18" y="515"/>
                  </a:cubicBezTo>
                  <a:cubicBezTo>
                    <a:pt x="15" y="601"/>
                    <a:pt x="12" y="687"/>
                    <a:pt x="12" y="773"/>
                  </a:cubicBezTo>
                  <a:cubicBezTo>
                    <a:pt x="12" y="859"/>
                    <a:pt x="14" y="945"/>
                    <a:pt x="18" y="1031"/>
                  </a:cubicBezTo>
                  <a:cubicBezTo>
                    <a:pt x="21" y="1117"/>
                    <a:pt x="27" y="1203"/>
                    <a:pt x="35" y="1288"/>
                  </a:cubicBezTo>
                  <a:cubicBezTo>
                    <a:pt x="43" y="1374"/>
                    <a:pt x="55" y="1459"/>
                    <a:pt x="68" y="1544"/>
                  </a:cubicBezTo>
                  <a:cubicBezTo>
                    <a:pt x="82" y="1629"/>
                    <a:pt x="99" y="1713"/>
                    <a:pt x="119" y="1797"/>
                  </a:cubicBezTo>
                  <a:cubicBezTo>
                    <a:pt x="140" y="1880"/>
                    <a:pt x="165" y="1963"/>
                    <a:pt x="194" y="2044"/>
                  </a:cubicBezTo>
                  <a:cubicBezTo>
                    <a:pt x="163" y="1964"/>
                    <a:pt x="137" y="1882"/>
                    <a:pt x="114" y="1798"/>
                  </a:cubicBezTo>
                  <a:cubicBezTo>
                    <a:pt x="93" y="1715"/>
                    <a:pt x="75" y="1631"/>
                    <a:pt x="60" y="1546"/>
                  </a:cubicBezTo>
                  <a:cubicBezTo>
                    <a:pt x="45" y="1461"/>
                    <a:pt x="34" y="1375"/>
                    <a:pt x="25" y="1289"/>
                  </a:cubicBezTo>
                  <a:cubicBezTo>
                    <a:pt x="17" y="1204"/>
                    <a:pt x="11" y="1118"/>
                    <a:pt x="7" y="1031"/>
                  </a:cubicBezTo>
                  <a:cubicBezTo>
                    <a:pt x="0" y="859"/>
                    <a:pt x="1" y="687"/>
                    <a:pt x="10" y="515"/>
                  </a:cubicBezTo>
                  <a:cubicBezTo>
                    <a:pt x="19" y="343"/>
                    <a:pt x="34" y="171"/>
                    <a:pt x="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512912D-DC93-422C-977E-39B6EF8FC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1800" y="4346576"/>
              <a:ext cx="644525" cy="614363"/>
            </a:xfrm>
            <a:custGeom>
              <a:avLst/>
              <a:gdLst>
                <a:gd name="T0" fmla="*/ 0 w 203"/>
                <a:gd name="T1" fmla="*/ 193 h 193"/>
                <a:gd name="T2" fmla="*/ 106 w 203"/>
                <a:gd name="T3" fmla="*/ 102 h 193"/>
                <a:gd name="T4" fmla="*/ 119 w 203"/>
                <a:gd name="T5" fmla="*/ 90 h 193"/>
                <a:gd name="T6" fmla="*/ 132 w 203"/>
                <a:gd name="T7" fmla="*/ 77 h 193"/>
                <a:gd name="T8" fmla="*/ 156 w 203"/>
                <a:gd name="T9" fmla="*/ 52 h 193"/>
                <a:gd name="T10" fmla="*/ 203 w 203"/>
                <a:gd name="T11" fmla="*/ 0 h 193"/>
                <a:gd name="T12" fmla="*/ 163 w 203"/>
                <a:gd name="T13" fmla="*/ 58 h 193"/>
                <a:gd name="T14" fmla="*/ 114 w 203"/>
                <a:gd name="T15" fmla="*/ 110 h 193"/>
                <a:gd name="T16" fmla="*/ 59 w 203"/>
                <a:gd name="T17" fmla="*/ 155 h 193"/>
                <a:gd name="T18" fmla="*/ 0 w 203"/>
                <a:gd name="T1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3">
                  <a:moveTo>
                    <a:pt x="0" y="193"/>
                  </a:moveTo>
                  <a:cubicBezTo>
                    <a:pt x="36" y="164"/>
                    <a:pt x="72" y="134"/>
                    <a:pt x="106" y="102"/>
                  </a:cubicBezTo>
                  <a:cubicBezTo>
                    <a:pt x="119" y="90"/>
                    <a:pt x="119" y="90"/>
                    <a:pt x="119" y="90"/>
                  </a:cubicBezTo>
                  <a:cubicBezTo>
                    <a:pt x="132" y="77"/>
                    <a:pt x="132" y="77"/>
                    <a:pt x="132" y="77"/>
                  </a:cubicBezTo>
                  <a:cubicBezTo>
                    <a:pt x="140" y="69"/>
                    <a:pt x="148" y="61"/>
                    <a:pt x="156" y="52"/>
                  </a:cubicBezTo>
                  <a:cubicBezTo>
                    <a:pt x="172" y="35"/>
                    <a:pt x="188" y="18"/>
                    <a:pt x="203" y="0"/>
                  </a:cubicBezTo>
                  <a:cubicBezTo>
                    <a:pt x="191" y="20"/>
                    <a:pt x="178" y="40"/>
                    <a:pt x="163" y="58"/>
                  </a:cubicBezTo>
                  <a:cubicBezTo>
                    <a:pt x="147" y="76"/>
                    <a:pt x="131" y="93"/>
                    <a:pt x="114" y="110"/>
                  </a:cubicBezTo>
                  <a:cubicBezTo>
                    <a:pt x="96" y="126"/>
                    <a:pt x="78" y="141"/>
                    <a:pt x="59" y="155"/>
                  </a:cubicBezTo>
                  <a:cubicBezTo>
                    <a:pt x="40" y="169"/>
                    <a:pt x="21" y="182"/>
                    <a:pt x="0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702EA9-FB7F-45FD-9E49-92D54731A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400" y="4635501"/>
              <a:ext cx="644525" cy="614363"/>
            </a:xfrm>
            <a:custGeom>
              <a:avLst/>
              <a:gdLst>
                <a:gd name="T0" fmla="*/ 0 w 203"/>
                <a:gd name="T1" fmla="*/ 193 h 193"/>
                <a:gd name="T2" fmla="*/ 107 w 203"/>
                <a:gd name="T3" fmla="*/ 102 h 193"/>
                <a:gd name="T4" fmla="*/ 120 w 203"/>
                <a:gd name="T5" fmla="*/ 90 h 193"/>
                <a:gd name="T6" fmla="*/ 132 w 203"/>
                <a:gd name="T7" fmla="*/ 77 h 193"/>
                <a:gd name="T8" fmla="*/ 157 w 203"/>
                <a:gd name="T9" fmla="*/ 52 h 193"/>
                <a:gd name="T10" fmla="*/ 203 w 203"/>
                <a:gd name="T11" fmla="*/ 0 h 193"/>
                <a:gd name="T12" fmla="*/ 163 w 203"/>
                <a:gd name="T13" fmla="*/ 58 h 193"/>
                <a:gd name="T14" fmla="*/ 114 w 203"/>
                <a:gd name="T15" fmla="*/ 110 h 193"/>
                <a:gd name="T16" fmla="*/ 60 w 203"/>
                <a:gd name="T17" fmla="*/ 155 h 193"/>
                <a:gd name="T18" fmla="*/ 0 w 203"/>
                <a:gd name="T1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3">
                  <a:moveTo>
                    <a:pt x="0" y="193"/>
                  </a:moveTo>
                  <a:cubicBezTo>
                    <a:pt x="37" y="164"/>
                    <a:pt x="73" y="134"/>
                    <a:pt x="107" y="102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32" y="77"/>
                    <a:pt x="132" y="77"/>
                    <a:pt x="132" y="77"/>
                  </a:cubicBezTo>
                  <a:cubicBezTo>
                    <a:pt x="141" y="69"/>
                    <a:pt x="149" y="61"/>
                    <a:pt x="157" y="52"/>
                  </a:cubicBezTo>
                  <a:cubicBezTo>
                    <a:pt x="173" y="36"/>
                    <a:pt x="188" y="18"/>
                    <a:pt x="203" y="0"/>
                  </a:cubicBezTo>
                  <a:cubicBezTo>
                    <a:pt x="192" y="20"/>
                    <a:pt x="178" y="40"/>
                    <a:pt x="163" y="58"/>
                  </a:cubicBezTo>
                  <a:cubicBezTo>
                    <a:pt x="148" y="76"/>
                    <a:pt x="132" y="93"/>
                    <a:pt x="114" y="110"/>
                  </a:cubicBezTo>
                  <a:cubicBezTo>
                    <a:pt x="97" y="126"/>
                    <a:pt x="79" y="141"/>
                    <a:pt x="60" y="155"/>
                  </a:cubicBezTo>
                  <a:cubicBezTo>
                    <a:pt x="41" y="169"/>
                    <a:pt x="21" y="182"/>
                    <a:pt x="0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2A997C68-4A3E-4DB0-92AF-BACE125C7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6353176"/>
              <a:ext cx="644525" cy="615950"/>
            </a:xfrm>
            <a:custGeom>
              <a:avLst/>
              <a:gdLst>
                <a:gd name="T0" fmla="*/ 0 w 203"/>
                <a:gd name="T1" fmla="*/ 194 h 194"/>
                <a:gd name="T2" fmla="*/ 106 w 203"/>
                <a:gd name="T3" fmla="*/ 102 h 194"/>
                <a:gd name="T4" fmla="*/ 119 w 203"/>
                <a:gd name="T5" fmla="*/ 90 h 194"/>
                <a:gd name="T6" fmla="*/ 132 w 203"/>
                <a:gd name="T7" fmla="*/ 78 h 194"/>
                <a:gd name="T8" fmla="*/ 156 w 203"/>
                <a:gd name="T9" fmla="*/ 53 h 194"/>
                <a:gd name="T10" fmla="*/ 203 w 203"/>
                <a:gd name="T11" fmla="*/ 0 h 194"/>
                <a:gd name="T12" fmla="*/ 163 w 203"/>
                <a:gd name="T13" fmla="*/ 59 h 194"/>
                <a:gd name="T14" fmla="*/ 114 w 203"/>
                <a:gd name="T15" fmla="*/ 110 h 194"/>
                <a:gd name="T16" fmla="*/ 59 w 203"/>
                <a:gd name="T17" fmla="*/ 156 h 194"/>
                <a:gd name="T18" fmla="*/ 0 w 20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4">
                  <a:moveTo>
                    <a:pt x="0" y="194"/>
                  </a:moveTo>
                  <a:cubicBezTo>
                    <a:pt x="36" y="164"/>
                    <a:pt x="72" y="134"/>
                    <a:pt x="106" y="102"/>
                  </a:cubicBezTo>
                  <a:cubicBezTo>
                    <a:pt x="119" y="90"/>
                    <a:pt x="119" y="90"/>
                    <a:pt x="119" y="90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40" y="70"/>
                    <a:pt x="148" y="61"/>
                    <a:pt x="156" y="53"/>
                  </a:cubicBezTo>
                  <a:cubicBezTo>
                    <a:pt x="172" y="36"/>
                    <a:pt x="188" y="18"/>
                    <a:pt x="203" y="0"/>
                  </a:cubicBezTo>
                  <a:cubicBezTo>
                    <a:pt x="191" y="21"/>
                    <a:pt x="178" y="41"/>
                    <a:pt x="163" y="59"/>
                  </a:cubicBezTo>
                  <a:cubicBezTo>
                    <a:pt x="147" y="77"/>
                    <a:pt x="131" y="94"/>
                    <a:pt x="114" y="110"/>
                  </a:cubicBezTo>
                  <a:cubicBezTo>
                    <a:pt x="96" y="126"/>
                    <a:pt x="78" y="142"/>
                    <a:pt x="59" y="156"/>
                  </a:cubicBezTo>
                  <a:cubicBezTo>
                    <a:pt x="40" y="170"/>
                    <a:pt x="21" y="183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0B0FDF8-BF25-4A55-BC5D-CAE825491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5925" y="6613526"/>
              <a:ext cx="644525" cy="615950"/>
            </a:xfrm>
            <a:custGeom>
              <a:avLst/>
              <a:gdLst>
                <a:gd name="T0" fmla="*/ 0 w 203"/>
                <a:gd name="T1" fmla="*/ 194 h 194"/>
                <a:gd name="T2" fmla="*/ 107 w 203"/>
                <a:gd name="T3" fmla="*/ 102 h 194"/>
                <a:gd name="T4" fmla="*/ 120 w 203"/>
                <a:gd name="T5" fmla="*/ 90 h 194"/>
                <a:gd name="T6" fmla="*/ 132 w 203"/>
                <a:gd name="T7" fmla="*/ 78 h 194"/>
                <a:gd name="T8" fmla="*/ 157 w 203"/>
                <a:gd name="T9" fmla="*/ 53 h 194"/>
                <a:gd name="T10" fmla="*/ 203 w 203"/>
                <a:gd name="T11" fmla="*/ 0 h 194"/>
                <a:gd name="T12" fmla="*/ 163 w 203"/>
                <a:gd name="T13" fmla="*/ 59 h 194"/>
                <a:gd name="T14" fmla="*/ 114 w 203"/>
                <a:gd name="T15" fmla="*/ 110 h 194"/>
                <a:gd name="T16" fmla="*/ 60 w 203"/>
                <a:gd name="T17" fmla="*/ 156 h 194"/>
                <a:gd name="T18" fmla="*/ 0 w 20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4">
                  <a:moveTo>
                    <a:pt x="0" y="194"/>
                  </a:moveTo>
                  <a:cubicBezTo>
                    <a:pt x="37" y="164"/>
                    <a:pt x="73" y="134"/>
                    <a:pt x="107" y="102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41" y="70"/>
                    <a:pt x="148" y="62"/>
                    <a:pt x="157" y="53"/>
                  </a:cubicBezTo>
                  <a:cubicBezTo>
                    <a:pt x="173" y="36"/>
                    <a:pt x="188" y="19"/>
                    <a:pt x="203" y="0"/>
                  </a:cubicBezTo>
                  <a:cubicBezTo>
                    <a:pt x="192" y="21"/>
                    <a:pt x="178" y="41"/>
                    <a:pt x="163" y="59"/>
                  </a:cubicBezTo>
                  <a:cubicBezTo>
                    <a:pt x="148" y="77"/>
                    <a:pt x="132" y="94"/>
                    <a:pt x="114" y="110"/>
                  </a:cubicBezTo>
                  <a:cubicBezTo>
                    <a:pt x="97" y="126"/>
                    <a:pt x="79" y="142"/>
                    <a:pt x="60" y="156"/>
                  </a:cubicBezTo>
                  <a:cubicBezTo>
                    <a:pt x="41" y="170"/>
                    <a:pt x="21" y="183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3D95619A-6FC6-4420-8D04-067105B74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1350" y="5395913"/>
              <a:ext cx="1019175" cy="622300"/>
            </a:xfrm>
            <a:custGeom>
              <a:avLst/>
              <a:gdLst>
                <a:gd name="T0" fmla="*/ 0 w 321"/>
                <a:gd name="T1" fmla="*/ 0 h 196"/>
                <a:gd name="T2" fmla="*/ 74 w 321"/>
                <a:gd name="T3" fmla="*/ 59 h 196"/>
                <a:gd name="T4" fmla="*/ 152 w 321"/>
                <a:gd name="T5" fmla="*/ 112 h 196"/>
                <a:gd name="T6" fmla="*/ 193 w 321"/>
                <a:gd name="T7" fmla="*/ 136 h 196"/>
                <a:gd name="T8" fmla="*/ 213 w 321"/>
                <a:gd name="T9" fmla="*/ 148 h 196"/>
                <a:gd name="T10" fmla="*/ 224 w 321"/>
                <a:gd name="T11" fmla="*/ 153 h 196"/>
                <a:gd name="T12" fmla="*/ 234 w 321"/>
                <a:gd name="T13" fmla="*/ 158 h 196"/>
                <a:gd name="T14" fmla="*/ 255 w 321"/>
                <a:gd name="T15" fmla="*/ 169 h 196"/>
                <a:gd name="T16" fmla="*/ 277 w 321"/>
                <a:gd name="T17" fmla="*/ 178 h 196"/>
                <a:gd name="T18" fmla="*/ 288 w 321"/>
                <a:gd name="T19" fmla="*/ 183 h 196"/>
                <a:gd name="T20" fmla="*/ 299 w 321"/>
                <a:gd name="T21" fmla="*/ 188 h 196"/>
                <a:gd name="T22" fmla="*/ 321 w 321"/>
                <a:gd name="T23" fmla="*/ 196 h 196"/>
                <a:gd name="T24" fmla="*/ 231 w 321"/>
                <a:gd name="T25" fmla="*/ 166 h 196"/>
                <a:gd name="T26" fmla="*/ 220 w 321"/>
                <a:gd name="T27" fmla="*/ 161 h 196"/>
                <a:gd name="T28" fmla="*/ 209 w 321"/>
                <a:gd name="T29" fmla="*/ 156 h 196"/>
                <a:gd name="T30" fmla="*/ 188 w 321"/>
                <a:gd name="T31" fmla="*/ 145 h 196"/>
                <a:gd name="T32" fmla="*/ 146 w 321"/>
                <a:gd name="T33" fmla="*/ 121 h 196"/>
                <a:gd name="T34" fmla="*/ 69 w 321"/>
                <a:gd name="T35" fmla="*/ 66 h 196"/>
                <a:gd name="T36" fmla="*/ 0 w 321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" h="196">
                  <a:moveTo>
                    <a:pt x="0" y="0"/>
                  </a:moveTo>
                  <a:cubicBezTo>
                    <a:pt x="24" y="21"/>
                    <a:pt x="49" y="41"/>
                    <a:pt x="74" y="59"/>
                  </a:cubicBezTo>
                  <a:cubicBezTo>
                    <a:pt x="99" y="78"/>
                    <a:pt x="125" y="96"/>
                    <a:pt x="152" y="112"/>
                  </a:cubicBezTo>
                  <a:cubicBezTo>
                    <a:pt x="165" y="121"/>
                    <a:pt x="179" y="128"/>
                    <a:pt x="193" y="136"/>
                  </a:cubicBezTo>
                  <a:cubicBezTo>
                    <a:pt x="213" y="148"/>
                    <a:pt x="213" y="148"/>
                    <a:pt x="213" y="148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77" y="178"/>
                    <a:pt x="277" y="178"/>
                    <a:pt x="277" y="178"/>
                  </a:cubicBezTo>
                  <a:cubicBezTo>
                    <a:pt x="281" y="180"/>
                    <a:pt x="284" y="182"/>
                    <a:pt x="288" y="183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306" y="190"/>
                    <a:pt x="313" y="193"/>
                    <a:pt x="321" y="196"/>
                  </a:cubicBezTo>
                  <a:cubicBezTo>
                    <a:pt x="290" y="189"/>
                    <a:pt x="260" y="179"/>
                    <a:pt x="231" y="166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09" y="156"/>
                    <a:pt x="209" y="156"/>
                    <a:pt x="209" y="156"/>
                  </a:cubicBezTo>
                  <a:cubicBezTo>
                    <a:pt x="188" y="145"/>
                    <a:pt x="188" y="145"/>
                    <a:pt x="188" y="145"/>
                  </a:cubicBezTo>
                  <a:cubicBezTo>
                    <a:pt x="174" y="138"/>
                    <a:pt x="160" y="130"/>
                    <a:pt x="146" y="121"/>
                  </a:cubicBezTo>
                  <a:cubicBezTo>
                    <a:pt x="119" y="105"/>
                    <a:pt x="93" y="86"/>
                    <a:pt x="69" y="66"/>
                  </a:cubicBezTo>
                  <a:cubicBezTo>
                    <a:pt x="44" y="46"/>
                    <a:pt x="21" y="2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823B117C-BEEC-4468-8201-D45E2CD27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25" y="5348288"/>
              <a:ext cx="1308100" cy="852488"/>
            </a:xfrm>
            <a:custGeom>
              <a:avLst/>
              <a:gdLst>
                <a:gd name="T0" fmla="*/ 0 w 412"/>
                <a:gd name="T1" fmla="*/ 0 h 268"/>
                <a:gd name="T2" fmla="*/ 48 w 412"/>
                <a:gd name="T3" fmla="*/ 39 h 268"/>
                <a:gd name="T4" fmla="*/ 72 w 412"/>
                <a:gd name="T5" fmla="*/ 58 h 268"/>
                <a:gd name="T6" fmla="*/ 96 w 412"/>
                <a:gd name="T7" fmla="*/ 77 h 268"/>
                <a:gd name="T8" fmla="*/ 121 w 412"/>
                <a:gd name="T9" fmla="*/ 96 h 268"/>
                <a:gd name="T10" fmla="*/ 146 w 412"/>
                <a:gd name="T11" fmla="*/ 114 h 268"/>
                <a:gd name="T12" fmla="*/ 171 w 412"/>
                <a:gd name="T13" fmla="*/ 132 h 268"/>
                <a:gd name="T14" fmla="*/ 196 w 412"/>
                <a:gd name="T15" fmla="*/ 150 h 268"/>
                <a:gd name="T16" fmla="*/ 222 w 412"/>
                <a:gd name="T17" fmla="*/ 167 h 268"/>
                <a:gd name="T18" fmla="*/ 235 w 412"/>
                <a:gd name="T19" fmla="*/ 175 h 268"/>
                <a:gd name="T20" fmla="*/ 248 w 412"/>
                <a:gd name="T21" fmla="*/ 184 h 268"/>
                <a:gd name="T22" fmla="*/ 274 w 412"/>
                <a:gd name="T23" fmla="*/ 200 h 268"/>
                <a:gd name="T24" fmla="*/ 300 w 412"/>
                <a:gd name="T25" fmla="*/ 215 h 268"/>
                <a:gd name="T26" fmla="*/ 412 w 412"/>
                <a:gd name="T27" fmla="*/ 268 h 268"/>
                <a:gd name="T28" fmla="*/ 296 w 412"/>
                <a:gd name="T29" fmla="*/ 223 h 268"/>
                <a:gd name="T30" fmla="*/ 190 w 412"/>
                <a:gd name="T31" fmla="*/ 159 h 268"/>
                <a:gd name="T32" fmla="*/ 91 w 412"/>
                <a:gd name="T33" fmla="*/ 84 h 268"/>
                <a:gd name="T34" fmla="*/ 0 w 412"/>
                <a:gd name="T35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2" h="268">
                  <a:moveTo>
                    <a:pt x="0" y="0"/>
                  </a:moveTo>
                  <a:cubicBezTo>
                    <a:pt x="16" y="13"/>
                    <a:pt x="32" y="26"/>
                    <a:pt x="48" y="39"/>
                  </a:cubicBezTo>
                  <a:cubicBezTo>
                    <a:pt x="56" y="46"/>
                    <a:pt x="64" y="52"/>
                    <a:pt x="72" y="58"/>
                  </a:cubicBezTo>
                  <a:cubicBezTo>
                    <a:pt x="80" y="65"/>
                    <a:pt x="88" y="71"/>
                    <a:pt x="96" y="77"/>
                  </a:cubicBezTo>
                  <a:cubicBezTo>
                    <a:pt x="105" y="83"/>
                    <a:pt x="113" y="90"/>
                    <a:pt x="121" y="96"/>
                  </a:cubicBezTo>
                  <a:cubicBezTo>
                    <a:pt x="129" y="102"/>
                    <a:pt x="137" y="108"/>
                    <a:pt x="146" y="114"/>
                  </a:cubicBezTo>
                  <a:cubicBezTo>
                    <a:pt x="171" y="132"/>
                    <a:pt x="171" y="132"/>
                    <a:pt x="171" y="132"/>
                  </a:cubicBezTo>
                  <a:cubicBezTo>
                    <a:pt x="196" y="150"/>
                    <a:pt x="196" y="150"/>
                    <a:pt x="196" y="150"/>
                  </a:cubicBezTo>
                  <a:cubicBezTo>
                    <a:pt x="205" y="156"/>
                    <a:pt x="213" y="161"/>
                    <a:pt x="222" y="167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8" y="184"/>
                    <a:pt x="248" y="184"/>
                    <a:pt x="248" y="184"/>
                  </a:cubicBezTo>
                  <a:cubicBezTo>
                    <a:pt x="256" y="189"/>
                    <a:pt x="265" y="195"/>
                    <a:pt x="274" y="200"/>
                  </a:cubicBezTo>
                  <a:cubicBezTo>
                    <a:pt x="300" y="215"/>
                    <a:pt x="300" y="215"/>
                    <a:pt x="300" y="215"/>
                  </a:cubicBezTo>
                  <a:cubicBezTo>
                    <a:pt x="336" y="235"/>
                    <a:pt x="373" y="254"/>
                    <a:pt x="412" y="268"/>
                  </a:cubicBezTo>
                  <a:cubicBezTo>
                    <a:pt x="372" y="258"/>
                    <a:pt x="333" y="242"/>
                    <a:pt x="296" y="223"/>
                  </a:cubicBezTo>
                  <a:cubicBezTo>
                    <a:pt x="259" y="204"/>
                    <a:pt x="224" y="182"/>
                    <a:pt x="190" y="159"/>
                  </a:cubicBezTo>
                  <a:cubicBezTo>
                    <a:pt x="156" y="135"/>
                    <a:pt x="123" y="110"/>
                    <a:pt x="91" y="84"/>
                  </a:cubicBezTo>
                  <a:cubicBezTo>
                    <a:pt x="59" y="57"/>
                    <a:pt x="29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844F3423-467A-4013-98CB-D66B3905B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8175" y="7875588"/>
              <a:ext cx="1187450" cy="685800"/>
            </a:xfrm>
            <a:custGeom>
              <a:avLst/>
              <a:gdLst>
                <a:gd name="T0" fmla="*/ 0 w 374"/>
                <a:gd name="T1" fmla="*/ 0 h 216"/>
                <a:gd name="T2" fmla="*/ 76 w 374"/>
                <a:gd name="T3" fmla="*/ 80 h 216"/>
                <a:gd name="T4" fmla="*/ 86 w 374"/>
                <a:gd name="T5" fmla="*/ 89 h 216"/>
                <a:gd name="T6" fmla="*/ 97 w 374"/>
                <a:gd name="T7" fmla="*/ 97 h 216"/>
                <a:gd name="T8" fmla="*/ 120 w 374"/>
                <a:gd name="T9" fmla="*/ 113 h 216"/>
                <a:gd name="T10" fmla="*/ 143 w 374"/>
                <a:gd name="T11" fmla="*/ 128 h 216"/>
                <a:gd name="T12" fmla="*/ 166 w 374"/>
                <a:gd name="T13" fmla="*/ 142 h 216"/>
                <a:gd name="T14" fmla="*/ 191 w 374"/>
                <a:gd name="T15" fmla="*/ 155 h 216"/>
                <a:gd name="T16" fmla="*/ 203 w 374"/>
                <a:gd name="T17" fmla="*/ 161 h 216"/>
                <a:gd name="T18" fmla="*/ 216 w 374"/>
                <a:gd name="T19" fmla="*/ 166 h 216"/>
                <a:gd name="T20" fmla="*/ 241 w 374"/>
                <a:gd name="T21" fmla="*/ 177 h 216"/>
                <a:gd name="T22" fmla="*/ 267 w 374"/>
                <a:gd name="T23" fmla="*/ 186 h 216"/>
                <a:gd name="T24" fmla="*/ 280 w 374"/>
                <a:gd name="T25" fmla="*/ 191 h 216"/>
                <a:gd name="T26" fmla="*/ 293 w 374"/>
                <a:gd name="T27" fmla="*/ 195 h 216"/>
                <a:gd name="T28" fmla="*/ 320 w 374"/>
                <a:gd name="T29" fmla="*/ 203 h 216"/>
                <a:gd name="T30" fmla="*/ 374 w 374"/>
                <a:gd name="T31" fmla="*/ 216 h 216"/>
                <a:gd name="T32" fmla="*/ 346 w 374"/>
                <a:gd name="T33" fmla="*/ 212 h 216"/>
                <a:gd name="T34" fmla="*/ 332 w 374"/>
                <a:gd name="T35" fmla="*/ 210 h 216"/>
                <a:gd name="T36" fmla="*/ 319 w 374"/>
                <a:gd name="T37" fmla="*/ 208 h 216"/>
                <a:gd name="T38" fmla="*/ 291 w 374"/>
                <a:gd name="T39" fmla="*/ 202 h 216"/>
                <a:gd name="T40" fmla="*/ 278 w 374"/>
                <a:gd name="T41" fmla="*/ 199 h 216"/>
                <a:gd name="T42" fmla="*/ 264 w 374"/>
                <a:gd name="T43" fmla="*/ 194 h 216"/>
                <a:gd name="T44" fmla="*/ 238 w 374"/>
                <a:gd name="T45" fmla="*/ 186 h 216"/>
                <a:gd name="T46" fmla="*/ 212 w 374"/>
                <a:gd name="T47" fmla="*/ 176 h 216"/>
                <a:gd name="T48" fmla="*/ 199 w 374"/>
                <a:gd name="T49" fmla="*/ 170 h 216"/>
                <a:gd name="T50" fmla="*/ 186 w 374"/>
                <a:gd name="T51" fmla="*/ 164 h 216"/>
                <a:gd name="T52" fmla="*/ 161 w 374"/>
                <a:gd name="T53" fmla="*/ 151 h 216"/>
                <a:gd name="T54" fmla="*/ 70 w 374"/>
                <a:gd name="T55" fmla="*/ 86 h 216"/>
                <a:gd name="T56" fmla="*/ 0 w 374"/>
                <a:gd name="T5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4" h="216">
                  <a:moveTo>
                    <a:pt x="0" y="0"/>
                  </a:moveTo>
                  <a:cubicBezTo>
                    <a:pt x="21" y="30"/>
                    <a:pt x="48" y="56"/>
                    <a:pt x="76" y="80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90" y="91"/>
                    <a:pt x="94" y="94"/>
                    <a:pt x="97" y="97"/>
                  </a:cubicBezTo>
                  <a:cubicBezTo>
                    <a:pt x="105" y="102"/>
                    <a:pt x="112" y="108"/>
                    <a:pt x="120" y="113"/>
                  </a:cubicBezTo>
                  <a:cubicBezTo>
                    <a:pt x="127" y="118"/>
                    <a:pt x="135" y="124"/>
                    <a:pt x="143" y="128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74" y="146"/>
                    <a:pt x="183" y="150"/>
                    <a:pt x="191" y="155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16" y="166"/>
                    <a:pt x="216" y="166"/>
                    <a:pt x="216" y="166"/>
                  </a:cubicBezTo>
                  <a:cubicBezTo>
                    <a:pt x="224" y="170"/>
                    <a:pt x="233" y="174"/>
                    <a:pt x="241" y="177"/>
                  </a:cubicBezTo>
                  <a:cubicBezTo>
                    <a:pt x="267" y="186"/>
                    <a:pt x="267" y="186"/>
                    <a:pt x="267" y="186"/>
                  </a:cubicBezTo>
                  <a:cubicBezTo>
                    <a:pt x="280" y="191"/>
                    <a:pt x="280" y="191"/>
                    <a:pt x="280" y="191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320" y="203"/>
                    <a:pt x="320" y="203"/>
                    <a:pt x="320" y="203"/>
                  </a:cubicBezTo>
                  <a:cubicBezTo>
                    <a:pt x="338" y="208"/>
                    <a:pt x="356" y="211"/>
                    <a:pt x="374" y="216"/>
                  </a:cubicBezTo>
                  <a:cubicBezTo>
                    <a:pt x="365" y="214"/>
                    <a:pt x="356" y="213"/>
                    <a:pt x="346" y="212"/>
                  </a:cubicBezTo>
                  <a:cubicBezTo>
                    <a:pt x="332" y="210"/>
                    <a:pt x="332" y="210"/>
                    <a:pt x="332" y="210"/>
                  </a:cubicBezTo>
                  <a:cubicBezTo>
                    <a:pt x="328" y="210"/>
                    <a:pt x="323" y="209"/>
                    <a:pt x="319" y="208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87" y="201"/>
                    <a:pt x="282" y="200"/>
                    <a:pt x="278" y="199"/>
                  </a:cubicBezTo>
                  <a:cubicBezTo>
                    <a:pt x="264" y="194"/>
                    <a:pt x="264" y="194"/>
                    <a:pt x="264" y="194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29" y="183"/>
                    <a:pt x="220" y="179"/>
                    <a:pt x="212" y="176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78" y="160"/>
                    <a:pt x="169" y="156"/>
                    <a:pt x="161" y="151"/>
                  </a:cubicBezTo>
                  <a:cubicBezTo>
                    <a:pt x="129" y="133"/>
                    <a:pt x="98" y="111"/>
                    <a:pt x="70" y="86"/>
                  </a:cubicBezTo>
                  <a:cubicBezTo>
                    <a:pt x="43" y="61"/>
                    <a:pt x="18" y="3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5F020A48-0168-449F-AD1B-3AB9F45F0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825" y="8453438"/>
              <a:ext cx="1276350" cy="554038"/>
            </a:xfrm>
            <a:custGeom>
              <a:avLst/>
              <a:gdLst>
                <a:gd name="T0" fmla="*/ 0 w 402"/>
                <a:gd name="T1" fmla="*/ 0 h 174"/>
                <a:gd name="T2" fmla="*/ 88 w 402"/>
                <a:gd name="T3" fmla="*/ 69 h 174"/>
                <a:gd name="T4" fmla="*/ 186 w 402"/>
                <a:gd name="T5" fmla="*/ 121 h 174"/>
                <a:gd name="T6" fmla="*/ 292 w 402"/>
                <a:gd name="T7" fmla="*/ 156 h 174"/>
                <a:gd name="T8" fmla="*/ 347 w 402"/>
                <a:gd name="T9" fmla="*/ 167 h 174"/>
                <a:gd name="T10" fmla="*/ 375 w 402"/>
                <a:gd name="T11" fmla="*/ 171 h 174"/>
                <a:gd name="T12" fmla="*/ 402 w 402"/>
                <a:gd name="T13" fmla="*/ 174 h 174"/>
                <a:gd name="T14" fmla="*/ 374 w 402"/>
                <a:gd name="T15" fmla="*/ 173 h 174"/>
                <a:gd name="T16" fmla="*/ 346 w 402"/>
                <a:gd name="T17" fmla="*/ 172 h 174"/>
                <a:gd name="T18" fmla="*/ 318 w 402"/>
                <a:gd name="T19" fmla="*/ 169 h 174"/>
                <a:gd name="T20" fmla="*/ 304 w 402"/>
                <a:gd name="T21" fmla="*/ 167 h 174"/>
                <a:gd name="T22" fmla="*/ 290 w 402"/>
                <a:gd name="T23" fmla="*/ 164 h 174"/>
                <a:gd name="T24" fmla="*/ 262 w 402"/>
                <a:gd name="T25" fmla="*/ 158 h 174"/>
                <a:gd name="T26" fmla="*/ 235 w 402"/>
                <a:gd name="T27" fmla="*/ 151 h 174"/>
                <a:gd name="T28" fmla="*/ 228 w 402"/>
                <a:gd name="T29" fmla="*/ 149 h 174"/>
                <a:gd name="T30" fmla="*/ 222 w 402"/>
                <a:gd name="T31" fmla="*/ 146 h 174"/>
                <a:gd name="T32" fmla="*/ 208 w 402"/>
                <a:gd name="T33" fmla="*/ 142 h 174"/>
                <a:gd name="T34" fmla="*/ 182 w 402"/>
                <a:gd name="T35" fmla="*/ 131 h 174"/>
                <a:gd name="T36" fmla="*/ 83 w 402"/>
                <a:gd name="T37" fmla="*/ 76 h 174"/>
                <a:gd name="T38" fmla="*/ 72 w 402"/>
                <a:gd name="T39" fmla="*/ 67 h 174"/>
                <a:gd name="T40" fmla="*/ 61 w 402"/>
                <a:gd name="T41" fmla="*/ 59 h 174"/>
                <a:gd name="T42" fmla="*/ 39 w 402"/>
                <a:gd name="T43" fmla="*/ 41 h 174"/>
                <a:gd name="T44" fmla="*/ 0 w 402"/>
                <a:gd name="T4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2" h="174">
                  <a:moveTo>
                    <a:pt x="0" y="0"/>
                  </a:moveTo>
                  <a:cubicBezTo>
                    <a:pt x="27" y="26"/>
                    <a:pt x="57" y="48"/>
                    <a:pt x="88" y="69"/>
                  </a:cubicBezTo>
                  <a:cubicBezTo>
                    <a:pt x="119" y="89"/>
                    <a:pt x="152" y="107"/>
                    <a:pt x="186" y="121"/>
                  </a:cubicBezTo>
                  <a:cubicBezTo>
                    <a:pt x="220" y="136"/>
                    <a:pt x="256" y="148"/>
                    <a:pt x="292" y="156"/>
                  </a:cubicBezTo>
                  <a:cubicBezTo>
                    <a:pt x="310" y="161"/>
                    <a:pt x="328" y="164"/>
                    <a:pt x="347" y="167"/>
                  </a:cubicBezTo>
                  <a:cubicBezTo>
                    <a:pt x="356" y="169"/>
                    <a:pt x="365" y="170"/>
                    <a:pt x="375" y="171"/>
                  </a:cubicBezTo>
                  <a:cubicBezTo>
                    <a:pt x="384" y="172"/>
                    <a:pt x="393" y="173"/>
                    <a:pt x="402" y="174"/>
                  </a:cubicBezTo>
                  <a:cubicBezTo>
                    <a:pt x="393" y="174"/>
                    <a:pt x="384" y="174"/>
                    <a:pt x="374" y="173"/>
                  </a:cubicBezTo>
                  <a:cubicBezTo>
                    <a:pt x="365" y="173"/>
                    <a:pt x="355" y="173"/>
                    <a:pt x="346" y="172"/>
                  </a:cubicBezTo>
                  <a:cubicBezTo>
                    <a:pt x="318" y="169"/>
                    <a:pt x="318" y="169"/>
                    <a:pt x="318" y="169"/>
                  </a:cubicBezTo>
                  <a:cubicBezTo>
                    <a:pt x="313" y="169"/>
                    <a:pt x="309" y="168"/>
                    <a:pt x="304" y="167"/>
                  </a:cubicBezTo>
                  <a:cubicBezTo>
                    <a:pt x="290" y="164"/>
                    <a:pt x="290" y="164"/>
                    <a:pt x="290" y="164"/>
                  </a:cubicBezTo>
                  <a:cubicBezTo>
                    <a:pt x="281" y="162"/>
                    <a:pt x="271" y="161"/>
                    <a:pt x="262" y="158"/>
                  </a:cubicBezTo>
                  <a:cubicBezTo>
                    <a:pt x="235" y="151"/>
                    <a:pt x="235" y="151"/>
                    <a:pt x="235" y="151"/>
                  </a:cubicBezTo>
                  <a:cubicBezTo>
                    <a:pt x="228" y="149"/>
                    <a:pt x="228" y="149"/>
                    <a:pt x="228" y="149"/>
                  </a:cubicBezTo>
                  <a:cubicBezTo>
                    <a:pt x="222" y="146"/>
                    <a:pt x="222" y="146"/>
                    <a:pt x="222" y="146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199" y="138"/>
                    <a:pt x="190" y="135"/>
                    <a:pt x="182" y="131"/>
                  </a:cubicBezTo>
                  <a:cubicBezTo>
                    <a:pt x="147" y="116"/>
                    <a:pt x="114" y="98"/>
                    <a:pt x="83" y="76"/>
                  </a:cubicBezTo>
                  <a:cubicBezTo>
                    <a:pt x="79" y="73"/>
                    <a:pt x="75" y="70"/>
                    <a:pt x="72" y="67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53" y="53"/>
                    <a:pt x="46" y="47"/>
                    <a:pt x="39" y="41"/>
                  </a:cubicBezTo>
                  <a:cubicBezTo>
                    <a:pt x="25" y="28"/>
                    <a:pt x="12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9B8F2544-7C84-4FC2-9D72-73534F38B690}"/>
              </a:ext>
            </a:extLst>
          </p:cNvPr>
          <p:cNvGrpSpPr/>
          <p:nvPr/>
        </p:nvGrpSpPr>
        <p:grpSpPr>
          <a:xfrm>
            <a:off x="1197334" y="2604401"/>
            <a:ext cx="1867451" cy="2725383"/>
            <a:chOff x="7004050" y="5665788"/>
            <a:chExt cx="3735388" cy="5451475"/>
          </a:xfrm>
        </p:grpSpPr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E07C18F6-E58E-43FD-9B53-9749F6F27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4050" y="6943726"/>
              <a:ext cx="2395538" cy="4141788"/>
            </a:xfrm>
            <a:custGeom>
              <a:avLst/>
              <a:gdLst>
                <a:gd name="T0" fmla="*/ 603 w 754"/>
                <a:gd name="T1" fmla="*/ 556 h 1303"/>
                <a:gd name="T2" fmla="*/ 629 w 754"/>
                <a:gd name="T3" fmla="*/ 1250 h 1303"/>
                <a:gd name="T4" fmla="*/ 150 w 754"/>
                <a:gd name="T5" fmla="*/ 747 h 1303"/>
                <a:gd name="T6" fmla="*/ 125 w 754"/>
                <a:gd name="T7" fmla="*/ 53 h 1303"/>
                <a:gd name="T8" fmla="*/ 603 w 754"/>
                <a:gd name="T9" fmla="*/ 556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4" h="1303">
                  <a:moveTo>
                    <a:pt x="603" y="556"/>
                  </a:moveTo>
                  <a:cubicBezTo>
                    <a:pt x="742" y="887"/>
                    <a:pt x="754" y="1198"/>
                    <a:pt x="629" y="1250"/>
                  </a:cubicBezTo>
                  <a:cubicBezTo>
                    <a:pt x="504" y="1303"/>
                    <a:pt x="289" y="1078"/>
                    <a:pt x="150" y="747"/>
                  </a:cubicBezTo>
                  <a:cubicBezTo>
                    <a:pt x="11" y="416"/>
                    <a:pt x="0" y="105"/>
                    <a:pt x="125" y="53"/>
                  </a:cubicBezTo>
                  <a:cubicBezTo>
                    <a:pt x="250" y="0"/>
                    <a:pt x="464" y="225"/>
                    <a:pt x="603" y="55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CBB3F9EC-BEC9-4147-A220-AB880B2D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400" y="5665788"/>
              <a:ext cx="2713038" cy="5451475"/>
            </a:xfrm>
            <a:custGeom>
              <a:avLst/>
              <a:gdLst>
                <a:gd name="T0" fmla="*/ 734 w 854"/>
                <a:gd name="T1" fmla="*/ 939 h 1715"/>
                <a:gd name="T2" fmla="*/ 211 w 854"/>
                <a:gd name="T3" fmla="*/ 1670 h 1715"/>
                <a:gd name="T4" fmla="*/ 120 w 854"/>
                <a:gd name="T5" fmla="*/ 775 h 1715"/>
                <a:gd name="T6" fmla="*/ 643 w 854"/>
                <a:gd name="T7" fmla="*/ 45 h 1715"/>
                <a:gd name="T8" fmla="*/ 734 w 854"/>
                <a:gd name="T9" fmla="*/ 939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4" h="1715">
                  <a:moveTo>
                    <a:pt x="734" y="939"/>
                  </a:moveTo>
                  <a:cubicBezTo>
                    <a:pt x="615" y="1388"/>
                    <a:pt x="381" y="1715"/>
                    <a:pt x="211" y="1670"/>
                  </a:cubicBezTo>
                  <a:cubicBezTo>
                    <a:pt x="41" y="1625"/>
                    <a:pt x="0" y="1224"/>
                    <a:pt x="120" y="775"/>
                  </a:cubicBezTo>
                  <a:cubicBezTo>
                    <a:pt x="239" y="327"/>
                    <a:pt x="474" y="0"/>
                    <a:pt x="643" y="45"/>
                  </a:cubicBezTo>
                  <a:cubicBezTo>
                    <a:pt x="813" y="90"/>
                    <a:pt x="854" y="490"/>
                    <a:pt x="734" y="93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1B86ED9B-02FB-49D5-91EB-D98634A2D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6072188"/>
              <a:ext cx="2446338" cy="4521200"/>
            </a:xfrm>
            <a:custGeom>
              <a:avLst/>
              <a:gdLst>
                <a:gd name="T0" fmla="*/ 0 w 770"/>
                <a:gd name="T1" fmla="*/ 452 h 1422"/>
                <a:gd name="T2" fmla="*/ 110 w 770"/>
                <a:gd name="T3" fmla="*/ 689 h 1422"/>
                <a:gd name="T4" fmla="*/ 218 w 770"/>
                <a:gd name="T5" fmla="*/ 927 h 1422"/>
                <a:gd name="T6" fmla="*/ 327 w 770"/>
                <a:gd name="T7" fmla="*/ 1166 h 1422"/>
                <a:gd name="T8" fmla="*/ 434 w 770"/>
                <a:gd name="T9" fmla="*/ 1404 h 1422"/>
                <a:gd name="T10" fmla="*/ 425 w 770"/>
                <a:gd name="T11" fmla="*/ 1405 h 1422"/>
                <a:gd name="T12" fmla="*/ 467 w 770"/>
                <a:gd name="T13" fmla="*/ 1229 h 1422"/>
                <a:gd name="T14" fmla="*/ 510 w 770"/>
                <a:gd name="T15" fmla="*/ 1053 h 1422"/>
                <a:gd name="T16" fmla="*/ 596 w 770"/>
                <a:gd name="T17" fmla="*/ 702 h 1422"/>
                <a:gd name="T18" fmla="*/ 682 w 770"/>
                <a:gd name="T19" fmla="*/ 351 h 1422"/>
                <a:gd name="T20" fmla="*/ 770 w 770"/>
                <a:gd name="T21" fmla="*/ 0 h 1422"/>
                <a:gd name="T22" fmla="*/ 688 w 770"/>
                <a:gd name="T23" fmla="*/ 352 h 1422"/>
                <a:gd name="T24" fmla="*/ 604 w 770"/>
                <a:gd name="T25" fmla="*/ 704 h 1422"/>
                <a:gd name="T26" fmla="*/ 520 w 770"/>
                <a:gd name="T27" fmla="*/ 1056 h 1422"/>
                <a:gd name="T28" fmla="*/ 477 w 770"/>
                <a:gd name="T29" fmla="*/ 1232 h 1422"/>
                <a:gd name="T30" fmla="*/ 435 w 770"/>
                <a:gd name="T31" fmla="*/ 1407 h 1422"/>
                <a:gd name="T32" fmla="*/ 431 w 770"/>
                <a:gd name="T33" fmla="*/ 1422 h 1422"/>
                <a:gd name="T34" fmla="*/ 425 w 770"/>
                <a:gd name="T35" fmla="*/ 1408 h 1422"/>
                <a:gd name="T36" fmla="*/ 318 w 770"/>
                <a:gd name="T37" fmla="*/ 1169 h 1422"/>
                <a:gd name="T38" fmla="*/ 212 w 770"/>
                <a:gd name="T39" fmla="*/ 930 h 1422"/>
                <a:gd name="T40" fmla="*/ 105 w 770"/>
                <a:gd name="T41" fmla="*/ 691 h 1422"/>
                <a:gd name="T42" fmla="*/ 0 w 770"/>
                <a:gd name="T43" fmla="*/ 452 h 1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70" h="1422">
                  <a:moveTo>
                    <a:pt x="0" y="452"/>
                  </a:moveTo>
                  <a:cubicBezTo>
                    <a:pt x="110" y="689"/>
                    <a:pt x="110" y="689"/>
                    <a:pt x="110" y="689"/>
                  </a:cubicBezTo>
                  <a:cubicBezTo>
                    <a:pt x="146" y="769"/>
                    <a:pt x="182" y="848"/>
                    <a:pt x="218" y="927"/>
                  </a:cubicBezTo>
                  <a:cubicBezTo>
                    <a:pt x="327" y="1166"/>
                    <a:pt x="327" y="1166"/>
                    <a:pt x="327" y="1166"/>
                  </a:cubicBezTo>
                  <a:cubicBezTo>
                    <a:pt x="434" y="1404"/>
                    <a:pt x="434" y="1404"/>
                    <a:pt x="434" y="1404"/>
                  </a:cubicBezTo>
                  <a:cubicBezTo>
                    <a:pt x="425" y="1405"/>
                    <a:pt x="425" y="1405"/>
                    <a:pt x="425" y="1405"/>
                  </a:cubicBezTo>
                  <a:cubicBezTo>
                    <a:pt x="467" y="1229"/>
                    <a:pt x="467" y="1229"/>
                    <a:pt x="467" y="1229"/>
                  </a:cubicBezTo>
                  <a:cubicBezTo>
                    <a:pt x="510" y="1053"/>
                    <a:pt x="510" y="1053"/>
                    <a:pt x="510" y="1053"/>
                  </a:cubicBezTo>
                  <a:cubicBezTo>
                    <a:pt x="596" y="702"/>
                    <a:pt x="596" y="702"/>
                    <a:pt x="596" y="702"/>
                  </a:cubicBezTo>
                  <a:cubicBezTo>
                    <a:pt x="682" y="351"/>
                    <a:pt x="682" y="351"/>
                    <a:pt x="682" y="351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688" y="352"/>
                    <a:pt x="688" y="352"/>
                    <a:pt x="688" y="352"/>
                  </a:cubicBezTo>
                  <a:cubicBezTo>
                    <a:pt x="604" y="704"/>
                    <a:pt x="604" y="704"/>
                    <a:pt x="604" y="704"/>
                  </a:cubicBezTo>
                  <a:cubicBezTo>
                    <a:pt x="520" y="1056"/>
                    <a:pt x="520" y="1056"/>
                    <a:pt x="520" y="1056"/>
                  </a:cubicBezTo>
                  <a:cubicBezTo>
                    <a:pt x="477" y="1232"/>
                    <a:pt x="477" y="1232"/>
                    <a:pt x="477" y="1232"/>
                  </a:cubicBezTo>
                  <a:cubicBezTo>
                    <a:pt x="435" y="1407"/>
                    <a:pt x="435" y="1407"/>
                    <a:pt x="435" y="1407"/>
                  </a:cubicBezTo>
                  <a:cubicBezTo>
                    <a:pt x="431" y="1422"/>
                    <a:pt x="431" y="1422"/>
                    <a:pt x="431" y="1422"/>
                  </a:cubicBezTo>
                  <a:cubicBezTo>
                    <a:pt x="425" y="1408"/>
                    <a:pt x="425" y="1408"/>
                    <a:pt x="425" y="1408"/>
                  </a:cubicBezTo>
                  <a:cubicBezTo>
                    <a:pt x="318" y="1169"/>
                    <a:pt x="318" y="1169"/>
                    <a:pt x="318" y="1169"/>
                  </a:cubicBezTo>
                  <a:cubicBezTo>
                    <a:pt x="212" y="930"/>
                    <a:pt x="212" y="930"/>
                    <a:pt x="212" y="930"/>
                  </a:cubicBezTo>
                  <a:cubicBezTo>
                    <a:pt x="176" y="851"/>
                    <a:pt x="140" y="771"/>
                    <a:pt x="105" y="691"/>
                  </a:cubicBezTo>
                  <a:lnTo>
                    <a:pt x="0" y="4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057C58F-2E35-46EF-AAA1-A2C282E94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850" y="8485188"/>
              <a:ext cx="427038" cy="1049338"/>
            </a:xfrm>
            <a:custGeom>
              <a:avLst/>
              <a:gdLst>
                <a:gd name="T0" fmla="*/ 0 w 134"/>
                <a:gd name="T1" fmla="*/ 0 h 330"/>
                <a:gd name="T2" fmla="*/ 29 w 134"/>
                <a:gd name="T3" fmla="*/ 85 h 330"/>
                <a:gd name="T4" fmla="*/ 57 w 134"/>
                <a:gd name="T5" fmla="*/ 170 h 330"/>
                <a:gd name="T6" fmla="*/ 89 w 134"/>
                <a:gd name="T7" fmla="*/ 254 h 330"/>
                <a:gd name="T8" fmla="*/ 134 w 134"/>
                <a:gd name="T9" fmla="*/ 330 h 330"/>
                <a:gd name="T10" fmla="*/ 81 w 134"/>
                <a:gd name="T11" fmla="*/ 257 h 330"/>
                <a:gd name="T12" fmla="*/ 47 w 134"/>
                <a:gd name="T13" fmla="*/ 174 h 330"/>
                <a:gd name="T14" fmla="*/ 20 w 134"/>
                <a:gd name="T15" fmla="*/ 88 h 330"/>
                <a:gd name="T16" fmla="*/ 0 w 134"/>
                <a:gd name="T17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330">
                  <a:moveTo>
                    <a:pt x="0" y="0"/>
                  </a:moveTo>
                  <a:cubicBezTo>
                    <a:pt x="10" y="28"/>
                    <a:pt x="19" y="57"/>
                    <a:pt x="29" y="85"/>
                  </a:cubicBezTo>
                  <a:cubicBezTo>
                    <a:pt x="38" y="114"/>
                    <a:pt x="47" y="142"/>
                    <a:pt x="57" y="170"/>
                  </a:cubicBezTo>
                  <a:cubicBezTo>
                    <a:pt x="67" y="199"/>
                    <a:pt x="77" y="226"/>
                    <a:pt x="89" y="254"/>
                  </a:cubicBezTo>
                  <a:cubicBezTo>
                    <a:pt x="101" y="281"/>
                    <a:pt x="115" y="307"/>
                    <a:pt x="134" y="330"/>
                  </a:cubicBezTo>
                  <a:cubicBezTo>
                    <a:pt x="112" y="310"/>
                    <a:pt x="95" y="284"/>
                    <a:pt x="81" y="257"/>
                  </a:cubicBezTo>
                  <a:cubicBezTo>
                    <a:pt x="68" y="230"/>
                    <a:pt x="57" y="202"/>
                    <a:pt x="47" y="174"/>
                  </a:cubicBezTo>
                  <a:cubicBezTo>
                    <a:pt x="37" y="146"/>
                    <a:pt x="28" y="117"/>
                    <a:pt x="20" y="88"/>
                  </a:cubicBezTo>
                  <a:cubicBezTo>
                    <a:pt x="13" y="59"/>
                    <a:pt x="6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B49A454D-2875-4DF3-8D5D-E2171D06F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300" y="8015288"/>
              <a:ext cx="373063" cy="1036638"/>
            </a:xfrm>
            <a:custGeom>
              <a:avLst/>
              <a:gdLst>
                <a:gd name="T0" fmla="*/ 0 w 117"/>
                <a:gd name="T1" fmla="*/ 0 h 326"/>
                <a:gd name="T2" fmla="*/ 26 w 117"/>
                <a:gd name="T3" fmla="*/ 83 h 326"/>
                <a:gd name="T4" fmla="*/ 52 w 117"/>
                <a:gd name="T5" fmla="*/ 166 h 326"/>
                <a:gd name="T6" fmla="*/ 80 w 117"/>
                <a:gd name="T7" fmla="*/ 248 h 326"/>
                <a:gd name="T8" fmla="*/ 117 w 117"/>
                <a:gd name="T9" fmla="*/ 326 h 326"/>
                <a:gd name="T10" fmla="*/ 72 w 117"/>
                <a:gd name="T11" fmla="*/ 251 h 326"/>
                <a:gd name="T12" fmla="*/ 41 w 117"/>
                <a:gd name="T13" fmla="*/ 169 h 326"/>
                <a:gd name="T14" fmla="*/ 18 w 117"/>
                <a:gd name="T15" fmla="*/ 86 h 326"/>
                <a:gd name="T16" fmla="*/ 0 w 117"/>
                <a:gd name="T1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326">
                  <a:moveTo>
                    <a:pt x="0" y="0"/>
                  </a:moveTo>
                  <a:cubicBezTo>
                    <a:pt x="9" y="28"/>
                    <a:pt x="18" y="56"/>
                    <a:pt x="26" y="83"/>
                  </a:cubicBezTo>
                  <a:cubicBezTo>
                    <a:pt x="35" y="111"/>
                    <a:pt x="43" y="139"/>
                    <a:pt x="52" y="166"/>
                  </a:cubicBezTo>
                  <a:cubicBezTo>
                    <a:pt x="60" y="194"/>
                    <a:pt x="70" y="221"/>
                    <a:pt x="80" y="248"/>
                  </a:cubicBezTo>
                  <a:cubicBezTo>
                    <a:pt x="90" y="275"/>
                    <a:pt x="101" y="301"/>
                    <a:pt x="117" y="326"/>
                  </a:cubicBezTo>
                  <a:cubicBezTo>
                    <a:pt x="98" y="304"/>
                    <a:pt x="84" y="278"/>
                    <a:pt x="72" y="251"/>
                  </a:cubicBezTo>
                  <a:cubicBezTo>
                    <a:pt x="60" y="225"/>
                    <a:pt x="50" y="197"/>
                    <a:pt x="41" y="169"/>
                  </a:cubicBezTo>
                  <a:cubicBezTo>
                    <a:pt x="33" y="142"/>
                    <a:pt x="25" y="114"/>
                    <a:pt x="18" y="86"/>
                  </a:cubicBezTo>
                  <a:cubicBezTo>
                    <a:pt x="11" y="57"/>
                    <a:pt x="5" y="2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927BCDA6-D3CA-4B83-B691-81C7B68DF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6997701"/>
              <a:ext cx="425450" cy="1103313"/>
            </a:xfrm>
            <a:custGeom>
              <a:avLst/>
              <a:gdLst>
                <a:gd name="T0" fmla="*/ 0 w 134"/>
                <a:gd name="T1" fmla="*/ 0 h 347"/>
                <a:gd name="T2" fmla="*/ 28 w 134"/>
                <a:gd name="T3" fmla="*/ 89 h 347"/>
                <a:gd name="T4" fmla="*/ 57 w 134"/>
                <a:gd name="T5" fmla="*/ 178 h 347"/>
                <a:gd name="T6" fmla="*/ 89 w 134"/>
                <a:gd name="T7" fmla="*/ 266 h 347"/>
                <a:gd name="T8" fmla="*/ 98 w 134"/>
                <a:gd name="T9" fmla="*/ 287 h 347"/>
                <a:gd name="T10" fmla="*/ 109 w 134"/>
                <a:gd name="T11" fmla="*/ 308 h 347"/>
                <a:gd name="T12" fmla="*/ 134 w 134"/>
                <a:gd name="T13" fmla="*/ 347 h 347"/>
                <a:gd name="T14" fmla="*/ 81 w 134"/>
                <a:gd name="T15" fmla="*/ 269 h 347"/>
                <a:gd name="T16" fmla="*/ 46 w 134"/>
                <a:gd name="T17" fmla="*/ 182 h 347"/>
                <a:gd name="T18" fmla="*/ 20 w 134"/>
                <a:gd name="T19" fmla="*/ 92 h 347"/>
                <a:gd name="T20" fmla="*/ 0 w 134"/>
                <a:gd name="T21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347">
                  <a:moveTo>
                    <a:pt x="0" y="0"/>
                  </a:moveTo>
                  <a:cubicBezTo>
                    <a:pt x="10" y="30"/>
                    <a:pt x="19" y="59"/>
                    <a:pt x="28" y="89"/>
                  </a:cubicBezTo>
                  <a:cubicBezTo>
                    <a:pt x="38" y="119"/>
                    <a:pt x="47" y="149"/>
                    <a:pt x="57" y="178"/>
                  </a:cubicBezTo>
                  <a:cubicBezTo>
                    <a:pt x="66" y="208"/>
                    <a:pt x="77" y="237"/>
                    <a:pt x="89" y="266"/>
                  </a:cubicBezTo>
                  <a:cubicBezTo>
                    <a:pt x="92" y="273"/>
                    <a:pt x="95" y="280"/>
                    <a:pt x="98" y="287"/>
                  </a:cubicBezTo>
                  <a:cubicBezTo>
                    <a:pt x="102" y="294"/>
                    <a:pt x="105" y="301"/>
                    <a:pt x="109" y="308"/>
                  </a:cubicBezTo>
                  <a:cubicBezTo>
                    <a:pt x="116" y="322"/>
                    <a:pt x="124" y="335"/>
                    <a:pt x="134" y="347"/>
                  </a:cubicBezTo>
                  <a:cubicBezTo>
                    <a:pt x="111" y="325"/>
                    <a:pt x="95" y="298"/>
                    <a:pt x="81" y="269"/>
                  </a:cubicBezTo>
                  <a:cubicBezTo>
                    <a:pt x="67" y="241"/>
                    <a:pt x="56" y="212"/>
                    <a:pt x="46" y="182"/>
                  </a:cubicBezTo>
                  <a:cubicBezTo>
                    <a:pt x="37" y="152"/>
                    <a:pt x="28" y="122"/>
                    <a:pt x="20" y="92"/>
                  </a:cubicBezTo>
                  <a:cubicBezTo>
                    <a:pt x="13" y="61"/>
                    <a:pt x="6" y="3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7B5C6F4F-39D4-45CA-8695-FA901DF85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5963" y="6854826"/>
              <a:ext cx="765175" cy="735013"/>
            </a:xfrm>
            <a:custGeom>
              <a:avLst/>
              <a:gdLst>
                <a:gd name="T0" fmla="*/ 0 w 241"/>
                <a:gd name="T1" fmla="*/ 231 h 231"/>
                <a:gd name="T2" fmla="*/ 64 w 241"/>
                <a:gd name="T3" fmla="*/ 178 h 231"/>
                <a:gd name="T4" fmla="*/ 124 w 241"/>
                <a:gd name="T5" fmla="*/ 120 h 231"/>
                <a:gd name="T6" fmla="*/ 183 w 241"/>
                <a:gd name="T7" fmla="*/ 60 h 231"/>
                <a:gd name="T8" fmla="*/ 241 w 241"/>
                <a:gd name="T9" fmla="*/ 0 h 231"/>
                <a:gd name="T10" fmla="*/ 189 w 241"/>
                <a:gd name="T11" fmla="*/ 65 h 231"/>
                <a:gd name="T12" fmla="*/ 132 w 241"/>
                <a:gd name="T13" fmla="*/ 127 h 231"/>
                <a:gd name="T14" fmla="*/ 70 w 241"/>
                <a:gd name="T15" fmla="*/ 185 h 231"/>
                <a:gd name="T16" fmla="*/ 0 w 241"/>
                <a:gd name="T17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231">
                  <a:moveTo>
                    <a:pt x="0" y="231"/>
                  </a:moveTo>
                  <a:cubicBezTo>
                    <a:pt x="23" y="215"/>
                    <a:pt x="44" y="197"/>
                    <a:pt x="64" y="178"/>
                  </a:cubicBezTo>
                  <a:cubicBezTo>
                    <a:pt x="85" y="159"/>
                    <a:pt x="105" y="140"/>
                    <a:pt x="124" y="120"/>
                  </a:cubicBezTo>
                  <a:cubicBezTo>
                    <a:pt x="144" y="100"/>
                    <a:pt x="163" y="80"/>
                    <a:pt x="183" y="60"/>
                  </a:cubicBezTo>
                  <a:cubicBezTo>
                    <a:pt x="202" y="39"/>
                    <a:pt x="221" y="19"/>
                    <a:pt x="241" y="0"/>
                  </a:cubicBezTo>
                  <a:cubicBezTo>
                    <a:pt x="225" y="22"/>
                    <a:pt x="207" y="44"/>
                    <a:pt x="189" y="65"/>
                  </a:cubicBezTo>
                  <a:cubicBezTo>
                    <a:pt x="171" y="87"/>
                    <a:pt x="152" y="107"/>
                    <a:pt x="132" y="127"/>
                  </a:cubicBezTo>
                  <a:cubicBezTo>
                    <a:pt x="112" y="147"/>
                    <a:pt x="92" y="167"/>
                    <a:pt x="70" y="185"/>
                  </a:cubicBezTo>
                  <a:cubicBezTo>
                    <a:pt x="48" y="202"/>
                    <a:pt x="25" y="219"/>
                    <a:pt x="0" y="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ABCA2AF1-C876-4E30-BA64-006BE1F77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1963" y="8056563"/>
              <a:ext cx="927100" cy="577850"/>
            </a:xfrm>
            <a:custGeom>
              <a:avLst/>
              <a:gdLst>
                <a:gd name="T0" fmla="*/ 0 w 292"/>
                <a:gd name="T1" fmla="*/ 182 h 182"/>
                <a:gd name="T2" fmla="*/ 76 w 292"/>
                <a:gd name="T3" fmla="*/ 143 h 182"/>
                <a:gd name="T4" fmla="*/ 148 w 292"/>
                <a:gd name="T5" fmla="*/ 96 h 182"/>
                <a:gd name="T6" fmla="*/ 220 w 292"/>
                <a:gd name="T7" fmla="*/ 48 h 182"/>
                <a:gd name="T8" fmla="*/ 292 w 292"/>
                <a:gd name="T9" fmla="*/ 0 h 182"/>
                <a:gd name="T10" fmla="*/ 225 w 292"/>
                <a:gd name="T11" fmla="*/ 55 h 182"/>
                <a:gd name="T12" fmla="*/ 154 w 292"/>
                <a:gd name="T13" fmla="*/ 105 h 182"/>
                <a:gd name="T14" fmla="*/ 80 w 292"/>
                <a:gd name="T15" fmla="*/ 150 h 182"/>
                <a:gd name="T16" fmla="*/ 0 w 292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2" h="182">
                  <a:moveTo>
                    <a:pt x="0" y="182"/>
                  </a:moveTo>
                  <a:cubicBezTo>
                    <a:pt x="27" y="172"/>
                    <a:pt x="52" y="158"/>
                    <a:pt x="76" y="143"/>
                  </a:cubicBezTo>
                  <a:cubicBezTo>
                    <a:pt x="101" y="128"/>
                    <a:pt x="125" y="112"/>
                    <a:pt x="148" y="96"/>
                  </a:cubicBezTo>
                  <a:cubicBezTo>
                    <a:pt x="220" y="48"/>
                    <a:pt x="220" y="48"/>
                    <a:pt x="220" y="48"/>
                  </a:cubicBezTo>
                  <a:cubicBezTo>
                    <a:pt x="244" y="32"/>
                    <a:pt x="268" y="16"/>
                    <a:pt x="292" y="0"/>
                  </a:cubicBezTo>
                  <a:cubicBezTo>
                    <a:pt x="270" y="19"/>
                    <a:pt x="248" y="37"/>
                    <a:pt x="225" y="55"/>
                  </a:cubicBezTo>
                  <a:cubicBezTo>
                    <a:pt x="202" y="72"/>
                    <a:pt x="178" y="89"/>
                    <a:pt x="154" y="105"/>
                  </a:cubicBezTo>
                  <a:cubicBezTo>
                    <a:pt x="130" y="121"/>
                    <a:pt x="106" y="136"/>
                    <a:pt x="80" y="150"/>
                  </a:cubicBezTo>
                  <a:cubicBezTo>
                    <a:pt x="55" y="164"/>
                    <a:pt x="28" y="176"/>
                    <a:pt x="0" y="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E219DB46-A364-4AE0-86EF-2D43A24F6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6388" y="8726488"/>
              <a:ext cx="835025" cy="550863"/>
            </a:xfrm>
            <a:custGeom>
              <a:avLst/>
              <a:gdLst>
                <a:gd name="T0" fmla="*/ 0 w 263"/>
                <a:gd name="T1" fmla="*/ 173 h 173"/>
                <a:gd name="T2" fmla="*/ 36 w 263"/>
                <a:gd name="T3" fmla="*/ 158 h 173"/>
                <a:gd name="T4" fmla="*/ 53 w 263"/>
                <a:gd name="T5" fmla="*/ 148 h 173"/>
                <a:gd name="T6" fmla="*/ 70 w 263"/>
                <a:gd name="T7" fmla="*/ 138 h 173"/>
                <a:gd name="T8" fmla="*/ 134 w 263"/>
                <a:gd name="T9" fmla="*/ 92 h 173"/>
                <a:gd name="T10" fmla="*/ 198 w 263"/>
                <a:gd name="T11" fmla="*/ 45 h 173"/>
                <a:gd name="T12" fmla="*/ 263 w 263"/>
                <a:gd name="T13" fmla="*/ 0 h 173"/>
                <a:gd name="T14" fmla="*/ 203 w 263"/>
                <a:gd name="T15" fmla="*/ 52 h 173"/>
                <a:gd name="T16" fmla="*/ 141 w 263"/>
                <a:gd name="T17" fmla="*/ 101 h 173"/>
                <a:gd name="T18" fmla="*/ 74 w 263"/>
                <a:gd name="T19" fmla="*/ 145 h 173"/>
                <a:gd name="T20" fmla="*/ 57 w 263"/>
                <a:gd name="T21" fmla="*/ 155 h 173"/>
                <a:gd name="T22" fmla="*/ 39 w 263"/>
                <a:gd name="T23" fmla="*/ 163 h 173"/>
                <a:gd name="T24" fmla="*/ 0 w 263"/>
                <a:gd name="T25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3" h="173">
                  <a:moveTo>
                    <a:pt x="0" y="173"/>
                  </a:moveTo>
                  <a:cubicBezTo>
                    <a:pt x="13" y="170"/>
                    <a:pt x="25" y="164"/>
                    <a:pt x="36" y="158"/>
                  </a:cubicBezTo>
                  <a:cubicBezTo>
                    <a:pt x="42" y="155"/>
                    <a:pt x="48" y="152"/>
                    <a:pt x="53" y="148"/>
                  </a:cubicBezTo>
                  <a:cubicBezTo>
                    <a:pt x="59" y="145"/>
                    <a:pt x="64" y="141"/>
                    <a:pt x="70" y="138"/>
                  </a:cubicBezTo>
                  <a:cubicBezTo>
                    <a:pt x="92" y="123"/>
                    <a:pt x="113" y="108"/>
                    <a:pt x="134" y="92"/>
                  </a:cubicBezTo>
                  <a:cubicBezTo>
                    <a:pt x="198" y="45"/>
                    <a:pt x="198" y="45"/>
                    <a:pt x="198" y="45"/>
                  </a:cubicBezTo>
                  <a:cubicBezTo>
                    <a:pt x="219" y="30"/>
                    <a:pt x="241" y="14"/>
                    <a:pt x="263" y="0"/>
                  </a:cubicBezTo>
                  <a:cubicBezTo>
                    <a:pt x="243" y="18"/>
                    <a:pt x="223" y="35"/>
                    <a:pt x="203" y="52"/>
                  </a:cubicBezTo>
                  <a:cubicBezTo>
                    <a:pt x="183" y="69"/>
                    <a:pt x="162" y="85"/>
                    <a:pt x="141" y="101"/>
                  </a:cubicBezTo>
                  <a:cubicBezTo>
                    <a:pt x="119" y="116"/>
                    <a:pt x="97" y="132"/>
                    <a:pt x="74" y="145"/>
                  </a:cubicBezTo>
                  <a:cubicBezTo>
                    <a:pt x="69" y="148"/>
                    <a:pt x="63" y="152"/>
                    <a:pt x="57" y="155"/>
                  </a:cubicBezTo>
                  <a:cubicBezTo>
                    <a:pt x="51" y="158"/>
                    <a:pt x="45" y="160"/>
                    <a:pt x="39" y="163"/>
                  </a:cubicBezTo>
                  <a:cubicBezTo>
                    <a:pt x="26" y="168"/>
                    <a:pt x="14" y="173"/>
                    <a:pt x="0" y="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2AE6ED17-F4C0-41B0-90CF-F628B16DE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8913" y="9207501"/>
              <a:ext cx="885825" cy="555625"/>
            </a:xfrm>
            <a:custGeom>
              <a:avLst/>
              <a:gdLst>
                <a:gd name="T0" fmla="*/ 0 w 279"/>
                <a:gd name="T1" fmla="*/ 175 h 175"/>
                <a:gd name="T2" fmla="*/ 75 w 279"/>
                <a:gd name="T3" fmla="*/ 142 h 175"/>
                <a:gd name="T4" fmla="*/ 145 w 279"/>
                <a:gd name="T5" fmla="*/ 97 h 175"/>
                <a:gd name="T6" fmla="*/ 212 w 279"/>
                <a:gd name="T7" fmla="*/ 49 h 175"/>
                <a:gd name="T8" fmla="*/ 279 w 279"/>
                <a:gd name="T9" fmla="*/ 0 h 175"/>
                <a:gd name="T10" fmla="*/ 217 w 279"/>
                <a:gd name="T11" fmla="*/ 56 h 175"/>
                <a:gd name="T12" fmla="*/ 151 w 279"/>
                <a:gd name="T13" fmla="*/ 106 h 175"/>
                <a:gd name="T14" fmla="*/ 79 w 279"/>
                <a:gd name="T15" fmla="*/ 149 h 175"/>
                <a:gd name="T16" fmla="*/ 0 w 279"/>
                <a:gd name="T17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175">
                  <a:moveTo>
                    <a:pt x="0" y="175"/>
                  </a:moveTo>
                  <a:cubicBezTo>
                    <a:pt x="26" y="167"/>
                    <a:pt x="51" y="155"/>
                    <a:pt x="75" y="142"/>
                  </a:cubicBezTo>
                  <a:cubicBezTo>
                    <a:pt x="99" y="128"/>
                    <a:pt x="122" y="113"/>
                    <a:pt x="145" y="97"/>
                  </a:cubicBezTo>
                  <a:cubicBezTo>
                    <a:pt x="168" y="82"/>
                    <a:pt x="190" y="65"/>
                    <a:pt x="212" y="49"/>
                  </a:cubicBezTo>
                  <a:cubicBezTo>
                    <a:pt x="234" y="32"/>
                    <a:pt x="256" y="16"/>
                    <a:pt x="279" y="0"/>
                  </a:cubicBezTo>
                  <a:cubicBezTo>
                    <a:pt x="259" y="19"/>
                    <a:pt x="239" y="38"/>
                    <a:pt x="217" y="56"/>
                  </a:cubicBezTo>
                  <a:cubicBezTo>
                    <a:pt x="196" y="73"/>
                    <a:pt x="174" y="90"/>
                    <a:pt x="151" y="106"/>
                  </a:cubicBezTo>
                  <a:cubicBezTo>
                    <a:pt x="128" y="122"/>
                    <a:pt x="104" y="137"/>
                    <a:pt x="79" y="149"/>
                  </a:cubicBezTo>
                  <a:cubicBezTo>
                    <a:pt x="54" y="161"/>
                    <a:pt x="28" y="171"/>
                    <a:pt x="0" y="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2AF5B6E3-7BEC-4AC9-A94F-1A0D0FA84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1250" y="8081963"/>
              <a:ext cx="447675" cy="279400"/>
            </a:xfrm>
            <a:custGeom>
              <a:avLst/>
              <a:gdLst>
                <a:gd name="T0" fmla="*/ 0 w 141"/>
                <a:gd name="T1" fmla="*/ 0 h 88"/>
                <a:gd name="T2" fmla="*/ 30 w 141"/>
                <a:gd name="T3" fmla="*/ 29 h 88"/>
                <a:gd name="T4" fmla="*/ 64 w 141"/>
                <a:gd name="T5" fmla="*/ 53 h 88"/>
                <a:gd name="T6" fmla="*/ 101 w 141"/>
                <a:gd name="T7" fmla="*/ 71 h 88"/>
                <a:gd name="T8" fmla="*/ 141 w 141"/>
                <a:gd name="T9" fmla="*/ 88 h 88"/>
                <a:gd name="T10" fmla="*/ 98 w 141"/>
                <a:gd name="T11" fmla="*/ 79 h 88"/>
                <a:gd name="T12" fmla="*/ 59 w 141"/>
                <a:gd name="T13" fmla="*/ 62 h 88"/>
                <a:gd name="T14" fmla="*/ 24 w 141"/>
                <a:gd name="T15" fmla="*/ 36 h 88"/>
                <a:gd name="T16" fmla="*/ 0 w 141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88">
                  <a:moveTo>
                    <a:pt x="0" y="0"/>
                  </a:moveTo>
                  <a:cubicBezTo>
                    <a:pt x="9" y="11"/>
                    <a:pt x="19" y="21"/>
                    <a:pt x="30" y="29"/>
                  </a:cubicBezTo>
                  <a:cubicBezTo>
                    <a:pt x="41" y="38"/>
                    <a:pt x="52" y="46"/>
                    <a:pt x="64" y="53"/>
                  </a:cubicBezTo>
                  <a:cubicBezTo>
                    <a:pt x="76" y="60"/>
                    <a:pt x="89" y="66"/>
                    <a:pt x="101" y="71"/>
                  </a:cubicBezTo>
                  <a:cubicBezTo>
                    <a:pt x="114" y="77"/>
                    <a:pt x="127" y="82"/>
                    <a:pt x="141" y="88"/>
                  </a:cubicBezTo>
                  <a:cubicBezTo>
                    <a:pt x="126" y="86"/>
                    <a:pt x="112" y="84"/>
                    <a:pt x="98" y="79"/>
                  </a:cubicBezTo>
                  <a:cubicBezTo>
                    <a:pt x="85" y="75"/>
                    <a:pt x="71" y="69"/>
                    <a:pt x="59" y="62"/>
                  </a:cubicBezTo>
                  <a:cubicBezTo>
                    <a:pt x="46" y="55"/>
                    <a:pt x="34" y="46"/>
                    <a:pt x="24" y="36"/>
                  </a:cubicBezTo>
                  <a:cubicBezTo>
                    <a:pt x="14" y="25"/>
                    <a:pt x="5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0B640B73-AEF3-4BBA-91B5-E78A18444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5600" y="7796213"/>
              <a:ext cx="171450" cy="714375"/>
            </a:xfrm>
            <a:custGeom>
              <a:avLst/>
              <a:gdLst>
                <a:gd name="T0" fmla="*/ 0 w 54"/>
                <a:gd name="T1" fmla="*/ 225 h 225"/>
                <a:gd name="T2" fmla="*/ 19 w 54"/>
                <a:gd name="T3" fmla="*/ 170 h 225"/>
                <a:gd name="T4" fmla="*/ 34 w 54"/>
                <a:gd name="T5" fmla="*/ 114 h 225"/>
                <a:gd name="T6" fmla="*/ 45 w 54"/>
                <a:gd name="T7" fmla="*/ 58 h 225"/>
                <a:gd name="T8" fmla="*/ 51 w 54"/>
                <a:gd name="T9" fmla="*/ 0 h 225"/>
                <a:gd name="T10" fmla="*/ 53 w 54"/>
                <a:gd name="T11" fmla="*/ 59 h 225"/>
                <a:gd name="T12" fmla="*/ 45 w 54"/>
                <a:gd name="T13" fmla="*/ 117 h 225"/>
                <a:gd name="T14" fmla="*/ 27 w 54"/>
                <a:gd name="T15" fmla="*/ 173 h 225"/>
                <a:gd name="T16" fmla="*/ 0 w 54"/>
                <a:gd name="T17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225">
                  <a:moveTo>
                    <a:pt x="0" y="225"/>
                  </a:moveTo>
                  <a:cubicBezTo>
                    <a:pt x="7" y="207"/>
                    <a:pt x="13" y="189"/>
                    <a:pt x="19" y="170"/>
                  </a:cubicBezTo>
                  <a:cubicBezTo>
                    <a:pt x="24" y="152"/>
                    <a:pt x="30" y="133"/>
                    <a:pt x="34" y="114"/>
                  </a:cubicBezTo>
                  <a:cubicBezTo>
                    <a:pt x="38" y="96"/>
                    <a:pt x="42" y="77"/>
                    <a:pt x="45" y="58"/>
                  </a:cubicBezTo>
                  <a:cubicBezTo>
                    <a:pt x="48" y="39"/>
                    <a:pt x="50" y="20"/>
                    <a:pt x="51" y="0"/>
                  </a:cubicBezTo>
                  <a:cubicBezTo>
                    <a:pt x="54" y="19"/>
                    <a:pt x="54" y="39"/>
                    <a:pt x="53" y="59"/>
                  </a:cubicBezTo>
                  <a:cubicBezTo>
                    <a:pt x="52" y="78"/>
                    <a:pt x="49" y="98"/>
                    <a:pt x="45" y="117"/>
                  </a:cubicBezTo>
                  <a:cubicBezTo>
                    <a:pt x="40" y="136"/>
                    <a:pt x="34" y="155"/>
                    <a:pt x="27" y="173"/>
                  </a:cubicBezTo>
                  <a:cubicBezTo>
                    <a:pt x="19" y="191"/>
                    <a:pt x="11" y="209"/>
                    <a:pt x="0" y="2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C2F399F0-A1C7-4B67-AFC0-D9AEDAF61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8815388"/>
              <a:ext cx="796925" cy="277813"/>
            </a:xfrm>
            <a:custGeom>
              <a:avLst/>
              <a:gdLst>
                <a:gd name="T0" fmla="*/ 251 w 251"/>
                <a:gd name="T1" fmla="*/ 87 h 87"/>
                <a:gd name="T2" fmla="*/ 184 w 251"/>
                <a:gd name="T3" fmla="*/ 80 h 87"/>
                <a:gd name="T4" fmla="*/ 119 w 251"/>
                <a:gd name="T5" fmla="*/ 63 h 87"/>
                <a:gd name="T6" fmla="*/ 57 w 251"/>
                <a:gd name="T7" fmla="*/ 36 h 87"/>
                <a:gd name="T8" fmla="*/ 0 w 251"/>
                <a:gd name="T9" fmla="*/ 0 h 87"/>
                <a:gd name="T10" fmla="*/ 61 w 251"/>
                <a:gd name="T11" fmla="*/ 28 h 87"/>
                <a:gd name="T12" fmla="*/ 123 w 251"/>
                <a:gd name="T13" fmla="*/ 53 h 87"/>
                <a:gd name="T14" fmla="*/ 186 w 251"/>
                <a:gd name="T15" fmla="*/ 72 h 87"/>
                <a:gd name="T16" fmla="*/ 251 w 251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87">
                  <a:moveTo>
                    <a:pt x="251" y="87"/>
                  </a:moveTo>
                  <a:cubicBezTo>
                    <a:pt x="229" y="87"/>
                    <a:pt x="206" y="84"/>
                    <a:pt x="184" y="80"/>
                  </a:cubicBezTo>
                  <a:cubicBezTo>
                    <a:pt x="162" y="76"/>
                    <a:pt x="140" y="70"/>
                    <a:pt x="119" y="63"/>
                  </a:cubicBezTo>
                  <a:cubicBezTo>
                    <a:pt x="98" y="55"/>
                    <a:pt x="77" y="46"/>
                    <a:pt x="57" y="36"/>
                  </a:cubicBezTo>
                  <a:cubicBezTo>
                    <a:pt x="37" y="26"/>
                    <a:pt x="18" y="14"/>
                    <a:pt x="0" y="0"/>
                  </a:cubicBezTo>
                  <a:cubicBezTo>
                    <a:pt x="20" y="10"/>
                    <a:pt x="40" y="19"/>
                    <a:pt x="61" y="28"/>
                  </a:cubicBezTo>
                  <a:cubicBezTo>
                    <a:pt x="81" y="37"/>
                    <a:pt x="102" y="45"/>
                    <a:pt x="123" y="53"/>
                  </a:cubicBezTo>
                  <a:cubicBezTo>
                    <a:pt x="143" y="60"/>
                    <a:pt x="165" y="66"/>
                    <a:pt x="186" y="72"/>
                  </a:cubicBezTo>
                  <a:cubicBezTo>
                    <a:pt x="207" y="78"/>
                    <a:pt x="229" y="82"/>
                    <a:pt x="251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5223F58-5272-4FBF-88E9-814E6F730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6600" y="8421688"/>
              <a:ext cx="152400" cy="941388"/>
            </a:xfrm>
            <a:custGeom>
              <a:avLst/>
              <a:gdLst>
                <a:gd name="T0" fmla="*/ 0 w 48"/>
                <a:gd name="T1" fmla="*/ 296 h 296"/>
                <a:gd name="T2" fmla="*/ 19 w 48"/>
                <a:gd name="T3" fmla="*/ 223 h 296"/>
                <a:gd name="T4" fmla="*/ 32 w 48"/>
                <a:gd name="T5" fmla="*/ 149 h 296"/>
                <a:gd name="T6" fmla="*/ 39 w 48"/>
                <a:gd name="T7" fmla="*/ 75 h 296"/>
                <a:gd name="T8" fmla="*/ 44 w 48"/>
                <a:gd name="T9" fmla="*/ 0 h 296"/>
                <a:gd name="T10" fmla="*/ 48 w 48"/>
                <a:gd name="T11" fmla="*/ 75 h 296"/>
                <a:gd name="T12" fmla="*/ 42 w 48"/>
                <a:gd name="T13" fmla="*/ 151 h 296"/>
                <a:gd name="T14" fmla="*/ 27 w 48"/>
                <a:gd name="T15" fmla="*/ 225 h 296"/>
                <a:gd name="T16" fmla="*/ 0 w 48"/>
                <a:gd name="T17" fmla="*/ 29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96">
                  <a:moveTo>
                    <a:pt x="0" y="296"/>
                  </a:moveTo>
                  <a:cubicBezTo>
                    <a:pt x="8" y="271"/>
                    <a:pt x="14" y="247"/>
                    <a:pt x="19" y="223"/>
                  </a:cubicBezTo>
                  <a:cubicBezTo>
                    <a:pt x="24" y="198"/>
                    <a:pt x="28" y="174"/>
                    <a:pt x="32" y="149"/>
                  </a:cubicBezTo>
                  <a:cubicBezTo>
                    <a:pt x="35" y="124"/>
                    <a:pt x="37" y="100"/>
                    <a:pt x="39" y="75"/>
                  </a:cubicBezTo>
                  <a:cubicBezTo>
                    <a:pt x="41" y="50"/>
                    <a:pt x="42" y="25"/>
                    <a:pt x="44" y="0"/>
                  </a:cubicBezTo>
                  <a:cubicBezTo>
                    <a:pt x="47" y="25"/>
                    <a:pt x="48" y="50"/>
                    <a:pt x="48" y="75"/>
                  </a:cubicBezTo>
                  <a:cubicBezTo>
                    <a:pt x="47" y="100"/>
                    <a:pt x="46" y="125"/>
                    <a:pt x="42" y="151"/>
                  </a:cubicBezTo>
                  <a:cubicBezTo>
                    <a:pt x="39" y="176"/>
                    <a:pt x="34" y="201"/>
                    <a:pt x="27" y="225"/>
                  </a:cubicBezTo>
                  <a:cubicBezTo>
                    <a:pt x="20" y="249"/>
                    <a:pt x="12" y="273"/>
                    <a:pt x="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E18BD013-B4FB-4415-ADC8-F7567FAE7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725" y="9505951"/>
              <a:ext cx="685800" cy="222250"/>
            </a:xfrm>
            <a:custGeom>
              <a:avLst/>
              <a:gdLst>
                <a:gd name="T0" fmla="*/ 216 w 216"/>
                <a:gd name="T1" fmla="*/ 66 h 70"/>
                <a:gd name="T2" fmla="*/ 158 w 216"/>
                <a:gd name="T3" fmla="*/ 67 h 70"/>
                <a:gd name="T4" fmla="*/ 102 w 216"/>
                <a:gd name="T5" fmla="*/ 54 h 70"/>
                <a:gd name="T6" fmla="*/ 49 w 216"/>
                <a:gd name="T7" fmla="*/ 31 h 70"/>
                <a:gd name="T8" fmla="*/ 0 w 216"/>
                <a:gd name="T9" fmla="*/ 0 h 70"/>
                <a:gd name="T10" fmla="*/ 53 w 216"/>
                <a:gd name="T11" fmla="*/ 23 h 70"/>
                <a:gd name="T12" fmla="*/ 105 w 216"/>
                <a:gd name="T13" fmla="*/ 43 h 70"/>
                <a:gd name="T14" fmla="*/ 159 w 216"/>
                <a:gd name="T15" fmla="*/ 59 h 70"/>
                <a:gd name="T16" fmla="*/ 216 w 216"/>
                <a:gd name="T17" fmla="*/ 6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70">
                  <a:moveTo>
                    <a:pt x="216" y="66"/>
                  </a:moveTo>
                  <a:cubicBezTo>
                    <a:pt x="197" y="70"/>
                    <a:pt x="177" y="70"/>
                    <a:pt x="158" y="67"/>
                  </a:cubicBezTo>
                  <a:cubicBezTo>
                    <a:pt x="139" y="65"/>
                    <a:pt x="120" y="60"/>
                    <a:pt x="102" y="54"/>
                  </a:cubicBezTo>
                  <a:cubicBezTo>
                    <a:pt x="84" y="47"/>
                    <a:pt x="66" y="40"/>
                    <a:pt x="49" y="31"/>
                  </a:cubicBezTo>
                  <a:cubicBezTo>
                    <a:pt x="32" y="22"/>
                    <a:pt x="16" y="11"/>
                    <a:pt x="0" y="0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70" y="30"/>
                    <a:pt x="88" y="37"/>
                    <a:pt x="105" y="43"/>
                  </a:cubicBezTo>
                  <a:cubicBezTo>
                    <a:pt x="123" y="50"/>
                    <a:pt x="141" y="55"/>
                    <a:pt x="159" y="59"/>
                  </a:cubicBezTo>
                  <a:cubicBezTo>
                    <a:pt x="178" y="63"/>
                    <a:pt x="197" y="65"/>
                    <a:pt x="216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C14E3F4-156C-4789-9393-8F63DA53D085}"/>
              </a:ext>
            </a:extLst>
          </p:cNvPr>
          <p:cNvGrpSpPr/>
          <p:nvPr/>
        </p:nvGrpSpPr>
        <p:grpSpPr>
          <a:xfrm>
            <a:off x="4364778" y="2220276"/>
            <a:ext cx="607933" cy="590473"/>
            <a:chOff x="13339763" y="4897438"/>
            <a:chExt cx="1216025" cy="1181100"/>
          </a:xfrm>
          <a:solidFill>
            <a:srgbClr val="555555"/>
          </a:solidFill>
        </p:grpSpPr>
        <p:sp>
          <p:nvSpPr>
            <p:cNvPr id="95" name="Freeform 93">
              <a:extLst>
                <a:ext uri="{FF2B5EF4-FFF2-40B4-BE49-F238E27FC236}">
                  <a16:creationId xmlns:a16="http://schemas.microsoft.com/office/drawing/2014/main" id="{099E2CEB-328A-4792-B7D3-FEC6C9AACF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713" y="4983163"/>
              <a:ext cx="114300" cy="111125"/>
            </a:xfrm>
            <a:custGeom>
              <a:avLst/>
              <a:gdLst>
                <a:gd name="T0" fmla="*/ 18 w 36"/>
                <a:gd name="T1" fmla="*/ 35 h 35"/>
                <a:gd name="T2" fmla="*/ 0 w 36"/>
                <a:gd name="T3" fmla="*/ 18 h 35"/>
                <a:gd name="T4" fmla="*/ 18 w 36"/>
                <a:gd name="T5" fmla="*/ 0 h 35"/>
                <a:gd name="T6" fmla="*/ 36 w 36"/>
                <a:gd name="T7" fmla="*/ 18 h 35"/>
                <a:gd name="T8" fmla="*/ 18 w 36"/>
                <a:gd name="T9" fmla="*/ 35 h 35"/>
                <a:gd name="T10" fmla="*/ 18 w 36"/>
                <a:gd name="T11" fmla="*/ 10 h 35"/>
                <a:gd name="T12" fmla="*/ 11 w 36"/>
                <a:gd name="T13" fmla="*/ 18 h 35"/>
                <a:gd name="T14" fmla="*/ 18 w 36"/>
                <a:gd name="T15" fmla="*/ 25 h 35"/>
                <a:gd name="T16" fmla="*/ 25 w 36"/>
                <a:gd name="T17" fmla="*/ 18 h 35"/>
                <a:gd name="T18" fmla="*/ 18 w 36"/>
                <a:gd name="T19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5">
                  <a:moveTo>
                    <a:pt x="18" y="35"/>
                  </a:moveTo>
                  <a:cubicBezTo>
                    <a:pt x="8" y="35"/>
                    <a:pt x="0" y="27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27"/>
                    <a:pt x="28" y="35"/>
                    <a:pt x="18" y="35"/>
                  </a:cubicBezTo>
                  <a:close/>
                  <a:moveTo>
                    <a:pt x="18" y="10"/>
                  </a:moveTo>
                  <a:cubicBezTo>
                    <a:pt x="14" y="10"/>
                    <a:pt x="11" y="14"/>
                    <a:pt x="11" y="18"/>
                  </a:cubicBezTo>
                  <a:cubicBezTo>
                    <a:pt x="11" y="22"/>
                    <a:pt x="14" y="25"/>
                    <a:pt x="18" y="25"/>
                  </a:cubicBezTo>
                  <a:cubicBezTo>
                    <a:pt x="22" y="25"/>
                    <a:pt x="25" y="22"/>
                    <a:pt x="25" y="18"/>
                  </a:cubicBezTo>
                  <a:cubicBezTo>
                    <a:pt x="25" y="14"/>
                    <a:pt x="22" y="10"/>
                    <a:pt x="1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6" name="Freeform 94">
              <a:extLst>
                <a:ext uri="{FF2B5EF4-FFF2-40B4-BE49-F238E27FC236}">
                  <a16:creationId xmlns:a16="http://schemas.microsoft.com/office/drawing/2014/main" id="{EC44BFBF-C20A-4259-A567-B6ECBA8676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76388" y="4999038"/>
              <a:ext cx="158750" cy="158750"/>
            </a:xfrm>
            <a:custGeom>
              <a:avLst/>
              <a:gdLst>
                <a:gd name="T0" fmla="*/ 25 w 50"/>
                <a:gd name="T1" fmla="*/ 50 h 50"/>
                <a:gd name="T2" fmla="*/ 0 w 50"/>
                <a:gd name="T3" fmla="*/ 25 h 50"/>
                <a:gd name="T4" fmla="*/ 25 w 50"/>
                <a:gd name="T5" fmla="*/ 0 h 50"/>
                <a:gd name="T6" fmla="*/ 50 w 50"/>
                <a:gd name="T7" fmla="*/ 25 h 50"/>
                <a:gd name="T8" fmla="*/ 25 w 50"/>
                <a:gd name="T9" fmla="*/ 50 h 50"/>
                <a:gd name="T10" fmla="*/ 25 w 50"/>
                <a:gd name="T11" fmla="*/ 10 h 50"/>
                <a:gd name="T12" fmla="*/ 10 w 50"/>
                <a:gd name="T13" fmla="*/ 25 h 50"/>
                <a:gd name="T14" fmla="*/ 25 w 50"/>
                <a:gd name="T15" fmla="*/ 40 h 50"/>
                <a:gd name="T16" fmla="*/ 40 w 50"/>
                <a:gd name="T17" fmla="*/ 25 h 50"/>
                <a:gd name="T18" fmla="*/ 25 w 50"/>
                <a:gd name="T19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50"/>
                  </a:move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39"/>
                    <a:pt x="39" y="50"/>
                    <a:pt x="25" y="50"/>
                  </a:cubicBezTo>
                  <a:close/>
                  <a:moveTo>
                    <a:pt x="25" y="10"/>
                  </a:moveTo>
                  <a:cubicBezTo>
                    <a:pt x="17" y="10"/>
                    <a:pt x="10" y="17"/>
                    <a:pt x="10" y="25"/>
                  </a:cubicBezTo>
                  <a:cubicBezTo>
                    <a:pt x="10" y="33"/>
                    <a:pt x="17" y="40"/>
                    <a:pt x="25" y="40"/>
                  </a:cubicBezTo>
                  <a:cubicBezTo>
                    <a:pt x="33" y="40"/>
                    <a:pt x="40" y="33"/>
                    <a:pt x="40" y="25"/>
                  </a:cubicBezTo>
                  <a:cubicBezTo>
                    <a:pt x="40" y="17"/>
                    <a:pt x="33" y="10"/>
                    <a:pt x="2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7" name="Freeform 95">
              <a:extLst>
                <a:ext uri="{FF2B5EF4-FFF2-40B4-BE49-F238E27FC236}">
                  <a16:creationId xmlns:a16="http://schemas.microsoft.com/office/drawing/2014/main" id="{9CDDA2D7-56B3-4C62-BEDA-74354F0D0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3963" y="4897438"/>
              <a:ext cx="95250" cy="95250"/>
            </a:xfrm>
            <a:custGeom>
              <a:avLst/>
              <a:gdLst>
                <a:gd name="T0" fmla="*/ 6 w 30"/>
                <a:gd name="T1" fmla="*/ 30 h 30"/>
                <a:gd name="T2" fmla="*/ 2 w 30"/>
                <a:gd name="T3" fmla="*/ 28 h 30"/>
                <a:gd name="T4" fmla="*/ 2 w 30"/>
                <a:gd name="T5" fmla="*/ 21 h 30"/>
                <a:gd name="T6" fmla="*/ 21 w 30"/>
                <a:gd name="T7" fmla="*/ 2 h 30"/>
                <a:gd name="T8" fmla="*/ 28 w 30"/>
                <a:gd name="T9" fmla="*/ 2 h 30"/>
                <a:gd name="T10" fmla="*/ 28 w 30"/>
                <a:gd name="T11" fmla="*/ 9 h 30"/>
                <a:gd name="T12" fmla="*/ 9 w 30"/>
                <a:gd name="T13" fmla="*/ 28 h 30"/>
                <a:gd name="T14" fmla="*/ 6 w 30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0">
                  <a:moveTo>
                    <a:pt x="6" y="30"/>
                  </a:moveTo>
                  <a:cubicBezTo>
                    <a:pt x="4" y="30"/>
                    <a:pt x="3" y="29"/>
                    <a:pt x="2" y="28"/>
                  </a:cubicBezTo>
                  <a:cubicBezTo>
                    <a:pt x="0" y="26"/>
                    <a:pt x="0" y="23"/>
                    <a:pt x="2" y="2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3" y="0"/>
                    <a:pt x="26" y="0"/>
                    <a:pt x="28" y="2"/>
                  </a:cubicBezTo>
                  <a:cubicBezTo>
                    <a:pt x="30" y="4"/>
                    <a:pt x="30" y="7"/>
                    <a:pt x="28" y="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9"/>
                    <a:pt x="7" y="30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8" name="Freeform 96">
              <a:extLst>
                <a:ext uri="{FF2B5EF4-FFF2-40B4-BE49-F238E27FC236}">
                  <a16:creationId xmlns:a16="http://schemas.microsoft.com/office/drawing/2014/main" id="{76E256BA-E1D9-4A99-A57D-31999533F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3963" y="4897438"/>
              <a:ext cx="95250" cy="95250"/>
            </a:xfrm>
            <a:custGeom>
              <a:avLst/>
              <a:gdLst>
                <a:gd name="T0" fmla="*/ 25 w 30"/>
                <a:gd name="T1" fmla="*/ 30 h 30"/>
                <a:gd name="T2" fmla="*/ 21 w 30"/>
                <a:gd name="T3" fmla="*/ 28 h 30"/>
                <a:gd name="T4" fmla="*/ 2 w 30"/>
                <a:gd name="T5" fmla="*/ 9 h 30"/>
                <a:gd name="T6" fmla="*/ 2 w 30"/>
                <a:gd name="T7" fmla="*/ 2 h 30"/>
                <a:gd name="T8" fmla="*/ 9 w 30"/>
                <a:gd name="T9" fmla="*/ 2 h 30"/>
                <a:gd name="T10" fmla="*/ 28 w 30"/>
                <a:gd name="T11" fmla="*/ 21 h 30"/>
                <a:gd name="T12" fmla="*/ 28 w 30"/>
                <a:gd name="T13" fmla="*/ 28 h 30"/>
                <a:gd name="T14" fmla="*/ 25 w 30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0">
                  <a:moveTo>
                    <a:pt x="25" y="30"/>
                  </a:moveTo>
                  <a:cubicBezTo>
                    <a:pt x="23" y="30"/>
                    <a:pt x="22" y="29"/>
                    <a:pt x="21" y="2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3"/>
                    <a:pt x="30" y="26"/>
                    <a:pt x="28" y="28"/>
                  </a:cubicBezTo>
                  <a:cubicBezTo>
                    <a:pt x="27" y="29"/>
                    <a:pt x="26" y="30"/>
                    <a:pt x="2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9" name="Freeform 97">
              <a:extLst>
                <a:ext uri="{FF2B5EF4-FFF2-40B4-BE49-F238E27FC236}">
                  <a16:creationId xmlns:a16="http://schemas.microsoft.com/office/drawing/2014/main" id="{FB0A702D-A42E-4CB5-A3FF-41D607D3FC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39763" y="5214938"/>
              <a:ext cx="1216025" cy="863600"/>
            </a:xfrm>
            <a:custGeom>
              <a:avLst/>
              <a:gdLst>
                <a:gd name="T0" fmla="*/ 339 w 383"/>
                <a:gd name="T1" fmla="*/ 272 h 272"/>
                <a:gd name="T2" fmla="*/ 182 w 383"/>
                <a:gd name="T3" fmla="*/ 272 h 272"/>
                <a:gd name="T4" fmla="*/ 177 w 383"/>
                <a:gd name="T5" fmla="*/ 266 h 272"/>
                <a:gd name="T6" fmla="*/ 182 w 383"/>
                <a:gd name="T7" fmla="*/ 261 h 272"/>
                <a:gd name="T8" fmla="*/ 339 w 383"/>
                <a:gd name="T9" fmla="*/ 261 h 272"/>
                <a:gd name="T10" fmla="*/ 372 w 383"/>
                <a:gd name="T11" fmla="*/ 228 h 272"/>
                <a:gd name="T12" fmla="*/ 372 w 383"/>
                <a:gd name="T13" fmla="*/ 226 h 272"/>
                <a:gd name="T14" fmla="*/ 378 w 383"/>
                <a:gd name="T15" fmla="*/ 221 h 272"/>
                <a:gd name="T16" fmla="*/ 383 w 383"/>
                <a:gd name="T17" fmla="*/ 226 h 272"/>
                <a:gd name="T18" fmla="*/ 383 w 383"/>
                <a:gd name="T19" fmla="*/ 228 h 272"/>
                <a:gd name="T20" fmla="*/ 339 w 383"/>
                <a:gd name="T21" fmla="*/ 272 h 272"/>
                <a:gd name="T22" fmla="*/ 167 w 383"/>
                <a:gd name="T23" fmla="*/ 272 h 272"/>
                <a:gd name="T24" fmla="*/ 44 w 383"/>
                <a:gd name="T25" fmla="*/ 272 h 272"/>
                <a:gd name="T26" fmla="*/ 0 w 383"/>
                <a:gd name="T27" fmla="*/ 228 h 272"/>
                <a:gd name="T28" fmla="*/ 0 w 383"/>
                <a:gd name="T29" fmla="*/ 46 h 272"/>
                <a:gd name="T30" fmla="*/ 5 w 383"/>
                <a:gd name="T31" fmla="*/ 41 h 272"/>
                <a:gd name="T32" fmla="*/ 10 w 383"/>
                <a:gd name="T33" fmla="*/ 46 h 272"/>
                <a:gd name="T34" fmla="*/ 10 w 383"/>
                <a:gd name="T35" fmla="*/ 228 h 272"/>
                <a:gd name="T36" fmla="*/ 44 w 383"/>
                <a:gd name="T37" fmla="*/ 261 h 272"/>
                <a:gd name="T38" fmla="*/ 167 w 383"/>
                <a:gd name="T39" fmla="*/ 261 h 272"/>
                <a:gd name="T40" fmla="*/ 172 w 383"/>
                <a:gd name="T41" fmla="*/ 266 h 272"/>
                <a:gd name="T42" fmla="*/ 167 w 383"/>
                <a:gd name="T43" fmla="*/ 272 h 272"/>
                <a:gd name="T44" fmla="*/ 378 w 383"/>
                <a:gd name="T45" fmla="*/ 215 h 272"/>
                <a:gd name="T46" fmla="*/ 372 w 383"/>
                <a:gd name="T47" fmla="*/ 210 h 272"/>
                <a:gd name="T48" fmla="*/ 378 w 383"/>
                <a:gd name="T49" fmla="*/ 205 h 272"/>
                <a:gd name="T50" fmla="*/ 383 w 383"/>
                <a:gd name="T51" fmla="*/ 210 h 272"/>
                <a:gd name="T52" fmla="*/ 378 w 383"/>
                <a:gd name="T53" fmla="*/ 215 h 272"/>
                <a:gd name="T54" fmla="*/ 378 w 383"/>
                <a:gd name="T55" fmla="*/ 200 h 272"/>
                <a:gd name="T56" fmla="*/ 372 w 383"/>
                <a:gd name="T57" fmla="*/ 194 h 272"/>
                <a:gd name="T58" fmla="*/ 372 w 383"/>
                <a:gd name="T59" fmla="*/ 45 h 272"/>
                <a:gd name="T60" fmla="*/ 339 w 383"/>
                <a:gd name="T61" fmla="*/ 11 h 272"/>
                <a:gd name="T62" fmla="*/ 185 w 383"/>
                <a:gd name="T63" fmla="*/ 11 h 272"/>
                <a:gd name="T64" fmla="*/ 179 w 383"/>
                <a:gd name="T65" fmla="*/ 6 h 272"/>
                <a:gd name="T66" fmla="*/ 185 w 383"/>
                <a:gd name="T67" fmla="*/ 0 h 272"/>
                <a:gd name="T68" fmla="*/ 339 w 383"/>
                <a:gd name="T69" fmla="*/ 0 h 272"/>
                <a:gd name="T70" fmla="*/ 383 w 383"/>
                <a:gd name="T71" fmla="*/ 45 h 272"/>
                <a:gd name="T72" fmla="*/ 383 w 383"/>
                <a:gd name="T73" fmla="*/ 194 h 272"/>
                <a:gd name="T74" fmla="*/ 378 w 383"/>
                <a:gd name="T75" fmla="*/ 200 h 272"/>
                <a:gd name="T76" fmla="*/ 8 w 383"/>
                <a:gd name="T77" fmla="*/ 36 h 272"/>
                <a:gd name="T78" fmla="*/ 6 w 383"/>
                <a:gd name="T79" fmla="*/ 36 h 272"/>
                <a:gd name="T80" fmla="*/ 3 w 383"/>
                <a:gd name="T81" fmla="*/ 33 h 272"/>
                <a:gd name="T82" fmla="*/ 3 w 383"/>
                <a:gd name="T83" fmla="*/ 29 h 272"/>
                <a:gd name="T84" fmla="*/ 9 w 383"/>
                <a:gd name="T85" fmla="*/ 26 h 272"/>
                <a:gd name="T86" fmla="*/ 12 w 383"/>
                <a:gd name="T87" fmla="*/ 29 h 272"/>
                <a:gd name="T88" fmla="*/ 12 w 383"/>
                <a:gd name="T89" fmla="*/ 33 h 272"/>
                <a:gd name="T90" fmla="*/ 8 w 383"/>
                <a:gd name="T91" fmla="*/ 36 h 272"/>
                <a:gd name="T92" fmla="*/ 16 w 383"/>
                <a:gd name="T93" fmla="*/ 23 h 272"/>
                <a:gd name="T94" fmla="*/ 12 w 383"/>
                <a:gd name="T95" fmla="*/ 21 h 272"/>
                <a:gd name="T96" fmla="*/ 12 w 383"/>
                <a:gd name="T97" fmla="*/ 14 h 272"/>
                <a:gd name="T98" fmla="*/ 44 w 383"/>
                <a:gd name="T99" fmla="*/ 0 h 272"/>
                <a:gd name="T100" fmla="*/ 169 w 383"/>
                <a:gd name="T101" fmla="*/ 0 h 272"/>
                <a:gd name="T102" fmla="*/ 174 w 383"/>
                <a:gd name="T103" fmla="*/ 6 h 272"/>
                <a:gd name="T104" fmla="*/ 169 w 383"/>
                <a:gd name="T105" fmla="*/ 11 h 272"/>
                <a:gd name="T106" fmla="*/ 44 w 383"/>
                <a:gd name="T107" fmla="*/ 11 h 272"/>
                <a:gd name="T108" fmla="*/ 20 w 383"/>
                <a:gd name="T109" fmla="*/ 21 h 272"/>
                <a:gd name="T110" fmla="*/ 16 w 383"/>
                <a:gd name="T111" fmla="*/ 2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3" h="272">
                  <a:moveTo>
                    <a:pt x="339" y="272"/>
                  </a:moveTo>
                  <a:cubicBezTo>
                    <a:pt x="182" y="272"/>
                    <a:pt x="182" y="272"/>
                    <a:pt x="182" y="272"/>
                  </a:cubicBezTo>
                  <a:cubicBezTo>
                    <a:pt x="179" y="272"/>
                    <a:pt x="177" y="269"/>
                    <a:pt x="177" y="266"/>
                  </a:cubicBezTo>
                  <a:cubicBezTo>
                    <a:pt x="177" y="264"/>
                    <a:pt x="179" y="261"/>
                    <a:pt x="182" y="261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357" y="261"/>
                    <a:pt x="372" y="246"/>
                    <a:pt x="372" y="228"/>
                  </a:cubicBezTo>
                  <a:cubicBezTo>
                    <a:pt x="372" y="226"/>
                    <a:pt x="372" y="226"/>
                    <a:pt x="372" y="226"/>
                  </a:cubicBezTo>
                  <a:cubicBezTo>
                    <a:pt x="372" y="223"/>
                    <a:pt x="375" y="221"/>
                    <a:pt x="378" y="221"/>
                  </a:cubicBezTo>
                  <a:cubicBezTo>
                    <a:pt x="381" y="221"/>
                    <a:pt x="383" y="223"/>
                    <a:pt x="383" y="226"/>
                  </a:cubicBezTo>
                  <a:cubicBezTo>
                    <a:pt x="383" y="228"/>
                    <a:pt x="383" y="228"/>
                    <a:pt x="383" y="228"/>
                  </a:cubicBezTo>
                  <a:cubicBezTo>
                    <a:pt x="383" y="252"/>
                    <a:pt x="363" y="272"/>
                    <a:pt x="339" y="272"/>
                  </a:cubicBezTo>
                  <a:close/>
                  <a:moveTo>
                    <a:pt x="167" y="272"/>
                  </a:moveTo>
                  <a:cubicBezTo>
                    <a:pt x="44" y="272"/>
                    <a:pt x="44" y="272"/>
                    <a:pt x="44" y="272"/>
                  </a:cubicBezTo>
                  <a:cubicBezTo>
                    <a:pt x="20" y="272"/>
                    <a:pt x="0" y="252"/>
                    <a:pt x="0" y="228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3"/>
                    <a:pt x="2" y="41"/>
                    <a:pt x="5" y="41"/>
                  </a:cubicBezTo>
                  <a:cubicBezTo>
                    <a:pt x="8" y="41"/>
                    <a:pt x="10" y="43"/>
                    <a:pt x="10" y="46"/>
                  </a:cubicBezTo>
                  <a:cubicBezTo>
                    <a:pt x="10" y="228"/>
                    <a:pt x="10" y="228"/>
                    <a:pt x="10" y="228"/>
                  </a:cubicBezTo>
                  <a:cubicBezTo>
                    <a:pt x="10" y="246"/>
                    <a:pt x="25" y="261"/>
                    <a:pt x="44" y="261"/>
                  </a:cubicBezTo>
                  <a:cubicBezTo>
                    <a:pt x="167" y="261"/>
                    <a:pt x="167" y="261"/>
                    <a:pt x="167" y="261"/>
                  </a:cubicBezTo>
                  <a:cubicBezTo>
                    <a:pt x="170" y="261"/>
                    <a:pt x="172" y="264"/>
                    <a:pt x="172" y="266"/>
                  </a:cubicBezTo>
                  <a:cubicBezTo>
                    <a:pt x="172" y="269"/>
                    <a:pt x="169" y="272"/>
                    <a:pt x="167" y="272"/>
                  </a:cubicBezTo>
                  <a:close/>
                  <a:moveTo>
                    <a:pt x="378" y="215"/>
                  </a:moveTo>
                  <a:cubicBezTo>
                    <a:pt x="375" y="215"/>
                    <a:pt x="372" y="213"/>
                    <a:pt x="372" y="210"/>
                  </a:cubicBezTo>
                  <a:cubicBezTo>
                    <a:pt x="372" y="207"/>
                    <a:pt x="375" y="205"/>
                    <a:pt x="378" y="205"/>
                  </a:cubicBezTo>
                  <a:cubicBezTo>
                    <a:pt x="381" y="205"/>
                    <a:pt x="383" y="207"/>
                    <a:pt x="383" y="210"/>
                  </a:cubicBezTo>
                  <a:cubicBezTo>
                    <a:pt x="383" y="213"/>
                    <a:pt x="381" y="215"/>
                    <a:pt x="378" y="215"/>
                  </a:cubicBezTo>
                  <a:close/>
                  <a:moveTo>
                    <a:pt x="378" y="200"/>
                  </a:moveTo>
                  <a:cubicBezTo>
                    <a:pt x="375" y="200"/>
                    <a:pt x="372" y="197"/>
                    <a:pt x="372" y="194"/>
                  </a:cubicBezTo>
                  <a:cubicBezTo>
                    <a:pt x="372" y="45"/>
                    <a:pt x="372" y="45"/>
                    <a:pt x="372" y="45"/>
                  </a:cubicBezTo>
                  <a:cubicBezTo>
                    <a:pt x="372" y="26"/>
                    <a:pt x="357" y="11"/>
                    <a:pt x="339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2" y="11"/>
                    <a:pt x="179" y="9"/>
                    <a:pt x="179" y="6"/>
                  </a:cubicBezTo>
                  <a:cubicBezTo>
                    <a:pt x="179" y="3"/>
                    <a:pt x="182" y="0"/>
                    <a:pt x="185" y="0"/>
                  </a:cubicBezTo>
                  <a:cubicBezTo>
                    <a:pt x="339" y="0"/>
                    <a:pt x="339" y="0"/>
                    <a:pt x="339" y="0"/>
                  </a:cubicBezTo>
                  <a:cubicBezTo>
                    <a:pt x="363" y="0"/>
                    <a:pt x="383" y="20"/>
                    <a:pt x="383" y="45"/>
                  </a:cubicBezTo>
                  <a:cubicBezTo>
                    <a:pt x="383" y="194"/>
                    <a:pt x="383" y="194"/>
                    <a:pt x="383" y="194"/>
                  </a:cubicBezTo>
                  <a:cubicBezTo>
                    <a:pt x="383" y="197"/>
                    <a:pt x="381" y="200"/>
                    <a:pt x="378" y="200"/>
                  </a:cubicBezTo>
                  <a:close/>
                  <a:moveTo>
                    <a:pt x="8" y="36"/>
                  </a:moveTo>
                  <a:cubicBezTo>
                    <a:pt x="7" y="36"/>
                    <a:pt x="6" y="36"/>
                    <a:pt x="6" y="36"/>
                  </a:cubicBezTo>
                  <a:cubicBezTo>
                    <a:pt x="4" y="35"/>
                    <a:pt x="3" y="34"/>
                    <a:pt x="3" y="33"/>
                  </a:cubicBezTo>
                  <a:cubicBezTo>
                    <a:pt x="2" y="32"/>
                    <a:pt x="2" y="30"/>
                    <a:pt x="3" y="29"/>
                  </a:cubicBezTo>
                  <a:cubicBezTo>
                    <a:pt x="4" y="26"/>
                    <a:pt x="7" y="25"/>
                    <a:pt x="9" y="26"/>
                  </a:cubicBezTo>
                  <a:cubicBezTo>
                    <a:pt x="11" y="26"/>
                    <a:pt x="12" y="27"/>
                    <a:pt x="12" y="29"/>
                  </a:cubicBezTo>
                  <a:cubicBezTo>
                    <a:pt x="13" y="30"/>
                    <a:pt x="13" y="31"/>
                    <a:pt x="12" y="33"/>
                  </a:cubicBezTo>
                  <a:cubicBezTo>
                    <a:pt x="12" y="35"/>
                    <a:pt x="10" y="36"/>
                    <a:pt x="8" y="36"/>
                  </a:cubicBezTo>
                  <a:close/>
                  <a:moveTo>
                    <a:pt x="16" y="23"/>
                  </a:moveTo>
                  <a:cubicBezTo>
                    <a:pt x="15" y="23"/>
                    <a:pt x="13" y="22"/>
                    <a:pt x="12" y="21"/>
                  </a:cubicBezTo>
                  <a:cubicBezTo>
                    <a:pt x="10" y="19"/>
                    <a:pt x="10" y="16"/>
                    <a:pt x="12" y="14"/>
                  </a:cubicBezTo>
                  <a:cubicBezTo>
                    <a:pt x="20" y="5"/>
                    <a:pt x="32" y="0"/>
                    <a:pt x="44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72" y="0"/>
                    <a:pt x="174" y="3"/>
                    <a:pt x="174" y="6"/>
                  </a:cubicBezTo>
                  <a:cubicBezTo>
                    <a:pt x="174" y="9"/>
                    <a:pt x="172" y="11"/>
                    <a:pt x="169" y="11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35" y="11"/>
                    <a:pt x="26" y="15"/>
                    <a:pt x="20" y="21"/>
                  </a:cubicBezTo>
                  <a:cubicBezTo>
                    <a:pt x="19" y="22"/>
                    <a:pt x="17" y="23"/>
                    <a:pt x="1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1" name="Freeform 99">
              <a:extLst>
                <a:ext uri="{FF2B5EF4-FFF2-40B4-BE49-F238E27FC236}">
                  <a16:creationId xmlns:a16="http://schemas.microsoft.com/office/drawing/2014/main" id="{9EBA9BCA-C7C0-4766-8CEC-FFD983A87C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77863" y="5249863"/>
              <a:ext cx="1139825" cy="476250"/>
            </a:xfrm>
            <a:custGeom>
              <a:avLst/>
              <a:gdLst>
                <a:gd name="T0" fmla="*/ 178 w 359"/>
                <a:gd name="T1" fmla="*/ 150 h 150"/>
                <a:gd name="T2" fmla="*/ 178 w 359"/>
                <a:gd name="T3" fmla="*/ 149 h 150"/>
                <a:gd name="T4" fmla="*/ 178 w 359"/>
                <a:gd name="T5" fmla="*/ 150 h 150"/>
                <a:gd name="T6" fmla="*/ 142 w 359"/>
                <a:gd name="T7" fmla="*/ 136 h 150"/>
                <a:gd name="T8" fmla="*/ 142 w 359"/>
                <a:gd name="T9" fmla="*/ 136 h 150"/>
                <a:gd name="T10" fmla="*/ 129 w 359"/>
                <a:gd name="T11" fmla="*/ 125 h 150"/>
                <a:gd name="T12" fmla="*/ 129 w 359"/>
                <a:gd name="T13" fmla="*/ 125 h 150"/>
                <a:gd name="T14" fmla="*/ 127 w 359"/>
                <a:gd name="T15" fmla="*/ 121 h 150"/>
                <a:gd name="T16" fmla="*/ 129 w 359"/>
                <a:gd name="T17" fmla="*/ 118 h 150"/>
                <a:gd name="T18" fmla="*/ 136 w 359"/>
                <a:gd name="T19" fmla="*/ 117 h 150"/>
                <a:gd name="T20" fmla="*/ 148 w 359"/>
                <a:gd name="T21" fmla="*/ 129 h 150"/>
                <a:gd name="T22" fmla="*/ 178 w 359"/>
                <a:gd name="T23" fmla="*/ 139 h 150"/>
                <a:gd name="T24" fmla="*/ 207 w 359"/>
                <a:gd name="T25" fmla="*/ 129 h 150"/>
                <a:gd name="T26" fmla="*/ 207 w 359"/>
                <a:gd name="T27" fmla="*/ 129 h 150"/>
                <a:gd name="T28" fmla="*/ 350 w 359"/>
                <a:gd name="T29" fmla="*/ 2 h 150"/>
                <a:gd name="T30" fmla="*/ 357 w 359"/>
                <a:gd name="T31" fmla="*/ 2 h 150"/>
                <a:gd name="T32" fmla="*/ 357 w 359"/>
                <a:gd name="T33" fmla="*/ 9 h 150"/>
                <a:gd name="T34" fmla="*/ 214 w 359"/>
                <a:gd name="T35" fmla="*/ 137 h 150"/>
                <a:gd name="T36" fmla="*/ 178 w 359"/>
                <a:gd name="T37" fmla="*/ 150 h 150"/>
                <a:gd name="T38" fmla="*/ 121 w 359"/>
                <a:gd name="T39" fmla="*/ 116 h 150"/>
                <a:gd name="T40" fmla="*/ 118 w 359"/>
                <a:gd name="T41" fmla="*/ 115 h 150"/>
                <a:gd name="T42" fmla="*/ 2 w 359"/>
                <a:gd name="T43" fmla="*/ 9 h 150"/>
                <a:gd name="T44" fmla="*/ 0 w 359"/>
                <a:gd name="T45" fmla="*/ 6 h 150"/>
                <a:gd name="T46" fmla="*/ 1 w 359"/>
                <a:gd name="T47" fmla="*/ 2 h 150"/>
                <a:gd name="T48" fmla="*/ 9 w 359"/>
                <a:gd name="T49" fmla="*/ 2 h 150"/>
                <a:gd name="T50" fmla="*/ 124 w 359"/>
                <a:gd name="T51" fmla="*/ 107 h 150"/>
                <a:gd name="T52" fmla="*/ 125 w 359"/>
                <a:gd name="T53" fmla="*/ 114 h 150"/>
                <a:gd name="T54" fmla="*/ 121 w 359"/>
                <a:gd name="T55" fmla="*/ 11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9" h="150">
                  <a:moveTo>
                    <a:pt x="178" y="150"/>
                  </a:moveTo>
                  <a:cubicBezTo>
                    <a:pt x="178" y="149"/>
                    <a:pt x="178" y="149"/>
                    <a:pt x="178" y="149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65" y="150"/>
                    <a:pt x="152" y="145"/>
                    <a:pt x="142" y="136"/>
                  </a:cubicBezTo>
                  <a:cubicBezTo>
                    <a:pt x="142" y="136"/>
                    <a:pt x="142" y="136"/>
                    <a:pt x="142" y="136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8" y="124"/>
                    <a:pt x="127" y="123"/>
                    <a:pt x="127" y="121"/>
                  </a:cubicBezTo>
                  <a:cubicBezTo>
                    <a:pt x="127" y="120"/>
                    <a:pt x="128" y="119"/>
                    <a:pt x="129" y="118"/>
                  </a:cubicBezTo>
                  <a:cubicBezTo>
                    <a:pt x="131" y="116"/>
                    <a:pt x="134" y="115"/>
                    <a:pt x="136" y="117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57" y="135"/>
                    <a:pt x="167" y="139"/>
                    <a:pt x="178" y="139"/>
                  </a:cubicBezTo>
                  <a:cubicBezTo>
                    <a:pt x="188" y="139"/>
                    <a:pt x="199" y="135"/>
                    <a:pt x="207" y="129"/>
                  </a:cubicBezTo>
                  <a:cubicBezTo>
                    <a:pt x="207" y="129"/>
                    <a:pt x="207" y="129"/>
                    <a:pt x="207" y="129"/>
                  </a:cubicBezTo>
                  <a:cubicBezTo>
                    <a:pt x="350" y="2"/>
                    <a:pt x="350" y="2"/>
                    <a:pt x="350" y="2"/>
                  </a:cubicBezTo>
                  <a:cubicBezTo>
                    <a:pt x="352" y="0"/>
                    <a:pt x="356" y="0"/>
                    <a:pt x="357" y="2"/>
                  </a:cubicBezTo>
                  <a:cubicBezTo>
                    <a:pt x="359" y="4"/>
                    <a:pt x="359" y="7"/>
                    <a:pt x="357" y="9"/>
                  </a:cubicBezTo>
                  <a:cubicBezTo>
                    <a:pt x="214" y="137"/>
                    <a:pt x="214" y="137"/>
                    <a:pt x="214" y="137"/>
                  </a:cubicBezTo>
                  <a:cubicBezTo>
                    <a:pt x="204" y="145"/>
                    <a:pt x="191" y="150"/>
                    <a:pt x="178" y="150"/>
                  </a:cubicBezTo>
                  <a:close/>
                  <a:moveTo>
                    <a:pt x="121" y="116"/>
                  </a:moveTo>
                  <a:cubicBezTo>
                    <a:pt x="120" y="116"/>
                    <a:pt x="118" y="115"/>
                    <a:pt x="118" y="11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3" y="0"/>
                    <a:pt x="7" y="0"/>
                    <a:pt x="9" y="2"/>
                  </a:cubicBezTo>
                  <a:cubicBezTo>
                    <a:pt x="124" y="107"/>
                    <a:pt x="124" y="107"/>
                    <a:pt x="124" y="107"/>
                  </a:cubicBezTo>
                  <a:cubicBezTo>
                    <a:pt x="127" y="109"/>
                    <a:pt x="127" y="112"/>
                    <a:pt x="125" y="114"/>
                  </a:cubicBezTo>
                  <a:cubicBezTo>
                    <a:pt x="124" y="115"/>
                    <a:pt x="122" y="116"/>
                    <a:pt x="121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FDEC8773-BFC5-4EB5-81B0-FCE4648455FE}"/>
              </a:ext>
            </a:extLst>
          </p:cNvPr>
          <p:cNvGrpSpPr/>
          <p:nvPr/>
        </p:nvGrpSpPr>
        <p:grpSpPr>
          <a:xfrm>
            <a:off x="3852082" y="2199641"/>
            <a:ext cx="349205" cy="349205"/>
            <a:chOff x="12314238" y="4856163"/>
            <a:chExt cx="698500" cy="698500"/>
          </a:xfrm>
          <a:solidFill>
            <a:srgbClr val="555555"/>
          </a:solidFill>
        </p:grpSpPr>
        <p:sp>
          <p:nvSpPr>
            <p:cNvPr id="100" name="Freeform 98">
              <a:extLst>
                <a:ext uri="{FF2B5EF4-FFF2-40B4-BE49-F238E27FC236}">
                  <a16:creationId xmlns:a16="http://schemas.microsoft.com/office/drawing/2014/main" id="{2FD16F18-8FAE-419E-821C-C72B286A0A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14238" y="5068888"/>
              <a:ext cx="698500" cy="485775"/>
            </a:xfrm>
            <a:custGeom>
              <a:avLst/>
              <a:gdLst>
                <a:gd name="T0" fmla="*/ 193 w 220"/>
                <a:gd name="T1" fmla="*/ 153 h 153"/>
                <a:gd name="T2" fmla="*/ 174 w 220"/>
                <a:gd name="T3" fmla="*/ 153 h 153"/>
                <a:gd name="T4" fmla="*/ 169 w 220"/>
                <a:gd name="T5" fmla="*/ 148 h 153"/>
                <a:gd name="T6" fmla="*/ 174 w 220"/>
                <a:gd name="T7" fmla="*/ 143 h 153"/>
                <a:gd name="T8" fmla="*/ 193 w 220"/>
                <a:gd name="T9" fmla="*/ 143 h 153"/>
                <a:gd name="T10" fmla="*/ 210 w 220"/>
                <a:gd name="T11" fmla="*/ 126 h 153"/>
                <a:gd name="T12" fmla="*/ 210 w 220"/>
                <a:gd name="T13" fmla="*/ 23 h 153"/>
                <a:gd name="T14" fmla="*/ 210 w 220"/>
                <a:gd name="T15" fmla="*/ 22 h 153"/>
                <a:gd name="T16" fmla="*/ 210 w 220"/>
                <a:gd name="T17" fmla="*/ 20 h 153"/>
                <a:gd name="T18" fmla="*/ 208 w 220"/>
                <a:gd name="T19" fmla="*/ 15 h 153"/>
                <a:gd name="T20" fmla="*/ 131 w 220"/>
                <a:gd name="T21" fmla="*/ 83 h 153"/>
                <a:gd name="T22" fmla="*/ 92 w 220"/>
                <a:gd name="T23" fmla="*/ 86 h 153"/>
                <a:gd name="T24" fmla="*/ 92 w 220"/>
                <a:gd name="T25" fmla="*/ 86 h 153"/>
                <a:gd name="T26" fmla="*/ 92 w 220"/>
                <a:gd name="T27" fmla="*/ 86 h 153"/>
                <a:gd name="T28" fmla="*/ 90 w 220"/>
                <a:gd name="T29" fmla="*/ 79 h 153"/>
                <a:gd name="T30" fmla="*/ 97 w 220"/>
                <a:gd name="T31" fmla="*/ 77 h 153"/>
                <a:gd name="T32" fmla="*/ 124 w 220"/>
                <a:gd name="T33" fmla="*/ 75 h 153"/>
                <a:gd name="T34" fmla="*/ 208 w 220"/>
                <a:gd name="T35" fmla="*/ 0 h 153"/>
                <a:gd name="T36" fmla="*/ 212 w 220"/>
                <a:gd name="T37" fmla="*/ 4 h 153"/>
                <a:gd name="T38" fmla="*/ 220 w 220"/>
                <a:gd name="T39" fmla="*/ 18 h 153"/>
                <a:gd name="T40" fmla="*/ 220 w 220"/>
                <a:gd name="T41" fmla="*/ 21 h 153"/>
                <a:gd name="T42" fmla="*/ 220 w 220"/>
                <a:gd name="T43" fmla="*/ 23 h 153"/>
                <a:gd name="T44" fmla="*/ 220 w 220"/>
                <a:gd name="T45" fmla="*/ 126 h 153"/>
                <a:gd name="T46" fmla="*/ 193 w 220"/>
                <a:gd name="T47" fmla="*/ 153 h 153"/>
                <a:gd name="T48" fmla="*/ 158 w 220"/>
                <a:gd name="T49" fmla="*/ 153 h 153"/>
                <a:gd name="T50" fmla="*/ 27 w 220"/>
                <a:gd name="T51" fmla="*/ 153 h 153"/>
                <a:gd name="T52" fmla="*/ 0 w 220"/>
                <a:gd name="T53" fmla="*/ 126 h 153"/>
                <a:gd name="T54" fmla="*/ 0 w 220"/>
                <a:gd name="T55" fmla="*/ 23 h 153"/>
                <a:gd name="T56" fmla="*/ 9 w 220"/>
                <a:gd name="T57" fmla="*/ 4 h 153"/>
                <a:gd name="T58" fmla="*/ 12 w 220"/>
                <a:gd name="T59" fmla="*/ 0 h 153"/>
                <a:gd name="T60" fmla="*/ 16 w 220"/>
                <a:gd name="T61" fmla="*/ 4 h 153"/>
                <a:gd name="T62" fmla="*/ 75 w 220"/>
                <a:gd name="T63" fmla="*/ 57 h 153"/>
                <a:gd name="T64" fmla="*/ 76 w 220"/>
                <a:gd name="T65" fmla="*/ 61 h 153"/>
                <a:gd name="T66" fmla="*/ 75 w 220"/>
                <a:gd name="T67" fmla="*/ 64 h 153"/>
                <a:gd name="T68" fmla="*/ 68 w 220"/>
                <a:gd name="T69" fmla="*/ 65 h 153"/>
                <a:gd name="T70" fmla="*/ 13 w 220"/>
                <a:gd name="T71" fmla="*/ 15 h 153"/>
                <a:gd name="T72" fmla="*/ 11 w 220"/>
                <a:gd name="T73" fmla="*/ 23 h 153"/>
                <a:gd name="T74" fmla="*/ 11 w 220"/>
                <a:gd name="T75" fmla="*/ 126 h 153"/>
                <a:gd name="T76" fmla="*/ 27 w 220"/>
                <a:gd name="T77" fmla="*/ 143 h 153"/>
                <a:gd name="T78" fmla="*/ 158 w 220"/>
                <a:gd name="T79" fmla="*/ 143 h 153"/>
                <a:gd name="T80" fmla="*/ 164 w 220"/>
                <a:gd name="T81" fmla="*/ 148 h 153"/>
                <a:gd name="T82" fmla="*/ 158 w 220"/>
                <a:gd name="T83" fmla="*/ 153 h 153"/>
                <a:gd name="T84" fmla="*/ 83 w 220"/>
                <a:gd name="T85" fmla="*/ 77 h 153"/>
                <a:gd name="T86" fmla="*/ 79 w 220"/>
                <a:gd name="T87" fmla="*/ 75 h 153"/>
                <a:gd name="T88" fmla="*/ 79 w 220"/>
                <a:gd name="T89" fmla="*/ 68 h 153"/>
                <a:gd name="T90" fmla="*/ 86 w 220"/>
                <a:gd name="T91" fmla="*/ 68 h 153"/>
                <a:gd name="T92" fmla="*/ 88 w 220"/>
                <a:gd name="T93" fmla="*/ 71 h 153"/>
                <a:gd name="T94" fmla="*/ 87 w 220"/>
                <a:gd name="T95" fmla="*/ 75 h 153"/>
                <a:gd name="T96" fmla="*/ 83 w 220"/>
                <a:gd name="T97" fmla="*/ 7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0" h="153">
                  <a:moveTo>
                    <a:pt x="193" y="153"/>
                  </a:moveTo>
                  <a:cubicBezTo>
                    <a:pt x="174" y="153"/>
                    <a:pt x="174" y="153"/>
                    <a:pt x="174" y="153"/>
                  </a:cubicBezTo>
                  <a:cubicBezTo>
                    <a:pt x="171" y="153"/>
                    <a:pt x="169" y="151"/>
                    <a:pt x="169" y="148"/>
                  </a:cubicBezTo>
                  <a:cubicBezTo>
                    <a:pt x="169" y="145"/>
                    <a:pt x="171" y="143"/>
                    <a:pt x="174" y="143"/>
                  </a:cubicBezTo>
                  <a:cubicBezTo>
                    <a:pt x="193" y="143"/>
                    <a:pt x="193" y="143"/>
                    <a:pt x="193" y="143"/>
                  </a:cubicBezTo>
                  <a:cubicBezTo>
                    <a:pt x="202" y="143"/>
                    <a:pt x="210" y="135"/>
                    <a:pt x="210" y="126"/>
                  </a:cubicBezTo>
                  <a:cubicBezTo>
                    <a:pt x="210" y="23"/>
                    <a:pt x="210" y="23"/>
                    <a:pt x="210" y="23"/>
                  </a:cubicBezTo>
                  <a:cubicBezTo>
                    <a:pt x="210" y="23"/>
                    <a:pt x="210" y="22"/>
                    <a:pt x="210" y="22"/>
                  </a:cubicBezTo>
                  <a:cubicBezTo>
                    <a:pt x="210" y="21"/>
                    <a:pt x="210" y="21"/>
                    <a:pt x="210" y="20"/>
                  </a:cubicBezTo>
                  <a:cubicBezTo>
                    <a:pt x="209" y="18"/>
                    <a:pt x="209" y="17"/>
                    <a:pt x="208" y="15"/>
                  </a:cubicBezTo>
                  <a:cubicBezTo>
                    <a:pt x="131" y="83"/>
                    <a:pt x="131" y="83"/>
                    <a:pt x="131" y="83"/>
                  </a:cubicBezTo>
                  <a:cubicBezTo>
                    <a:pt x="120" y="92"/>
                    <a:pt x="104" y="93"/>
                    <a:pt x="92" y="86"/>
                  </a:cubicBezTo>
                  <a:cubicBezTo>
                    <a:pt x="92" y="86"/>
                    <a:pt x="92" y="86"/>
                    <a:pt x="92" y="86"/>
                  </a:cubicBezTo>
                  <a:cubicBezTo>
                    <a:pt x="92" y="86"/>
                    <a:pt x="92" y="86"/>
                    <a:pt x="92" y="86"/>
                  </a:cubicBezTo>
                  <a:cubicBezTo>
                    <a:pt x="90" y="84"/>
                    <a:pt x="89" y="81"/>
                    <a:pt x="90" y="79"/>
                  </a:cubicBezTo>
                  <a:cubicBezTo>
                    <a:pt x="92" y="76"/>
                    <a:pt x="95" y="76"/>
                    <a:pt x="97" y="77"/>
                  </a:cubicBezTo>
                  <a:cubicBezTo>
                    <a:pt x="106" y="82"/>
                    <a:pt x="117" y="81"/>
                    <a:pt x="124" y="75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6" y="8"/>
                    <a:pt x="219" y="13"/>
                    <a:pt x="220" y="18"/>
                  </a:cubicBezTo>
                  <a:cubicBezTo>
                    <a:pt x="220" y="19"/>
                    <a:pt x="220" y="20"/>
                    <a:pt x="220" y="21"/>
                  </a:cubicBezTo>
                  <a:cubicBezTo>
                    <a:pt x="220" y="21"/>
                    <a:pt x="220" y="22"/>
                    <a:pt x="220" y="23"/>
                  </a:cubicBezTo>
                  <a:cubicBezTo>
                    <a:pt x="220" y="126"/>
                    <a:pt x="220" y="126"/>
                    <a:pt x="220" y="126"/>
                  </a:cubicBezTo>
                  <a:cubicBezTo>
                    <a:pt x="220" y="141"/>
                    <a:pt x="208" y="153"/>
                    <a:pt x="193" y="153"/>
                  </a:cubicBezTo>
                  <a:close/>
                  <a:moveTo>
                    <a:pt x="158" y="153"/>
                  </a:moveTo>
                  <a:cubicBezTo>
                    <a:pt x="27" y="153"/>
                    <a:pt x="27" y="153"/>
                    <a:pt x="27" y="153"/>
                  </a:cubicBezTo>
                  <a:cubicBezTo>
                    <a:pt x="13" y="153"/>
                    <a:pt x="0" y="141"/>
                    <a:pt x="0" y="12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6"/>
                    <a:pt x="3" y="9"/>
                    <a:pt x="9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6" y="58"/>
                    <a:pt x="76" y="59"/>
                    <a:pt x="76" y="61"/>
                  </a:cubicBezTo>
                  <a:cubicBezTo>
                    <a:pt x="76" y="62"/>
                    <a:pt x="76" y="63"/>
                    <a:pt x="75" y="64"/>
                  </a:cubicBezTo>
                  <a:cubicBezTo>
                    <a:pt x="73" y="66"/>
                    <a:pt x="70" y="67"/>
                    <a:pt x="68" y="6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8"/>
                    <a:pt x="11" y="20"/>
                    <a:pt x="11" y="23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35"/>
                    <a:pt x="18" y="143"/>
                    <a:pt x="2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61" y="143"/>
                    <a:pt x="164" y="145"/>
                    <a:pt x="164" y="148"/>
                  </a:cubicBezTo>
                  <a:cubicBezTo>
                    <a:pt x="164" y="151"/>
                    <a:pt x="161" y="153"/>
                    <a:pt x="158" y="153"/>
                  </a:cubicBezTo>
                  <a:close/>
                  <a:moveTo>
                    <a:pt x="83" y="77"/>
                  </a:moveTo>
                  <a:cubicBezTo>
                    <a:pt x="81" y="77"/>
                    <a:pt x="80" y="76"/>
                    <a:pt x="79" y="75"/>
                  </a:cubicBezTo>
                  <a:cubicBezTo>
                    <a:pt x="77" y="73"/>
                    <a:pt x="77" y="70"/>
                    <a:pt x="79" y="68"/>
                  </a:cubicBezTo>
                  <a:cubicBezTo>
                    <a:pt x="81" y="66"/>
                    <a:pt x="84" y="66"/>
                    <a:pt x="86" y="68"/>
                  </a:cubicBezTo>
                  <a:cubicBezTo>
                    <a:pt x="87" y="68"/>
                    <a:pt x="88" y="70"/>
                    <a:pt x="88" y="71"/>
                  </a:cubicBezTo>
                  <a:cubicBezTo>
                    <a:pt x="88" y="73"/>
                    <a:pt x="88" y="74"/>
                    <a:pt x="87" y="75"/>
                  </a:cubicBezTo>
                  <a:cubicBezTo>
                    <a:pt x="86" y="76"/>
                    <a:pt x="84" y="77"/>
                    <a:pt x="83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2" name="Freeform 100">
              <a:extLst>
                <a:ext uri="{FF2B5EF4-FFF2-40B4-BE49-F238E27FC236}">
                  <a16:creationId xmlns:a16="http://schemas.microsoft.com/office/drawing/2014/main" id="{BA8F9412-D64F-48D0-932E-FF2FC8D463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30113" y="5002213"/>
              <a:ext cx="669925" cy="355600"/>
            </a:xfrm>
            <a:custGeom>
              <a:avLst/>
              <a:gdLst>
                <a:gd name="T0" fmla="*/ 101 w 211"/>
                <a:gd name="T1" fmla="*/ 112 h 112"/>
                <a:gd name="T2" fmla="*/ 100 w 211"/>
                <a:gd name="T3" fmla="*/ 112 h 112"/>
                <a:gd name="T4" fmla="*/ 83 w 211"/>
                <a:gd name="T5" fmla="*/ 104 h 112"/>
                <a:gd name="T6" fmla="*/ 0 w 211"/>
                <a:gd name="T7" fmla="*/ 29 h 112"/>
                <a:gd name="T8" fmla="*/ 1 w 211"/>
                <a:gd name="T9" fmla="*/ 28 h 112"/>
                <a:gd name="T10" fmla="*/ 0 w 211"/>
                <a:gd name="T11" fmla="*/ 27 h 112"/>
                <a:gd name="T12" fmla="*/ 28 w 211"/>
                <a:gd name="T13" fmla="*/ 2 h 112"/>
                <a:gd name="T14" fmla="*/ 36 w 211"/>
                <a:gd name="T15" fmla="*/ 2 h 112"/>
                <a:gd name="T16" fmla="*/ 35 w 211"/>
                <a:gd name="T17" fmla="*/ 9 h 112"/>
                <a:gd name="T18" fmla="*/ 15 w 211"/>
                <a:gd name="T19" fmla="*/ 28 h 112"/>
                <a:gd name="T20" fmla="*/ 90 w 211"/>
                <a:gd name="T21" fmla="*/ 96 h 112"/>
                <a:gd name="T22" fmla="*/ 101 w 211"/>
                <a:gd name="T23" fmla="*/ 101 h 112"/>
                <a:gd name="T24" fmla="*/ 106 w 211"/>
                <a:gd name="T25" fmla="*/ 107 h 112"/>
                <a:gd name="T26" fmla="*/ 101 w 211"/>
                <a:gd name="T27" fmla="*/ 112 h 112"/>
                <a:gd name="T28" fmla="*/ 116 w 211"/>
                <a:gd name="T29" fmla="*/ 109 h 112"/>
                <a:gd name="T30" fmla="*/ 111 w 211"/>
                <a:gd name="T31" fmla="*/ 106 h 112"/>
                <a:gd name="T32" fmla="*/ 111 w 211"/>
                <a:gd name="T33" fmla="*/ 102 h 112"/>
                <a:gd name="T34" fmla="*/ 114 w 211"/>
                <a:gd name="T35" fmla="*/ 99 h 112"/>
                <a:gd name="T36" fmla="*/ 119 w 211"/>
                <a:gd name="T37" fmla="*/ 96 h 112"/>
                <a:gd name="T38" fmla="*/ 119 w 211"/>
                <a:gd name="T39" fmla="*/ 96 h 112"/>
                <a:gd name="T40" fmla="*/ 195 w 211"/>
                <a:gd name="T41" fmla="*/ 29 h 112"/>
                <a:gd name="T42" fmla="*/ 194 w 211"/>
                <a:gd name="T43" fmla="*/ 28 h 112"/>
                <a:gd name="T44" fmla="*/ 194 w 211"/>
                <a:gd name="T45" fmla="*/ 28 h 112"/>
                <a:gd name="T46" fmla="*/ 175 w 211"/>
                <a:gd name="T47" fmla="*/ 10 h 112"/>
                <a:gd name="T48" fmla="*/ 173 w 211"/>
                <a:gd name="T49" fmla="*/ 7 h 112"/>
                <a:gd name="T50" fmla="*/ 175 w 211"/>
                <a:gd name="T51" fmla="*/ 3 h 112"/>
                <a:gd name="T52" fmla="*/ 182 w 211"/>
                <a:gd name="T53" fmla="*/ 3 h 112"/>
                <a:gd name="T54" fmla="*/ 210 w 211"/>
                <a:gd name="T55" fmla="*/ 27 h 112"/>
                <a:gd name="T56" fmla="*/ 210 w 211"/>
                <a:gd name="T57" fmla="*/ 27 h 112"/>
                <a:gd name="T58" fmla="*/ 211 w 211"/>
                <a:gd name="T59" fmla="*/ 29 h 112"/>
                <a:gd name="T60" fmla="*/ 126 w 211"/>
                <a:gd name="T61" fmla="*/ 104 h 112"/>
                <a:gd name="T62" fmla="*/ 118 w 211"/>
                <a:gd name="T63" fmla="*/ 109 h 112"/>
                <a:gd name="T64" fmla="*/ 116 w 211"/>
                <a:gd name="T65" fmla="*/ 10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1" h="112">
                  <a:moveTo>
                    <a:pt x="101" y="112"/>
                  </a:moveTo>
                  <a:cubicBezTo>
                    <a:pt x="100" y="112"/>
                    <a:pt x="100" y="112"/>
                    <a:pt x="100" y="112"/>
                  </a:cubicBezTo>
                  <a:cubicBezTo>
                    <a:pt x="94" y="111"/>
                    <a:pt x="88" y="108"/>
                    <a:pt x="83" y="10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1" y="0"/>
                    <a:pt x="34" y="0"/>
                    <a:pt x="36" y="2"/>
                  </a:cubicBezTo>
                  <a:cubicBezTo>
                    <a:pt x="38" y="4"/>
                    <a:pt x="38" y="8"/>
                    <a:pt x="35" y="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93" y="99"/>
                    <a:pt x="97" y="101"/>
                    <a:pt x="101" y="101"/>
                  </a:cubicBezTo>
                  <a:cubicBezTo>
                    <a:pt x="104" y="102"/>
                    <a:pt x="106" y="104"/>
                    <a:pt x="106" y="107"/>
                  </a:cubicBezTo>
                  <a:cubicBezTo>
                    <a:pt x="106" y="110"/>
                    <a:pt x="103" y="112"/>
                    <a:pt x="101" y="112"/>
                  </a:cubicBezTo>
                  <a:close/>
                  <a:moveTo>
                    <a:pt x="116" y="109"/>
                  </a:moveTo>
                  <a:cubicBezTo>
                    <a:pt x="114" y="109"/>
                    <a:pt x="112" y="108"/>
                    <a:pt x="111" y="106"/>
                  </a:cubicBezTo>
                  <a:cubicBezTo>
                    <a:pt x="111" y="105"/>
                    <a:pt x="111" y="104"/>
                    <a:pt x="111" y="102"/>
                  </a:cubicBezTo>
                  <a:cubicBezTo>
                    <a:pt x="112" y="101"/>
                    <a:pt x="113" y="100"/>
                    <a:pt x="114" y="99"/>
                  </a:cubicBezTo>
                  <a:cubicBezTo>
                    <a:pt x="116" y="99"/>
                    <a:pt x="118" y="98"/>
                    <a:pt x="119" y="96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95" y="29"/>
                    <a:pt x="195" y="29"/>
                    <a:pt x="195" y="29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75" y="10"/>
                    <a:pt x="175" y="10"/>
                    <a:pt x="175" y="10"/>
                  </a:cubicBezTo>
                  <a:cubicBezTo>
                    <a:pt x="174" y="9"/>
                    <a:pt x="173" y="8"/>
                    <a:pt x="173" y="7"/>
                  </a:cubicBezTo>
                  <a:cubicBezTo>
                    <a:pt x="173" y="5"/>
                    <a:pt x="174" y="4"/>
                    <a:pt x="175" y="3"/>
                  </a:cubicBezTo>
                  <a:cubicBezTo>
                    <a:pt x="177" y="1"/>
                    <a:pt x="180" y="1"/>
                    <a:pt x="182" y="3"/>
                  </a:cubicBezTo>
                  <a:cubicBezTo>
                    <a:pt x="210" y="27"/>
                    <a:pt x="210" y="27"/>
                    <a:pt x="210" y="27"/>
                  </a:cubicBezTo>
                  <a:cubicBezTo>
                    <a:pt x="210" y="27"/>
                    <a:pt x="210" y="27"/>
                    <a:pt x="210" y="27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126" y="104"/>
                    <a:pt x="126" y="104"/>
                    <a:pt x="126" y="104"/>
                  </a:cubicBezTo>
                  <a:cubicBezTo>
                    <a:pt x="124" y="106"/>
                    <a:pt x="121" y="108"/>
                    <a:pt x="118" y="109"/>
                  </a:cubicBezTo>
                  <a:cubicBezTo>
                    <a:pt x="117" y="109"/>
                    <a:pt x="117" y="109"/>
                    <a:pt x="116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3" name="Freeform 101">
              <a:extLst>
                <a:ext uri="{FF2B5EF4-FFF2-40B4-BE49-F238E27FC236}">
                  <a16:creationId xmlns:a16="http://schemas.microsoft.com/office/drawing/2014/main" id="{BD823C43-5E5D-4328-BFA9-541B9FE0F7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2413" y="5072063"/>
              <a:ext cx="41275" cy="34925"/>
            </a:xfrm>
            <a:custGeom>
              <a:avLst/>
              <a:gdLst>
                <a:gd name="T0" fmla="*/ 7 w 13"/>
                <a:gd name="T1" fmla="*/ 11 h 11"/>
                <a:gd name="T2" fmla="*/ 4 w 13"/>
                <a:gd name="T3" fmla="*/ 10 h 11"/>
                <a:gd name="T4" fmla="*/ 3 w 13"/>
                <a:gd name="T5" fmla="*/ 9 h 11"/>
                <a:gd name="T6" fmla="*/ 2 w 13"/>
                <a:gd name="T7" fmla="*/ 2 h 11"/>
                <a:gd name="T8" fmla="*/ 10 w 13"/>
                <a:gd name="T9" fmla="*/ 2 h 11"/>
                <a:gd name="T10" fmla="*/ 11 w 13"/>
                <a:gd name="T11" fmla="*/ 2 h 11"/>
                <a:gd name="T12" fmla="*/ 11 w 13"/>
                <a:gd name="T13" fmla="*/ 10 h 11"/>
                <a:gd name="T14" fmla="*/ 7 w 13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1">
                  <a:moveTo>
                    <a:pt x="7" y="11"/>
                  </a:moveTo>
                  <a:cubicBezTo>
                    <a:pt x="6" y="11"/>
                    <a:pt x="5" y="11"/>
                    <a:pt x="4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7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3" y="4"/>
                    <a:pt x="13" y="8"/>
                    <a:pt x="11" y="10"/>
                  </a:cubicBezTo>
                  <a:cubicBezTo>
                    <a:pt x="10" y="11"/>
                    <a:pt x="9" y="11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4" name="Freeform 102">
              <a:extLst>
                <a:ext uri="{FF2B5EF4-FFF2-40B4-BE49-F238E27FC236}">
                  <a16:creationId xmlns:a16="http://schemas.microsoft.com/office/drawing/2014/main" id="{01E717FA-77F9-4BDF-9883-96C19AF1D3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15838" y="4856163"/>
              <a:ext cx="498475" cy="323850"/>
            </a:xfrm>
            <a:custGeom>
              <a:avLst/>
              <a:gdLst>
                <a:gd name="T0" fmla="*/ 5 w 157"/>
                <a:gd name="T1" fmla="*/ 102 h 102"/>
                <a:gd name="T2" fmla="*/ 0 w 157"/>
                <a:gd name="T3" fmla="*/ 97 h 102"/>
                <a:gd name="T4" fmla="*/ 0 w 157"/>
                <a:gd name="T5" fmla="*/ 24 h 102"/>
                <a:gd name="T6" fmla="*/ 24 w 157"/>
                <a:gd name="T7" fmla="*/ 0 h 102"/>
                <a:gd name="T8" fmla="*/ 78 w 157"/>
                <a:gd name="T9" fmla="*/ 0 h 102"/>
                <a:gd name="T10" fmla="*/ 83 w 157"/>
                <a:gd name="T11" fmla="*/ 5 h 102"/>
                <a:gd name="T12" fmla="*/ 78 w 157"/>
                <a:gd name="T13" fmla="*/ 10 h 102"/>
                <a:gd name="T14" fmla="*/ 24 w 157"/>
                <a:gd name="T15" fmla="*/ 10 h 102"/>
                <a:gd name="T16" fmla="*/ 10 w 157"/>
                <a:gd name="T17" fmla="*/ 24 h 102"/>
                <a:gd name="T18" fmla="*/ 10 w 157"/>
                <a:gd name="T19" fmla="*/ 97 h 102"/>
                <a:gd name="T20" fmla="*/ 5 w 157"/>
                <a:gd name="T21" fmla="*/ 102 h 102"/>
                <a:gd name="T22" fmla="*/ 152 w 157"/>
                <a:gd name="T23" fmla="*/ 102 h 102"/>
                <a:gd name="T24" fmla="*/ 146 w 157"/>
                <a:gd name="T25" fmla="*/ 96 h 102"/>
                <a:gd name="T26" fmla="*/ 146 w 157"/>
                <a:gd name="T27" fmla="*/ 24 h 102"/>
                <a:gd name="T28" fmla="*/ 132 w 157"/>
                <a:gd name="T29" fmla="*/ 10 h 102"/>
                <a:gd name="T30" fmla="*/ 93 w 157"/>
                <a:gd name="T31" fmla="*/ 10 h 102"/>
                <a:gd name="T32" fmla="*/ 88 w 157"/>
                <a:gd name="T33" fmla="*/ 5 h 102"/>
                <a:gd name="T34" fmla="*/ 93 w 157"/>
                <a:gd name="T35" fmla="*/ 0 h 102"/>
                <a:gd name="T36" fmla="*/ 132 w 157"/>
                <a:gd name="T37" fmla="*/ 0 h 102"/>
                <a:gd name="T38" fmla="*/ 157 w 157"/>
                <a:gd name="T39" fmla="*/ 24 h 102"/>
                <a:gd name="T40" fmla="*/ 157 w 157"/>
                <a:gd name="T41" fmla="*/ 96 h 102"/>
                <a:gd name="T42" fmla="*/ 152 w 157"/>
                <a:gd name="T4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02">
                  <a:moveTo>
                    <a:pt x="5" y="102"/>
                  </a:moveTo>
                  <a:cubicBezTo>
                    <a:pt x="2" y="102"/>
                    <a:pt x="0" y="100"/>
                    <a:pt x="0" y="9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3" y="2"/>
                    <a:pt x="83" y="5"/>
                  </a:cubicBezTo>
                  <a:cubicBezTo>
                    <a:pt x="83" y="8"/>
                    <a:pt x="81" y="10"/>
                    <a:pt x="7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17" y="10"/>
                    <a:pt x="10" y="16"/>
                    <a:pt x="10" y="24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0" y="100"/>
                    <a:pt x="8" y="102"/>
                    <a:pt x="5" y="102"/>
                  </a:cubicBezTo>
                  <a:close/>
                  <a:moveTo>
                    <a:pt x="152" y="102"/>
                  </a:moveTo>
                  <a:cubicBezTo>
                    <a:pt x="149" y="102"/>
                    <a:pt x="146" y="99"/>
                    <a:pt x="146" y="96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16"/>
                    <a:pt x="140" y="10"/>
                    <a:pt x="132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0" y="10"/>
                    <a:pt x="88" y="8"/>
                    <a:pt x="88" y="5"/>
                  </a:cubicBezTo>
                  <a:cubicBezTo>
                    <a:pt x="88" y="2"/>
                    <a:pt x="90" y="0"/>
                    <a:pt x="93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6" y="0"/>
                    <a:pt x="157" y="11"/>
                    <a:pt x="157" y="24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9"/>
                    <a:pt x="155" y="102"/>
                    <a:pt x="152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5" name="Freeform 103">
              <a:extLst>
                <a:ext uri="{FF2B5EF4-FFF2-40B4-BE49-F238E27FC236}">
                  <a16:creationId xmlns:a16="http://schemas.microsoft.com/office/drawing/2014/main" id="{CC55AB17-8BEF-449C-AA9F-14EAE18E3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3638" y="4919663"/>
              <a:ext cx="142875" cy="31750"/>
            </a:xfrm>
            <a:custGeom>
              <a:avLst/>
              <a:gdLst>
                <a:gd name="T0" fmla="*/ 40 w 45"/>
                <a:gd name="T1" fmla="*/ 10 h 10"/>
                <a:gd name="T2" fmla="*/ 5 w 45"/>
                <a:gd name="T3" fmla="*/ 10 h 10"/>
                <a:gd name="T4" fmla="*/ 0 w 45"/>
                <a:gd name="T5" fmla="*/ 5 h 10"/>
                <a:gd name="T6" fmla="*/ 5 w 45"/>
                <a:gd name="T7" fmla="*/ 0 h 10"/>
                <a:gd name="T8" fmla="*/ 40 w 45"/>
                <a:gd name="T9" fmla="*/ 0 h 10"/>
                <a:gd name="T10" fmla="*/ 45 w 45"/>
                <a:gd name="T11" fmla="*/ 5 h 10"/>
                <a:gd name="T12" fmla="*/ 40 w 45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0">
                  <a:moveTo>
                    <a:pt x="40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2"/>
                    <a:pt x="45" y="5"/>
                  </a:cubicBezTo>
                  <a:cubicBezTo>
                    <a:pt x="45" y="8"/>
                    <a:pt x="43" y="10"/>
                    <a:pt x="4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6" name="Freeform 104">
              <a:extLst>
                <a:ext uri="{FF2B5EF4-FFF2-40B4-BE49-F238E27FC236}">
                  <a16:creationId xmlns:a16="http://schemas.microsoft.com/office/drawing/2014/main" id="{4023BCEB-83C4-4953-8FAB-25CEB79BA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76163" y="4970463"/>
              <a:ext cx="377825" cy="31750"/>
            </a:xfrm>
            <a:custGeom>
              <a:avLst/>
              <a:gdLst>
                <a:gd name="T0" fmla="*/ 114 w 119"/>
                <a:gd name="T1" fmla="*/ 10 h 10"/>
                <a:gd name="T2" fmla="*/ 5 w 119"/>
                <a:gd name="T3" fmla="*/ 10 h 10"/>
                <a:gd name="T4" fmla="*/ 0 w 119"/>
                <a:gd name="T5" fmla="*/ 5 h 10"/>
                <a:gd name="T6" fmla="*/ 5 w 119"/>
                <a:gd name="T7" fmla="*/ 0 h 10"/>
                <a:gd name="T8" fmla="*/ 114 w 119"/>
                <a:gd name="T9" fmla="*/ 0 h 10"/>
                <a:gd name="T10" fmla="*/ 119 w 119"/>
                <a:gd name="T11" fmla="*/ 5 h 10"/>
                <a:gd name="T12" fmla="*/ 114 w 119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10">
                  <a:moveTo>
                    <a:pt x="114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9" y="2"/>
                    <a:pt x="119" y="5"/>
                  </a:cubicBezTo>
                  <a:cubicBezTo>
                    <a:pt x="119" y="8"/>
                    <a:pt x="116" y="10"/>
                    <a:pt x="11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7" name="Freeform 105">
              <a:extLst>
                <a:ext uri="{FF2B5EF4-FFF2-40B4-BE49-F238E27FC236}">
                  <a16:creationId xmlns:a16="http://schemas.microsoft.com/office/drawing/2014/main" id="{0E59C4F3-B7FB-4F82-B569-BBDFA30BB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76163" y="5021263"/>
              <a:ext cx="377825" cy="31750"/>
            </a:xfrm>
            <a:custGeom>
              <a:avLst/>
              <a:gdLst>
                <a:gd name="T0" fmla="*/ 114 w 119"/>
                <a:gd name="T1" fmla="*/ 10 h 10"/>
                <a:gd name="T2" fmla="*/ 5 w 119"/>
                <a:gd name="T3" fmla="*/ 10 h 10"/>
                <a:gd name="T4" fmla="*/ 0 w 119"/>
                <a:gd name="T5" fmla="*/ 5 h 10"/>
                <a:gd name="T6" fmla="*/ 5 w 119"/>
                <a:gd name="T7" fmla="*/ 0 h 10"/>
                <a:gd name="T8" fmla="*/ 114 w 119"/>
                <a:gd name="T9" fmla="*/ 0 h 10"/>
                <a:gd name="T10" fmla="*/ 119 w 119"/>
                <a:gd name="T11" fmla="*/ 5 h 10"/>
                <a:gd name="T12" fmla="*/ 114 w 119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10">
                  <a:moveTo>
                    <a:pt x="114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9" y="2"/>
                    <a:pt x="119" y="5"/>
                  </a:cubicBezTo>
                  <a:cubicBezTo>
                    <a:pt x="119" y="8"/>
                    <a:pt x="116" y="10"/>
                    <a:pt x="11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8" name="Freeform 106">
              <a:extLst>
                <a:ext uri="{FF2B5EF4-FFF2-40B4-BE49-F238E27FC236}">
                  <a16:creationId xmlns:a16="http://schemas.microsoft.com/office/drawing/2014/main" id="{66647415-67EF-4550-9398-14A91A280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76163" y="5072063"/>
              <a:ext cx="377825" cy="31750"/>
            </a:xfrm>
            <a:custGeom>
              <a:avLst/>
              <a:gdLst>
                <a:gd name="T0" fmla="*/ 114 w 119"/>
                <a:gd name="T1" fmla="*/ 10 h 10"/>
                <a:gd name="T2" fmla="*/ 5 w 119"/>
                <a:gd name="T3" fmla="*/ 10 h 10"/>
                <a:gd name="T4" fmla="*/ 0 w 119"/>
                <a:gd name="T5" fmla="*/ 5 h 10"/>
                <a:gd name="T6" fmla="*/ 5 w 119"/>
                <a:gd name="T7" fmla="*/ 0 h 10"/>
                <a:gd name="T8" fmla="*/ 114 w 119"/>
                <a:gd name="T9" fmla="*/ 0 h 10"/>
                <a:gd name="T10" fmla="*/ 119 w 119"/>
                <a:gd name="T11" fmla="*/ 5 h 10"/>
                <a:gd name="T12" fmla="*/ 114 w 119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10">
                  <a:moveTo>
                    <a:pt x="114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9" y="2"/>
                    <a:pt x="119" y="5"/>
                  </a:cubicBezTo>
                  <a:cubicBezTo>
                    <a:pt x="119" y="8"/>
                    <a:pt x="116" y="10"/>
                    <a:pt x="11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9" name="Freeform 107">
              <a:extLst>
                <a:ext uri="{FF2B5EF4-FFF2-40B4-BE49-F238E27FC236}">
                  <a16:creationId xmlns:a16="http://schemas.microsoft.com/office/drawing/2014/main" id="{D86282BB-D6A7-4859-A345-1889FBD16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76163" y="5119688"/>
              <a:ext cx="377825" cy="34925"/>
            </a:xfrm>
            <a:custGeom>
              <a:avLst/>
              <a:gdLst>
                <a:gd name="T0" fmla="*/ 114 w 119"/>
                <a:gd name="T1" fmla="*/ 11 h 11"/>
                <a:gd name="T2" fmla="*/ 5 w 119"/>
                <a:gd name="T3" fmla="*/ 11 h 11"/>
                <a:gd name="T4" fmla="*/ 0 w 119"/>
                <a:gd name="T5" fmla="*/ 6 h 11"/>
                <a:gd name="T6" fmla="*/ 5 w 119"/>
                <a:gd name="T7" fmla="*/ 0 h 11"/>
                <a:gd name="T8" fmla="*/ 114 w 119"/>
                <a:gd name="T9" fmla="*/ 0 h 11"/>
                <a:gd name="T10" fmla="*/ 119 w 119"/>
                <a:gd name="T11" fmla="*/ 6 h 11"/>
                <a:gd name="T12" fmla="*/ 114 w 119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11">
                  <a:moveTo>
                    <a:pt x="114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9" y="3"/>
                    <a:pt x="119" y="6"/>
                  </a:cubicBezTo>
                  <a:cubicBezTo>
                    <a:pt x="119" y="9"/>
                    <a:pt x="116" y="11"/>
                    <a:pt x="11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0" name="Freeform 108">
              <a:extLst>
                <a:ext uri="{FF2B5EF4-FFF2-40B4-BE49-F238E27FC236}">
                  <a16:creationId xmlns:a16="http://schemas.microsoft.com/office/drawing/2014/main" id="{DEB8D581-A8CC-4A83-9BE9-DFDB7D047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76163" y="5170488"/>
              <a:ext cx="377825" cy="34925"/>
            </a:xfrm>
            <a:custGeom>
              <a:avLst/>
              <a:gdLst>
                <a:gd name="T0" fmla="*/ 114 w 119"/>
                <a:gd name="T1" fmla="*/ 11 h 11"/>
                <a:gd name="T2" fmla="*/ 5 w 119"/>
                <a:gd name="T3" fmla="*/ 11 h 11"/>
                <a:gd name="T4" fmla="*/ 0 w 119"/>
                <a:gd name="T5" fmla="*/ 6 h 11"/>
                <a:gd name="T6" fmla="*/ 5 w 119"/>
                <a:gd name="T7" fmla="*/ 0 h 11"/>
                <a:gd name="T8" fmla="*/ 114 w 119"/>
                <a:gd name="T9" fmla="*/ 0 h 11"/>
                <a:gd name="T10" fmla="*/ 119 w 119"/>
                <a:gd name="T11" fmla="*/ 6 h 11"/>
                <a:gd name="T12" fmla="*/ 114 w 119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11">
                  <a:moveTo>
                    <a:pt x="114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9" y="3"/>
                    <a:pt x="119" y="6"/>
                  </a:cubicBezTo>
                  <a:cubicBezTo>
                    <a:pt x="119" y="9"/>
                    <a:pt x="116" y="11"/>
                    <a:pt x="11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1" name="Freeform 109">
              <a:extLst>
                <a:ext uri="{FF2B5EF4-FFF2-40B4-BE49-F238E27FC236}">
                  <a16:creationId xmlns:a16="http://schemas.microsoft.com/office/drawing/2014/main" id="{BCF7C98C-A760-472E-BF87-94EB0EFB8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8388" y="5221288"/>
              <a:ext cx="327025" cy="34925"/>
            </a:xfrm>
            <a:custGeom>
              <a:avLst/>
              <a:gdLst>
                <a:gd name="T0" fmla="*/ 98 w 103"/>
                <a:gd name="T1" fmla="*/ 11 h 11"/>
                <a:gd name="T2" fmla="*/ 5 w 103"/>
                <a:gd name="T3" fmla="*/ 11 h 11"/>
                <a:gd name="T4" fmla="*/ 0 w 103"/>
                <a:gd name="T5" fmla="*/ 6 h 11"/>
                <a:gd name="T6" fmla="*/ 5 w 103"/>
                <a:gd name="T7" fmla="*/ 0 h 11"/>
                <a:gd name="T8" fmla="*/ 98 w 103"/>
                <a:gd name="T9" fmla="*/ 0 h 11"/>
                <a:gd name="T10" fmla="*/ 103 w 103"/>
                <a:gd name="T11" fmla="*/ 6 h 11"/>
                <a:gd name="T12" fmla="*/ 98 w 10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">
                  <a:moveTo>
                    <a:pt x="98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01" y="0"/>
                    <a:pt x="103" y="3"/>
                    <a:pt x="103" y="6"/>
                  </a:cubicBezTo>
                  <a:cubicBezTo>
                    <a:pt x="103" y="9"/>
                    <a:pt x="101" y="11"/>
                    <a:pt x="9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1D9D667A-20FF-4C7B-AEDB-591E5A1F1379}"/>
              </a:ext>
            </a:extLst>
          </p:cNvPr>
          <p:cNvGrpSpPr/>
          <p:nvPr/>
        </p:nvGrpSpPr>
        <p:grpSpPr>
          <a:xfrm>
            <a:off x="4255255" y="1779803"/>
            <a:ext cx="430156" cy="326982"/>
            <a:chOff x="13120688" y="4016376"/>
            <a:chExt cx="860425" cy="654050"/>
          </a:xfrm>
          <a:solidFill>
            <a:srgbClr val="555555"/>
          </a:solidFill>
        </p:grpSpPr>
        <p:sp>
          <p:nvSpPr>
            <p:cNvPr id="112" name="Freeform 110">
              <a:extLst>
                <a:ext uri="{FF2B5EF4-FFF2-40B4-BE49-F238E27FC236}">
                  <a16:creationId xmlns:a16="http://schemas.microsoft.com/office/drawing/2014/main" id="{4E0B2258-85BB-405C-B200-A8A3A9998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120688" y="4124326"/>
              <a:ext cx="765175" cy="546100"/>
            </a:xfrm>
            <a:custGeom>
              <a:avLst/>
              <a:gdLst>
                <a:gd name="T0" fmla="*/ 212 w 241"/>
                <a:gd name="T1" fmla="*/ 172 h 172"/>
                <a:gd name="T2" fmla="*/ 29 w 241"/>
                <a:gd name="T3" fmla="*/ 172 h 172"/>
                <a:gd name="T4" fmla="*/ 0 w 241"/>
                <a:gd name="T5" fmla="*/ 142 h 172"/>
                <a:gd name="T6" fmla="*/ 0 w 241"/>
                <a:gd name="T7" fmla="*/ 29 h 172"/>
                <a:gd name="T8" fmla="*/ 9 w 241"/>
                <a:gd name="T9" fmla="*/ 8 h 172"/>
                <a:gd name="T10" fmla="*/ 12 w 241"/>
                <a:gd name="T11" fmla="*/ 5 h 172"/>
                <a:gd name="T12" fmla="*/ 20 w 241"/>
                <a:gd name="T13" fmla="*/ 6 h 172"/>
                <a:gd name="T14" fmla="*/ 18 w 241"/>
                <a:gd name="T15" fmla="*/ 14 h 172"/>
                <a:gd name="T16" fmla="*/ 16 w 241"/>
                <a:gd name="T17" fmla="*/ 15 h 172"/>
                <a:gd name="T18" fmla="*/ 10 w 241"/>
                <a:gd name="T19" fmla="*/ 29 h 172"/>
                <a:gd name="T20" fmla="*/ 10 w 241"/>
                <a:gd name="T21" fmla="*/ 142 h 172"/>
                <a:gd name="T22" fmla="*/ 29 w 241"/>
                <a:gd name="T23" fmla="*/ 161 h 172"/>
                <a:gd name="T24" fmla="*/ 212 w 241"/>
                <a:gd name="T25" fmla="*/ 161 h 172"/>
                <a:gd name="T26" fmla="*/ 218 w 241"/>
                <a:gd name="T27" fmla="*/ 160 h 172"/>
                <a:gd name="T28" fmla="*/ 225 w 241"/>
                <a:gd name="T29" fmla="*/ 163 h 172"/>
                <a:gd name="T30" fmla="*/ 222 w 241"/>
                <a:gd name="T31" fmla="*/ 170 h 172"/>
                <a:gd name="T32" fmla="*/ 212 w 241"/>
                <a:gd name="T33" fmla="*/ 172 h 172"/>
                <a:gd name="T34" fmla="*/ 232 w 241"/>
                <a:gd name="T35" fmla="*/ 160 h 172"/>
                <a:gd name="T36" fmla="*/ 229 w 241"/>
                <a:gd name="T37" fmla="*/ 160 h 172"/>
                <a:gd name="T38" fmla="*/ 228 w 241"/>
                <a:gd name="T39" fmla="*/ 152 h 172"/>
                <a:gd name="T40" fmla="*/ 228 w 241"/>
                <a:gd name="T41" fmla="*/ 152 h 172"/>
                <a:gd name="T42" fmla="*/ 235 w 241"/>
                <a:gd name="T43" fmla="*/ 151 h 172"/>
                <a:gd name="T44" fmla="*/ 237 w 241"/>
                <a:gd name="T45" fmla="*/ 158 h 172"/>
                <a:gd name="T46" fmla="*/ 232 w 241"/>
                <a:gd name="T47" fmla="*/ 160 h 172"/>
                <a:gd name="T48" fmla="*/ 236 w 241"/>
                <a:gd name="T49" fmla="*/ 145 h 172"/>
                <a:gd name="T50" fmla="*/ 231 w 241"/>
                <a:gd name="T51" fmla="*/ 140 h 172"/>
                <a:gd name="T52" fmla="*/ 231 w 241"/>
                <a:gd name="T53" fmla="*/ 57 h 172"/>
                <a:gd name="T54" fmla="*/ 193 w 241"/>
                <a:gd name="T55" fmla="*/ 43 h 172"/>
                <a:gd name="T56" fmla="*/ 192 w 241"/>
                <a:gd name="T57" fmla="*/ 39 h 172"/>
                <a:gd name="T58" fmla="*/ 193 w 241"/>
                <a:gd name="T59" fmla="*/ 36 h 172"/>
                <a:gd name="T60" fmla="*/ 201 w 241"/>
                <a:gd name="T61" fmla="*/ 36 h 172"/>
                <a:gd name="T62" fmla="*/ 235 w 241"/>
                <a:gd name="T63" fmla="*/ 45 h 172"/>
                <a:gd name="T64" fmla="*/ 241 w 241"/>
                <a:gd name="T65" fmla="*/ 44 h 172"/>
                <a:gd name="T66" fmla="*/ 241 w 241"/>
                <a:gd name="T67" fmla="*/ 140 h 172"/>
                <a:gd name="T68" fmla="*/ 236 w 241"/>
                <a:gd name="T69" fmla="*/ 145 h 172"/>
                <a:gd name="T70" fmla="*/ 186 w 241"/>
                <a:gd name="T71" fmla="*/ 10 h 172"/>
                <a:gd name="T72" fmla="*/ 30 w 241"/>
                <a:gd name="T73" fmla="*/ 10 h 172"/>
                <a:gd name="T74" fmla="*/ 25 w 241"/>
                <a:gd name="T75" fmla="*/ 5 h 172"/>
                <a:gd name="T76" fmla="*/ 30 w 241"/>
                <a:gd name="T77" fmla="*/ 0 h 172"/>
                <a:gd name="T78" fmla="*/ 186 w 241"/>
                <a:gd name="T79" fmla="*/ 0 h 172"/>
                <a:gd name="T80" fmla="*/ 192 w 241"/>
                <a:gd name="T81" fmla="*/ 5 h 172"/>
                <a:gd name="T82" fmla="*/ 186 w 241"/>
                <a:gd name="T83" fmla="*/ 1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1" h="172">
                  <a:moveTo>
                    <a:pt x="212" y="172"/>
                  </a:moveTo>
                  <a:cubicBezTo>
                    <a:pt x="29" y="172"/>
                    <a:pt x="29" y="172"/>
                    <a:pt x="29" y="172"/>
                  </a:cubicBezTo>
                  <a:cubicBezTo>
                    <a:pt x="13" y="172"/>
                    <a:pt x="0" y="159"/>
                    <a:pt x="0" y="14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1"/>
                    <a:pt x="3" y="13"/>
                    <a:pt x="9" y="8"/>
                  </a:cubicBezTo>
                  <a:cubicBezTo>
                    <a:pt x="10" y="7"/>
                    <a:pt x="11" y="6"/>
                    <a:pt x="12" y="5"/>
                  </a:cubicBezTo>
                  <a:cubicBezTo>
                    <a:pt x="14" y="4"/>
                    <a:pt x="18" y="4"/>
                    <a:pt x="20" y="6"/>
                  </a:cubicBezTo>
                  <a:cubicBezTo>
                    <a:pt x="21" y="9"/>
                    <a:pt x="21" y="12"/>
                    <a:pt x="18" y="14"/>
                  </a:cubicBezTo>
                  <a:cubicBezTo>
                    <a:pt x="18" y="14"/>
                    <a:pt x="17" y="15"/>
                    <a:pt x="16" y="15"/>
                  </a:cubicBezTo>
                  <a:cubicBezTo>
                    <a:pt x="12" y="19"/>
                    <a:pt x="10" y="24"/>
                    <a:pt x="10" y="29"/>
                  </a:cubicBezTo>
                  <a:cubicBezTo>
                    <a:pt x="10" y="142"/>
                    <a:pt x="10" y="142"/>
                    <a:pt x="10" y="142"/>
                  </a:cubicBezTo>
                  <a:cubicBezTo>
                    <a:pt x="10" y="153"/>
                    <a:pt x="19" y="161"/>
                    <a:pt x="29" y="161"/>
                  </a:cubicBezTo>
                  <a:cubicBezTo>
                    <a:pt x="212" y="161"/>
                    <a:pt x="212" y="161"/>
                    <a:pt x="212" y="161"/>
                  </a:cubicBezTo>
                  <a:cubicBezTo>
                    <a:pt x="214" y="161"/>
                    <a:pt x="216" y="161"/>
                    <a:pt x="218" y="160"/>
                  </a:cubicBezTo>
                  <a:cubicBezTo>
                    <a:pt x="221" y="159"/>
                    <a:pt x="224" y="160"/>
                    <a:pt x="225" y="163"/>
                  </a:cubicBezTo>
                  <a:cubicBezTo>
                    <a:pt x="226" y="166"/>
                    <a:pt x="225" y="169"/>
                    <a:pt x="222" y="170"/>
                  </a:cubicBezTo>
                  <a:cubicBezTo>
                    <a:pt x="219" y="171"/>
                    <a:pt x="215" y="172"/>
                    <a:pt x="212" y="172"/>
                  </a:cubicBezTo>
                  <a:close/>
                  <a:moveTo>
                    <a:pt x="232" y="160"/>
                  </a:moveTo>
                  <a:cubicBezTo>
                    <a:pt x="231" y="160"/>
                    <a:pt x="230" y="160"/>
                    <a:pt x="229" y="160"/>
                  </a:cubicBezTo>
                  <a:cubicBezTo>
                    <a:pt x="227" y="158"/>
                    <a:pt x="226" y="155"/>
                    <a:pt x="228" y="152"/>
                  </a:cubicBezTo>
                  <a:cubicBezTo>
                    <a:pt x="228" y="152"/>
                    <a:pt x="228" y="152"/>
                    <a:pt x="228" y="152"/>
                  </a:cubicBezTo>
                  <a:cubicBezTo>
                    <a:pt x="229" y="150"/>
                    <a:pt x="233" y="149"/>
                    <a:pt x="235" y="151"/>
                  </a:cubicBezTo>
                  <a:cubicBezTo>
                    <a:pt x="237" y="152"/>
                    <a:pt x="238" y="156"/>
                    <a:pt x="237" y="158"/>
                  </a:cubicBezTo>
                  <a:cubicBezTo>
                    <a:pt x="236" y="160"/>
                    <a:pt x="234" y="160"/>
                    <a:pt x="232" y="160"/>
                  </a:cubicBezTo>
                  <a:close/>
                  <a:moveTo>
                    <a:pt x="236" y="145"/>
                  </a:moveTo>
                  <a:cubicBezTo>
                    <a:pt x="233" y="145"/>
                    <a:pt x="231" y="143"/>
                    <a:pt x="231" y="140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17" y="58"/>
                    <a:pt x="203" y="53"/>
                    <a:pt x="193" y="43"/>
                  </a:cubicBezTo>
                  <a:cubicBezTo>
                    <a:pt x="192" y="42"/>
                    <a:pt x="192" y="41"/>
                    <a:pt x="192" y="39"/>
                  </a:cubicBezTo>
                  <a:cubicBezTo>
                    <a:pt x="192" y="38"/>
                    <a:pt x="193" y="37"/>
                    <a:pt x="193" y="36"/>
                  </a:cubicBezTo>
                  <a:cubicBezTo>
                    <a:pt x="195" y="34"/>
                    <a:pt x="199" y="34"/>
                    <a:pt x="201" y="36"/>
                  </a:cubicBezTo>
                  <a:cubicBezTo>
                    <a:pt x="210" y="45"/>
                    <a:pt x="222" y="48"/>
                    <a:pt x="235" y="45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140"/>
                    <a:pt x="241" y="140"/>
                    <a:pt x="241" y="140"/>
                  </a:cubicBezTo>
                  <a:cubicBezTo>
                    <a:pt x="241" y="143"/>
                    <a:pt x="239" y="145"/>
                    <a:pt x="236" y="145"/>
                  </a:cubicBezTo>
                  <a:close/>
                  <a:moveTo>
                    <a:pt x="186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27" y="10"/>
                    <a:pt x="25" y="8"/>
                    <a:pt x="25" y="5"/>
                  </a:cubicBezTo>
                  <a:cubicBezTo>
                    <a:pt x="25" y="2"/>
                    <a:pt x="27" y="0"/>
                    <a:pt x="30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9" y="0"/>
                    <a:pt x="192" y="2"/>
                    <a:pt x="192" y="5"/>
                  </a:cubicBezTo>
                  <a:cubicBezTo>
                    <a:pt x="192" y="8"/>
                    <a:pt x="189" y="10"/>
                    <a:pt x="18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3" name="Freeform 111">
              <a:extLst>
                <a:ext uri="{FF2B5EF4-FFF2-40B4-BE49-F238E27FC236}">
                  <a16:creationId xmlns:a16="http://schemas.microsoft.com/office/drawing/2014/main" id="{EA03F7D9-DF3D-4B59-9BB5-794BD79048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142913" y="4143376"/>
              <a:ext cx="622300" cy="307975"/>
            </a:xfrm>
            <a:custGeom>
              <a:avLst/>
              <a:gdLst>
                <a:gd name="T0" fmla="*/ 113 w 196"/>
                <a:gd name="T1" fmla="*/ 97 h 97"/>
                <a:gd name="T2" fmla="*/ 89 w 196"/>
                <a:gd name="T3" fmla="*/ 88 h 97"/>
                <a:gd name="T4" fmla="*/ 89 w 196"/>
                <a:gd name="T5" fmla="*/ 88 h 97"/>
                <a:gd name="T6" fmla="*/ 62 w 196"/>
                <a:gd name="T7" fmla="*/ 64 h 97"/>
                <a:gd name="T8" fmla="*/ 61 w 196"/>
                <a:gd name="T9" fmla="*/ 60 h 97"/>
                <a:gd name="T10" fmla="*/ 62 w 196"/>
                <a:gd name="T11" fmla="*/ 57 h 97"/>
                <a:gd name="T12" fmla="*/ 69 w 196"/>
                <a:gd name="T13" fmla="*/ 56 h 97"/>
                <a:gd name="T14" fmla="*/ 96 w 196"/>
                <a:gd name="T15" fmla="*/ 80 h 97"/>
                <a:gd name="T16" fmla="*/ 129 w 196"/>
                <a:gd name="T17" fmla="*/ 81 h 97"/>
                <a:gd name="T18" fmla="*/ 187 w 196"/>
                <a:gd name="T19" fmla="*/ 30 h 97"/>
                <a:gd name="T20" fmla="*/ 194 w 196"/>
                <a:gd name="T21" fmla="*/ 30 h 97"/>
                <a:gd name="T22" fmla="*/ 194 w 196"/>
                <a:gd name="T23" fmla="*/ 37 h 97"/>
                <a:gd name="T24" fmla="*/ 136 w 196"/>
                <a:gd name="T25" fmla="*/ 89 h 97"/>
                <a:gd name="T26" fmla="*/ 113 w 196"/>
                <a:gd name="T27" fmla="*/ 97 h 97"/>
                <a:gd name="T28" fmla="*/ 54 w 196"/>
                <a:gd name="T29" fmla="*/ 55 h 97"/>
                <a:gd name="T30" fmla="*/ 51 w 196"/>
                <a:gd name="T31" fmla="*/ 54 h 97"/>
                <a:gd name="T32" fmla="*/ 2 w 196"/>
                <a:gd name="T33" fmla="*/ 10 h 97"/>
                <a:gd name="T34" fmla="*/ 0 w 196"/>
                <a:gd name="T35" fmla="*/ 6 h 97"/>
                <a:gd name="T36" fmla="*/ 2 w 196"/>
                <a:gd name="T37" fmla="*/ 2 h 97"/>
                <a:gd name="T38" fmla="*/ 9 w 196"/>
                <a:gd name="T39" fmla="*/ 2 h 97"/>
                <a:gd name="T40" fmla="*/ 58 w 196"/>
                <a:gd name="T41" fmla="*/ 46 h 97"/>
                <a:gd name="T42" fmla="*/ 59 w 196"/>
                <a:gd name="T43" fmla="*/ 49 h 97"/>
                <a:gd name="T44" fmla="*/ 58 w 196"/>
                <a:gd name="T45" fmla="*/ 53 h 97"/>
                <a:gd name="T46" fmla="*/ 54 w 196"/>
                <a:gd name="T47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6" h="97">
                  <a:moveTo>
                    <a:pt x="113" y="97"/>
                  </a:moveTo>
                  <a:cubicBezTo>
                    <a:pt x="104" y="97"/>
                    <a:pt x="96" y="94"/>
                    <a:pt x="89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61" y="63"/>
                    <a:pt x="61" y="62"/>
                    <a:pt x="61" y="60"/>
                  </a:cubicBezTo>
                  <a:cubicBezTo>
                    <a:pt x="60" y="59"/>
                    <a:pt x="61" y="58"/>
                    <a:pt x="62" y="57"/>
                  </a:cubicBezTo>
                  <a:cubicBezTo>
                    <a:pt x="64" y="55"/>
                    <a:pt x="67" y="54"/>
                    <a:pt x="69" y="56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105" y="88"/>
                    <a:pt x="120" y="88"/>
                    <a:pt x="129" y="81"/>
                  </a:cubicBezTo>
                  <a:cubicBezTo>
                    <a:pt x="187" y="30"/>
                    <a:pt x="187" y="30"/>
                    <a:pt x="187" y="30"/>
                  </a:cubicBezTo>
                  <a:cubicBezTo>
                    <a:pt x="189" y="28"/>
                    <a:pt x="192" y="28"/>
                    <a:pt x="194" y="30"/>
                  </a:cubicBezTo>
                  <a:cubicBezTo>
                    <a:pt x="196" y="32"/>
                    <a:pt x="196" y="35"/>
                    <a:pt x="194" y="37"/>
                  </a:cubicBezTo>
                  <a:cubicBezTo>
                    <a:pt x="136" y="89"/>
                    <a:pt x="136" y="89"/>
                    <a:pt x="136" y="89"/>
                  </a:cubicBezTo>
                  <a:cubicBezTo>
                    <a:pt x="129" y="94"/>
                    <a:pt x="121" y="97"/>
                    <a:pt x="113" y="97"/>
                  </a:cubicBezTo>
                  <a:close/>
                  <a:moveTo>
                    <a:pt x="54" y="55"/>
                  </a:moveTo>
                  <a:cubicBezTo>
                    <a:pt x="53" y="55"/>
                    <a:pt x="52" y="54"/>
                    <a:pt x="51" y="54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9"/>
                    <a:pt x="0" y="7"/>
                    <a:pt x="0" y="6"/>
                  </a:cubicBezTo>
                  <a:cubicBezTo>
                    <a:pt x="0" y="5"/>
                    <a:pt x="1" y="3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9" y="47"/>
                    <a:pt x="59" y="48"/>
                    <a:pt x="59" y="49"/>
                  </a:cubicBezTo>
                  <a:cubicBezTo>
                    <a:pt x="59" y="51"/>
                    <a:pt x="59" y="52"/>
                    <a:pt x="58" y="53"/>
                  </a:cubicBezTo>
                  <a:cubicBezTo>
                    <a:pt x="57" y="54"/>
                    <a:pt x="56" y="55"/>
                    <a:pt x="5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4" name="Freeform 112">
              <a:extLst>
                <a:ext uri="{FF2B5EF4-FFF2-40B4-BE49-F238E27FC236}">
                  <a16:creationId xmlns:a16="http://schemas.microsoft.com/office/drawing/2014/main" id="{72552AC7-5E56-4F06-9E13-7712A63D9B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695363" y="4016376"/>
              <a:ext cx="285750" cy="285750"/>
            </a:xfrm>
            <a:custGeom>
              <a:avLst/>
              <a:gdLst>
                <a:gd name="T0" fmla="*/ 55 w 90"/>
                <a:gd name="T1" fmla="*/ 90 h 90"/>
                <a:gd name="T2" fmla="*/ 50 w 90"/>
                <a:gd name="T3" fmla="*/ 86 h 90"/>
                <a:gd name="T4" fmla="*/ 54 w 90"/>
                <a:gd name="T5" fmla="*/ 79 h 90"/>
                <a:gd name="T6" fmla="*/ 80 w 90"/>
                <a:gd name="T7" fmla="*/ 46 h 90"/>
                <a:gd name="T8" fmla="*/ 45 w 90"/>
                <a:gd name="T9" fmla="*/ 11 h 90"/>
                <a:gd name="T10" fmla="*/ 15 w 90"/>
                <a:gd name="T11" fmla="*/ 28 h 90"/>
                <a:gd name="T12" fmla="*/ 8 w 90"/>
                <a:gd name="T13" fmla="*/ 30 h 90"/>
                <a:gd name="T14" fmla="*/ 6 w 90"/>
                <a:gd name="T15" fmla="*/ 26 h 90"/>
                <a:gd name="T16" fmla="*/ 6 w 90"/>
                <a:gd name="T17" fmla="*/ 22 h 90"/>
                <a:gd name="T18" fmla="*/ 45 w 90"/>
                <a:gd name="T19" fmla="*/ 0 h 90"/>
                <a:gd name="T20" fmla="*/ 90 w 90"/>
                <a:gd name="T21" fmla="*/ 46 h 90"/>
                <a:gd name="T22" fmla="*/ 56 w 90"/>
                <a:gd name="T23" fmla="*/ 89 h 90"/>
                <a:gd name="T24" fmla="*/ 55 w 90"/>
                <a:gd name="T25" fmla="*/ 90 h 90"/>
                <a:gd name="T26" fmla="*/ 16 w 90"/>
                <a:gd name="T27" fmla="*/ 79 h 90"/>
                <a:gd name="T28" fmla="*/ 12 w 90"/>
                <a:gd name="T29" fmla="*/ 77 h 90"/>
                <a:gd name="T30" fmla="*/ 0 w 90"/>
                <a:gd name="T31" fmla="*/ 46 h 90"/>
                <a:gd name="T32" fmla="*/ 0 w 90"/>
                <a:gd name="T33" fmla="*/ 39 h 90"/>
                <a:gd name="T34" fmla="*/ 6 w 90"/>
                <a:gd name="T35" fmla="*/ 35 h 90"/>
                <a:gd name="T36" fmla="*/ 10 w 90"/>
                <a:gd name="T37" fmla="*/ 37 h 90"/>
                <a:gd name="T38" fmla="*/ 11 w 90"/>
                <a:gd name="T39" fmla="*/ 41 h 90"/>
                <a:gd name="T40" fmla="*/ 10 w 90"/>
                <a:gd name="T41" fmla="*/ 46 h 90"/>
                <a:gd name="T42" fmla="*/ 20 w 90"/>
                <a:gd name="T43" fmla="*/ 70 h 90"/>
                <a:gd name="T44" fmla="*/ 21 w 90"/>
                <a:gd name="T45" fmla="*/ 73 h 90"/>
                <a:gd name="T46" fmla="*/ 20 w 90"/>
                <a:gd name="T47" fmla="*/ 77 h 90"/>
                <a:gd name="T48" fmla="*/ 16 w 90"/>
                <a:gd name="T49" fmla="*/ 7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0" h="90">
                  <a:moveTo>
                    <a:pt x="55" y="90"/>
                  </a:moveTo>
                  <a:cubicBezTo>
                    <a:pt x="52" y="90"/>
                    <a:pt x="50" y="88"/>
                    <a:pt x="50" y="86"/>
                  </a:cubicBezTo>
                  <a:cubicBezTo>
                    <a:pt x="49" y="83"/>
                    <a:pt x="51" y="80"/>
                    <a:pt x="54" y="79"/>
                  </a:cubicBezTo>
                  <a:cubicBezTo>
                    <a:pt x="69" y="75"/>
                    <a:pt x="80" y="61"/>
                    <a:pt x="80" y="46"/>
                  </a:cubicBezTo>
                  <a:cubicBezTo>
                    <a:pt x="80" y="27"/>
                    <a:pt x="64" y="11"/>
                    <a:pt x="45" y="11"/>
                  </a:cubicBezTo>
                  <a:cubicBezTo>
                    <a:pt x="33" y="11"/>
                    <a:pt x="21" y="17"/>
                    <a:pt x="15" y="28"/>
                  </a:cubicBezTo>
                  <a:cubicBezTo>
                    <a:pt x="14" y="30"/>
                    <a:pt x="10" y="31"/>
                    <a:pt x="8" y="30"/>
                  </a:cubicBezTo>
                  <a:cubicBezTo>
                    <a:pt x="7" y="29"/>
                    <a:pt x="6" y="28"/>
                    <a:pt x="6" y="26"/>
                  </a:cubicBezTo>
                  <a:cubicBezTo>
                    <a:pt x="5" y="25"/>
                    <a:pt x="5" y="24"/>
                    <a:pt x="6" y="22"/>
                  </a:cubicBezTo>
                  <a:cubicBezTo>
                    <a:pt x="14" y="9"/>
                    <a:pt x="29" y="0"/>
                    <a:pt x="45" y="0"/>
                  </a:cubicBezTo>
                  <a:cubicBezTo>
                    <a:pt x="70" y="0"/>
                    <a:pt x="90" y="21"/>
                    <a:pt x="90" y="46"/>
                  </a:cubicBezTo>
                  <a:cubicBezTo>
                    <a:pt x="90" y="66"/>
                    <a:pt x="76" y="84"/>
                    <a:pt x="56" y="89"/>
                  </a:cubicBezTo>
                  <a:cubicBezTo>
                    <a:pt x="56" y="89"/>
                    <a:pt x="55" y="90"/>
                    <a:pt x="55" y="90"/>
                  </a:cubicBezTo>
                  <a:close/>
                  <a:moveTo>
                    <a:pt x="16" y="79"/>
                  </a:moveTo>
                  <a:cubicBezTo>
                    <a:pt x="15" y="79"/>
                    <a:pt x="13" y="78"/>
                    <a:pt x="12" y="77"/>
                  </a:cubicBezTo>
                  <a:cubicBezTo>
                    <a:pt x="4" y="69"/>
                    <a:pt x="0" y="57"/>
                    <a:pt x="0" y="46"/>
                  </a:cubicBezTo>
                  <a:cubicBezTo>
                    <a:pt x="0" y="43"/>
                    <a:pt x="0" y="41"/>
                    <a:pt x="0" y="39"/>
                  </a:cubicBezTo>
                  <a:cubicBezTo>
                    <a:pt x="1" y="36"/>
                    <a:pt x="3" y="34"/>
                    <a:pt x="6" y="35"/>
                  </a:cubicBezTo>
                  <a:cubicBezTo>
                    <a:pt x="7" y="35"/>
                    <a:pt x="9" y="35"/>
                    <a:pt x="10" y="37"/>
                  </a:cubicBezTo>
                  <a:cubicBezTo>
                    <a:pt x="10" y="38"/>
                    <a:pt x="11" y="39"/>
                    <a:pt x="11" y="41"/>
                  </a:cubicBezTo>
                  <a:cubicBezTo>
                    <a:pt x="10" y="42"/>
                    <a:pt x="10" y="44"/>
                    <a:pt x="10" y="46"/>
                  </a:cubicBezTo>
                  <a:cubicBezTo>
                    <a:pt x="10" y="55"/>
                    <a:pt x="14" y="63"/>
                    <a:pt x="20" y="70"/>
                  </a:cubicBezTo>
                  <a:cubicBezTo>
                    <a:pt x="21" y="71"/>
                    <a:pt x="21" y="72"/>
                    <a:pt x="21" y="73"/>
                  </a:cubicBezTo>
                  <a:cubicBezTo>
                    <a:pt x="21" y="75"/>
                    <a:pt x="21" y="76"/>
                    <a:pt x="20" y="77"/>
                  </a:cubicBezTo>
                  <a:cubicBezTo>
                    <a:pt x="19" y="78"/>
                    <a:pt x="18" y="79"/>
                    <a:pt x="16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5" name="Freeform 113">
              <a:extLst>
                <a:ext uri="{FF2B5EF4-FFF2-40B4-BE49-F238E27FC236}">
                  <a16:creationId xmlns:a16="http://schemas.microsoft.com/office/drawing/2014/main" id="{6B9437C4-2C90-4969-B89C-041ACCD53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96963" y="4083051"/>
              <a:ext cx="60325" cy="60325"/>
            </a:xfrm>
            <a:custGeom>
              <a:avLst/>
              <a:gdLst>
                <a:gd name="T0" fmla="*/ 5 w 19"/>
                <a:gd name="T1" fmla="*/ 19 h 19"/>
                <a:gd name="T2" fmla="*/ 2 w 19"/>
                <a:gd name="T3" fmla="*/ 18 h 19"/>
                <a:gd name="T4" fmla="*/ 0 w 19"/>
                <a:gd name="T5" fmla="*/ 14 h 19"/>
                <a:gd name="T6" fmla="*/ 2 w 19"/>
                <a:gd name="T7" fmla="*/ 10 h 19"/>
                <a:gd name="T8" fmla="*/ 9 w 19"/>
                <a:gd name="T9" fmla="*/ 2 h 19"/>
                <a:gd name="T10" fmla="*/ 16 w 19"/>
                <a:gd name="T11" fmla="*/ 1 h 19"/>
                <a:gd name="T12" fmla="*/ 17 w 19"/>
                <a:gd name="T13" fmla="*/ 9 h 19"/>
                <a:gd name="T14" fmla="*/ 9 w 19"/>
                <a:gd name="T15" fmla="*/ 17 h 19"/>
                <a:gd name="T16" fmla="*/ 5 w 1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9">
                  <a:moveTo>
                    <a:pt x="5" y="19"/>
                  </a:moveTo>
                  <a:cubicBezTo>
                    <a:pt x="4" y="19"/>
                    <a:pt x="3" y="19"/>
                    <a:pt x="2" y="18"/>
                  </a:cubicBezTo>
                  <a:cubicBezTo>
                    <a:pt x="1" y="17"/>
                    <a:pt x="0" y="15"/>
                    <a:pt x="0" y="14"/>
                  </a:cubicBezTo>
                  <a:cubicBezTo>
                    <a:pt x="0" y="13"/>
                    <a:pt x="1" y="11"/>
                    <a:pt x="2" y="1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1" y="0"/>
                    <a:pt x="14" y="0"/>
                    <a:pt x="16" y="1"/>
                  </a:cubicBezTo>
                  <a:cubicBezTo>
                    <a:pt x="19" y="3"/>
                    <a:pt x="19" y="7"/>
                    <a:pt x="17" y="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8" y="18"/>
                    <a:pt x="7" y="19"/>
                    <a:pt x="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6" name="Freeform 114">
              <a:extLst>
                <a:ext uri="{FF2B5EF4-FFF2-40B4-BE49-F238E27FC236}">
                  <a16:creationId xmlns:a16="http://schemas.microsoft.com/office/drawing/2014/main" id="{85D47681-9B99-4B7E-A942-380E731CD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2363" y="4083051"/>
              <a:ext cx="31750" cy="142875"/>
            </a:xfrm>
            <a:custGeom>
              <a:avLst/>
              <a:gdLst>
                <a:gd name="T0" fmla="*/ 5 w 10"/>
                <a:gd name="T1" fmla="*/ 45 h 45"/>
                <a:gd name="T2" fmla="*/ 0 w 10"/>
                <a:gd name="T3" fmla="*/ 40 h 45"/>
                <a:gd name="T4" fmla="*/ 0 w 10"/>
                <a:gd name="T5" fmla="*/ 5 h 45"/>
                <a:gd name="T6" fmla="*/ 5 w 10"/>
                <a:gd name="T7" fmla="*/ 0 h 45"/>
                <a:gd name="T8" fmla="*/ 10 w 10"/>
                <a:gd name="T9" fmla="*/ 5 h 45"/>
                <a:gd name="T10" fmla="*/ 10 w 10"/>
                <a:gd name="T11" fmla="*/ 40 h 45"/>
                <a:gd name="T12" fmla="*/ 5 w 10"/>
                <a:gd name="T1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5">
                  <a:moveTo>
                    <a:pt x="5" y="45"/>
                  </a:moveTo>
                  <a:cubicBezTo>
                    <a:pt x="2" y="45"/>
                    <a:pt x="0" y="43"/>
                    <a:pt x="0" y="4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0" y="43"/>
                    <a:pt x="8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7" name="Freeform 115">
              <a:extLst>
                <a:ext uri="{FF2B5EF4-FFF2-40B4-BE49-F238E27FC236}">
                  <a16:creationId xmlns:a16="http://schemas.microsoft.com/office/drawing/2014/main" id="{5EA73274-8D3A-4C37-904C-E0A4E62A9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63" y="4194176"/>
              <a:ext cx="104775" cy="31750"/>
            </a:xfrm>
            <a:custGeom>
              <a:avLst/>
              <a:gdLst>
                <a:gd name="T0" fmla="*/ 28 w 33"/>
                <a:gd name="T1" fmla="*/ 10 h 10"/>
                <a:gd name="T2" fmla="*/ 6 w 33"/>
                <a:gd name="T3" fmla="*/ 10 h 10"/>
                <a:gd name="T4" fmla="*/ 0 w 33"/>
                <a:gd name="T5" fmla="*/ 5 h 10"/>
                <a:gd name="T6" fmla="*/ 6 w 33"/>
                <a:gd name="T7" fmla="*/ 0 h 10"/>
                <a:gd name="T8" fmla="*/ 28 w 33"/>
                <a:gd name="T9" fmla="*/ 0 h 10"/>
                <a:gd name="T10" fmla="*/ 33 w 33"/>
                <a:gd name="T11" fmla="*/ 5 h 10"/>
                <a:gd name="T12" fmla="*/ 28 w 33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0">
                  <a:moveTo>
                    <a:pt x="28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cubicBezTo>
                    <a:pt x="33" y="8"/>
                    <a:pt x="31" y="10"/>
                    <a:pt x="2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430E8902-B62C-4D31-BA02-54C81CD897A7}"/>
              </a:ext>
            </a:extLst>
          </p:cNvPr>
          <p:cNvGrpSpPr/>
          <p:nvPr/>
        </p:nvGrpSpPr>
        <p:grpSpPr>
          <a:xfrm flipH="1">
            <a:off x="4823646" y="2037739"/>
            <a:ext cx="1617629" cy="3247602"/>
            <a:chOff x="6388100" y="2830513"/>
            <a:chExt cx="4160838" cy="8353425"/>
          </a:xfrm>
        </p:grpSpPr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B82C8ED9-E352-4F9E-8289-23FB242BE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1700" y="8650288"/>
              <a:ext cx="654050" cy="655638"/>
            </a:xfrm>
            <a:custGeom>
              <a:avLst/>
              <a:gdLst>
                <a:gd name="T0" fmla="*/ 130 w 206"/>
                <a:gd name="T1" fmla="*/ 206 h 206"/>
                <a:gd name="T2" fmla="*/ 76 w 206"/>
                <a:gd name="T3" fmla="*/ 206 h 206"/>
                <a:gd name="T4" fmla="*/ 0 w 206"/>
                <a:gd name="T5" fmla="*/ 130 h 206"/>
                <a:gd name="T6" fmla="*/ 0 w 206"/>
                <a:gd name="T7" fmla="*/ 75 h 206"/>
                <a:gd name="T8" fmla="*/ 76 w 206"/>
                <a:gd name="T9" fmla="*/ 0 h 206"/>
                <a:gd name="T10" fmla="*/ 130 w 206"/>
                <a:gd name="T11" fmla="*/ 0 h 206"/>
                <a:gd name="T12" fmla="*/ 206 w 206"/>
                <a:gd name="T13" fmla="*/ 75 h 206"/>
                <a:gd name="T14" fmla="*/ 206 w 206"/>
                <a:gd name="T15" fmla="*/ 130 h 206"/>
                <a:gd name="T16" fmla="*/ 130 w 206"/>
                <a:gd name="T17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206">
                  <a:moveTo>
                    <a:pt x="130" y="206"/>
                  </a:moveTo>
                  <a:cubicBezTo>
                    <a:pt x="76" y="206"/>
                    <a:pt x="76" y="206"/>
                    <a:pt x="76" y="206"/>
                  </a:cubicBezTo>
                  <a:cubicBezTo>
                    <a:pt x="34" y="206"/>
                    <a:pt x="0" y="172"/>
                    <a:pt x="0" y="13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72" y="0"/>
                    <a:pt x="206" y="34"/>
                    <a:pt x="206" y="75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6" y="172"/>
                    <a:pt x="172" y="206"/>
                    <a:pt x="130" y="206"/>
                  </a:cubicBezTo>
                  <a:close/>
                </a:path>
              </a:pathLst>
            </a:custGeom>
            <a:solidFill>
              <a:srgbClr val="E3E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8" name="Freeform 9">
              <a:extLst>
                <a:ext uri="{FF2B5EF4-FFF2-40B4-BE49-F238E27FC236}">
                  <a16:creationId xmlns:a16="http://schemas.microsoft.com/office/drawing/2014/main" id="{DF90318B-5624-40AE-8537-565692FD1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8424863"/>
              <a:ext cx="654050" cy="655638"/>
            </a:xfrm>
            <a:custGeom>
              <a:avLst/>
              <a:gdLst>
                <a:gd name="T0" fmla="*/ 130 w 206"/>
                <a:gd name="T1" fmla="*/ 206 h 206"/>
                <a:gd name="T2" fmla="*/ 76 w 206"/>
                <a:gd name="T3" fmla="*/ 206 h 206"/>
                <a:gd name="T4" fmla="*/ 0 w 206"/>
                <a:gd name="T5" fmla="*/ 130 h 206"/>
                <a:gd name="T6" fmla="*/ 0 w 206"/>
                <a:gd name="T7" fmla="*/ 76 h 206"/>
                <a:gd name="T8" fmla="*/ 76 w 206"/>
                <a:gd name="T9" fmla="*/ 0 h 206"/>
                <a:gd name="T10" fmla="*/ 130 w 206"/>
                <a:gd name="T11" fmla="*/ 0 h 206"/>
                <a:gd name="T12" fmla="*/ 206 w 206"/>
                <a:gd name="T13" fmla="*/ 76 h 206"/>
                <a:gd name="T14" fmla="*/ 206 w 206"/>
                <a:gd name="T15" fmla="*/ 130 h 206"/>
                <a:gd name="T16" fmla="*/ 130 w 206"/>
                <a:gd name="T17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206">
                  <a:moveTo>
                    <a:pt x="130" y="206"/>
                  </a:moveTo>
                  <a:cubicBezTo>
                    <a:pt x="76" y="206"/>
                    <a:pt x="76" y="206"/>
                    <a:pt x="76" y="206"/>
                  </a:cubicBezTo>
                  <a:cubicBezTo>
                    <a:pt x="34" y="206"/>
                    <a:pt x="0" y="172"/>
                    <a:pt x="0" y="13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72" y="0"/>
                    <a:pt x="206" y="34"/>
                    <a:pt x="206" y="76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6" y="172"/>
                    <a:pt x="172" y="206"/>
                    <a:pt x="130" y="206"/>
                  </a:cubicBezTo>
                  <a:close/>
                </a:path>
              </a:pathLst>
            </a:custGeom>
            <a:solidFill>
              <a:srgbClr val="D2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9" name="Freeform 11">
              <a:extLst>
                <a:ext uri="{FF2B5EF4-FFF2-40B4-BE49-F238E27FC236}">
                  <a16:creationId xmlns:a16="http://schemas.microsoft.com/office/drawing/2014/main" id="{76C2F440-ADAF-46EC-A2E0-53F2CCF71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100" y="2830513"/>
              <a:ext cx="4160838" cy="8353425"/>
            </a:xfrm>
            <a:custGeom>
              <a:avLst/>
              <a:gdLst>
                <a:gd name="T0" fmla="*/ 855 w 1310"/>
                <a:gd name="T1" fmla="*/ 1256 h 2628"/>
                <a:gd name="T2" fmla="*/ 954 w 1310"/>
                <a:gd name="T3" fmla="*/ 916 h 2628"/>
                <a:gd name="T4" fmla="*/ 770 w 1310"/>
                <a:gd name="T5" fmla="*/ 526 h 2628"/>
                <a:gd name="T6" fmla="*/ 868 w 1310"/>
                <a:gd name="T7" fmla="*/ 317 h 2628"/>
                <a:gd name="T8" fmla="*/ 609 w 1310"/>
                <a:gd name="T9" fmla="*/ 13 h 2628"/>
                <a:gd name="T10" fmla="*/ 305 w 1310"/>
                <a:gd name="T11" fmla="*/ 271 h 2628"/>
                <a:gd name="T12" fmla="*/ 338 w 1310"/>
                <a:gd name="T13" fmla="*/ 430 h 2628"/>
                <a:gd name="T14" fmla="*/ 49 w 1310"/>
                <a:gd name="T15" fmla="*/ 839 h 2628"/>
                <a:gd name="T16" fmla="*/ 230 w 1310"/>
                <a:gd name="T17" fmla="*/ 1332 h 2628"/>
                <a:gd name="T18" fmla="*/ 3 w 1310"/>
                <a:gd name="T19" fmla="*/ 1842 h 2628"/>
                <a:gd name="T20" fmla="*/ 735 w 1310"/>
                <a:gd name="T21" fmla="*/ 2571 h 2628"/>
                <a:gd name="T22" fmla="*/ 1252 w 1310"/>
                <a:gd name="T23" fmla="*/ 1753 h 2628"/>
                <a:gd name="T24" fmla="*/ 855 w 1310"/>
                <a:gd name="T25" fmla="*/ 1256 h 2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0" h="2628">
                  <a:moveTo>
                    <a:pt x="855" y="1256"/>
                  </a:moveTo>
                  <a:cubicBezTo>
                    <a:pt x="840" y="1078"/>
                    <a:pt x="955" y="1129"/>
                    <a:pt x="954" y="916"/>
                  </a:cubicBezTo>
                  <a:cubicBezTo>
                    <a:pt x="953" y="730"/>
                    <a:pt x="773" y="627"/>
                    <a:pt x="770" y="526"/>
                  </a:cubicBezTo>
                  <a:cubicBezTo>
                    <a:pt x="768" y="426"/>
                    <a:pt x="863" y="374"/>
                    <a:pt x="868" y="317"/>
                  </a:cubicBezTo>
                  <a:cubicBezTo>
                    <a:pt x="880" y="161"/>
                    <a:pt x="764" y="25"/>
                    <a:pt x="609" y="13"/>
                  </a:cubicBezTo>
                  <a:cubicBezTo>
                    <a:pt x="453" y="0"/>
                    <a:pt x="317" y="116"/>
                    <a:pt x="305" y="271"/>
                  </a:cubicBezTo>
                  <a:cubicBezTo>
                    <a:pt x="300" y="328"/>
                    <a:pt x="336" y="341"/>
                    <a:pt x="338" y="430"/>
                  </a:cubicBezTo>
                  <a:cubicBezTo>
                    <a:pt x="341" y="518"/>
                    <a:pt x="21" y="655"/>
                    <a:pt x="49" y="839"/>
                  </a:cubicBezTo>
                  <a:cubicBezTo>
                    <a:pt x="77" y="1024"/>
                    <a:pt x="241" y="1109"/>
                    <a:pt x="230" y="1332"/>
                  </a:cubicBezTo>
                  <a:cubicBezTo>
                    <a:pt x="222" y="1497"/>
                    <a:pt x="0" y="1568"/>
                    <a:pt x="3" y="1842"/>
                  </a:cubicBezTo>
                  <a:cubicBezTo>
                    <a:pt x="7" y="2287"/>
                    <a:pt x="328" y="2628"/>
                    <a:pt x="735" y="2571"/>
                  </a:cubicBezTo>
                  <a:cubicBezTo>
                    <a:pt x="1143" y="2513"/>
                    <a:pt x="1310" y="2161"/>
                    <a:pt x="1252" y="1753"/>
                  </a:cubicBezTo>
                  <a:cubicBezTo>
                    <a:pt x="1214" y="1483"/>
                    <a:pt x="871" y="1435"/>
                    <a:pt x="855" y="12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0" name="Freeform 12">
              <a:extLst>
                <a:ext uri="{FF2B5EF4-FFF2-40B4-BE49-F238E27FC236}">
                  <a16:creationId xmlns:a16="http://schemas.microsoft.com/office/drawing/2014/main" id="{FB04A732-7C8B-4DF3-BC41-F9CD739E2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5125" y="3708401"/>
              <a:ext cx="615950" cy="6496050"/>
            </a:xfrm>
            <a:custGeom>
              <a:avLst/>
              <a:gdLst>
                <a:gd name="T0" fmla="*/ 60 w 194"/>
                <a:gd name="T1" fmla="*/ 0 h 2044"/>
                <a:gd name="T2" fmla="*/ 34 w 194"/>
                <a:gd name="T3" fmla="*/ 257 h 2044"/>
                <a:gd name="T4" fmla="*/ 18 w 194"/>
                <a:gd name="T5" fmla="*/ 515 h 2044"/>
                <a:gd name="T6" fmla="*/ 12 w 194"/>
                <a:gd name="T7" fmla="*/ 773 h 2044"/>
                <a:gd name="T8" fmla="*/ 18 w 194"/>
                <a:gd name="T9" fmla="*/ 1031 h 2044"/>
                <a:gd name="T10" fmla="*/ 35 w 194"/>
                <a:gd name="T11" fmla="*/ 1288 h 2044"/>
                <a:gd name="T12" fmla="*/ 68 w 194"/>
                <a:gd name="T13" fmla="*/ 1544 h 2044"/>
                <a:gd name="T14" fmla="*/ 119 w 194"/>
                <a:gd name="T15" fmla="*/ 1797 h 2044"/>
                <a:gd name="T16" fmla="*/ 194 w 194"/>
                <a:gd name="T17" fmla="*/ 2044 h 2044"/>
                <a:gd name="T18" fmla="*/ 114 w 194"/>
                <a:gd name="T19" fmla="*/ 1798 h 2044"/>
                <a:gd name="T20" fmla="*/ 60 w 194"/>
                <a:gd name="T21" fmla="*/ 1546 h 2044"/>
                <a:gd name="T22" fmla="*/ 25 w 194"/>
                <a:gd name="T23" fmla="*/ 1289 h 2044"/>
                <a:gd name="T24" fmla="*/ 7 w 194"/>
                <a:gd name="T25" fmla="*/ 1031 h 2044"/>
                <a:gd name="T26" fmla="*/ 10 w 194"/>
                <a:gd name="T27" fmla="*/ 515 h 2044"/>
                <a:gd name="T28" fmla="*/ 60 w 194"/>
                <a:gd name="T29" fmla="*/ 0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" h="2044">
                  <a:moveTo>
                    <a:pt x="60" y="0"/>
                  </a:moveTo>
                  <a:cubicBezTo>
                    <a:pt x="49" y="86"/>
                    <a:pt x="41" y="172"/>
                    <a:pt x="34" y="257"/>
                  </a:cubicBezTo>
                  <a:cubicBezTo>
                    <a:pt x="27" y="343"/>
                    <a:pt x="22" y="429"/>
                    <a:pt x="18" y="515"/>
                  </a:cubicBezTo>
                  <a:cubicBezTo>
                    <a:pt x="15" y="601"/>
                    <a:pt x="12" y="687"/>
                    <a:pt x="12" y="773"/>
                  </a:cubicBezTo>
                  <a:cubicBezTo>
                    <a:pt x="12" y="859"/>
                    <a:pt x="14" y="945"/>
                    <a:pt x="18" y="1031"/>
                  </a:cubicBezTo>
                  <a:cubicBezTo>
                    <a:pt x="21" y="1117"/>
                    <a:pt x="27" y="1203"/>
                    <a:pt x="35" y="1288"/>
                  </a:cubicBezTo>
                  <a:cubicBezTo>
                    <a:pt x="43" y="1374"/>
                    <a:pt x="55" y="1459"/>
                    <a:pt x="68" y="1544"/>
                  </a:cubicBezTo>
                  <a:cubicBezTo>
                    <a:pt x="82" y="1629"/>
                    <a:pt x="99" y="1713"/>
                    <a:pt x="119" y="1797"/>
                  </a:cubicBezTo>
                  <a:cubicBezTo>
                    <a:pt x="140" y="1880"/>
                    <a:pt x="165" y="1963"/>
                    <a:pt x="194" y="2044"/>
                  </a:cubicBezTo>
                  <a:cubicBezTo>
                    <a:pt x="163" y="1964"/>
                    <a:pt x="137" y="1882"/>
                    <a:pt x="114" y="1798"/>
                  </a:cubicBezTo>
                  <a:cubicBezTo>
                    <a:pt x="93" y="1715"/>
                    <a:pt x="75" y="1631"/>
                    <a:pt x="60" y="1546"/>
                  </a:cubicBezTo>
                  <a:cubicBezTo>
                    <a:pt x="45" y="1461"/>
                    <a:pt x="34" y="1375"/>
                    <a:pt x="25" y="1289"/>
                  </a:cubicBezTo>
                  <a:cubicBezTo>
                    <a:pt x="17" y="1204"/>
                    <a:pt x="11" y="1118"/>
                    <a:pt x="7" y="1031"/>
                  </a:cubicBezTo>
                  <a:cubicBezTo>
                    <a:pt x="0" y="859"/>
                    <a:pt x="1" y="687"/>
                    <a:pt x="10" y="515"/>
                  </a:cubicBezTo>
                  <a:cubicBezTo>
                    <a:pt x="19" y="343"/>
                    <a:pt x="34" y="171"/>
                    <a:pt x="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1" name="Freeform 13">
              <a:extLst>
                <a:ext uri="{FF2B5EF4-FFF2-40B4-BE49-F238E27FC236}">
                  <a16:creationId xmlns:a16="http://schemas.microsoft.com/office/drawing/2014/main" id="{3C787567-F042-4883-BEB7-22832BFFA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1800" y="4346576"/>
              <a:ext cx="644525" cy="614363"/>
            </a:xfrm>
            <a:custGeom>
              <a:avLst/>
              <a:gdLst>
                <a:gd name="T0" fmla="*/ 0 w 203"/>
                <a:gd name="T1" fmla="*/ 193 h 193"/>
                <a:gd name="T2" fmla="*/ 106 w 203"/>
                <a:gd name="T3" fmla="*/ 102 h 193"/>
                <a:gd name="T4" fmla="*/ 119 w 203"/>
                <a:gd name="T5" fmla="*/ 90 h 193"/>
                <a:gd name="T6" fmla="*/ 132 w 203"/>
                <a:gd name="T7" fmla="*/ 77 h 193"/>
                <a:gd name="T8" fmla="*/ 156 w 203"/>
                <a:gd name="T9" fmla="*/ 52 h 193"/>
                <a:gd name="T10" fmla="*/ 203 w 203"/>
                <a:gd name="T11" fmla="*/ 0 h 193"/>
                <a:gd name="T12" fmla="*/ 163 w 203"/>
                <a:gd name="T13" fmla="*/ 58 h 193"/>
                <a:gd name="T14" fmla="*/ 114 w 203"/>
                <a:gd name="T15" fmla="*/ 110 h 193"/>
                <a:gd name="T16" fmla="*/ 59 w 203"/>
                <a:gd name="T17" fmla="*/ 155 h 193"/>
                <a:gd name="T18" fmla="*/ 0 w 203"/>
                <a:gd name="T1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3">
                  <a:moveTo>
                    <a:pt x="0" y="193"/>
                  </a:moveTo>
                  <a:cubicBezTo>
                    <a:pt x="36" y="164"/>
                    <a:pt x="72" y="134"/>
                    <a:pt x="106" y="102"/>
                  </a:cubicBezTo>
                  <a:cubicBezTo>
                    <a:pt x="119" y="90"/>
                    <a:pt x="119" y="90"/>
                    <a:pt x="119" y="90"/>
                  </a:cubicBezTo>
                  <a:cubicBezTo>
                    <a:pt x="132" y="77"/>
                    <a:pt x="132" y="77"/>
                    <a:pt x="132" y="77"/>
                  </a:cubicBezTo>
                  <a:cubicBezTo>
                    <a:pt x="140" y="69"/>
                    <a:pt x="148" y="61"/>
                    <a:pt x="156" y="52"/>
                  </a:cubicBezTo>
                  <a:cubicBezTo>
                    <a:pt x="172" y="35"/>
                    <a:pt x="188" y="18"/>
                    <a:pt x="203" y="0"/>
                  </a:cubicBezTo>
                  <a:cubicBezTo>
                    <a:pt x="191" y="20"/>
                    <a:pt x="178" y="40"/>
                    <a:pt x="163" y="58"/>
                  </a:cubicBezTo>
                  <a:cubicBezTo>
                    <a:pt x="147" y="76"/>
                    <a:pt x="131" y="93"/>
                    <a:pt x="114" y="110"/>
                  </a:cubicBezTo>
                  <a:cubicBezTo>
                    <a:pt x="96" y="126"/>
                    <a:pt x="78" y="141"/>
                    <a:pt x="59" y="155"/>
                  </a:cubicBezTo>
                  <a:cubicBezTo>
                    <a:pt x="40" y="169"/>
                    <a:pt x="21" y="182"/>
                    <a:pt x="0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2" name="Freeform 14">
              <a:extLst>
                <a:ext uri="{FF2B5EF4-FFF2-40B4-BE49-F238E27FC236}">
                  <a16:creationId xmlns:a16="http://schemas.microsoft.com/office/drawing/2014/main" id="{FD223B0E-6A47-4C52-BBEB-0F2C88E580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400" y="4635501"/>
              <a:ext cx="644525" cy="614363"/>
            </a:xfrm>
            <a:custGeom>
              <a:avLst/>
              <a:gdLst>
                <a:gd name="T0" fmla="*/ 0 w 203"/>
                <a:gd name="T1" fmla="*/ 193 h 193"/>
                <a:gd name="T2" fmla="*/ 107 w 203"/>
                <a:gd name="T3" fmla="*/ 102 h 193"/>
                <a:gd name="T4" fmla="*/ 120 w 203"/>
                <a:gd name="T5" fmla="*/ 90 h 193"/>
                <a:gd name="T6" fmla="*/ 132 w 203"/>
                <a:gd name="T7" fmla="*/ 77 h 193"/>
                <a:gd name="T8" fmla="*/ 157 w 203"/>
                <a:gd name="T9" fmla="*/ 52 h 193"/>
                <a:gd name="T10" fmla="*/ 203 w 203"/>
                <a:gd name="T11" fmla="*/ 0 h 193"/>
                <a:gd name="T12" fmla="*/ 163 w 203"/>
                <a:gd name="T13" fmla="*/ 58 h 193"/>
                <a:gd name="T14" fmla="*/ 114 w 203"/>
                <a:gd name="T15" fmla="*/ 110 h 193"/>
                <a:gd name="T16" fmla="*/ 60 w 203"/>
                <a:gd name="T17" fmla="*/ 155 h 193"/>
                <a:gd name="T18" fmla="*/ 0 w 203"/>
                <a:gd name="T1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3">
                  <a:moveTo>
                    <a:pt x="0" y="193"/>
                  </a:moveTo>
                  <a:cubicBezTo>
                    <a:pt x="37" y="164"/>
                    <a:pt x="73" y="134"/>
                    <a:pt x="107" y="102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32" y="77"/>
                    <a:pt x="132" y="77"/>
                    <a:pt x="132" y="77"/>
                  </a:cubicBezTo>
                  <a:cubicBezTo>
                    <a:pt x="141" y="69"/>
                    <a:pt x="149" y="61"/>
                    <a:pt x="157" y="52"/>
                  </a:cubicBezTo>
                  <a:cubicBezTo>
                    <a:pt x="173" y="36"/>
                    <a:pt x="188" y="18"/>
                    <a:pt x="203" y="0"/>
                  </a:cubicBezTo>
                  <a:cubicBezTo>
                    <a:pt x="192" y="20"/>
                    <a:pt x="178" y="40"/>
                    <a:pt x="163" y="58"/>
                  </a:cubicBezTo>
                  <a:cubicBezTo>
                    <a:pt x="148" y="76"/>
                    <a:pt x="132" y="93"/>
                    <a:pt x="114" y="110"/>
                  </a:cubicBezTo>
                  <a:cubicBezTo>
                    <a:pt x="97" y="126"/>
                    <a:pt x="79" y="141"/>
                    <a:pt x="60" y="155"/>
                  </a:cubicBezTo>
                  <a:cubicBezTo>
                    <a:pt x="41" y="169"/>
                    <a:pt x="21" y="182"/>
                    <a:pt x="0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3" name="Freeform 15">
              <a:extLst>
                <a:ext uri="{FF2B5EF4-FFF2-40B4-BE49-F238E27FC236}">
                  <a16:creationId xmlns:a16="http://schemas.microsoft.com/office/drawing/2014/main" id="{9707DEB4-4746-4EDD-990E-ADD764FBB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6353176"/>
              <a:ext cx="644525" cy="615950"/>
            </a:xfrm>
            <a:custGeom>
              <a:avLst/>
              <a:gdLst>
                <a:gd name="T0" fmla="*/ 0 w 203"/>
                <a:gd name="T1" fmla="*/ 194 h 194"/>
                <a:gd name="T2" fmla="*/ 106 w 203"/>
                <a:gd name="T3" fmla="*/ 102 h 194"/>
                <a:gd name="T4" fmla="*/ 119 w 203"/>
                <a:gd name="T5" fmla="*/ 90 h 194"/>
                <a:gd name="T6" fmla="*/ 132 w 203"/>
                <a:gd name="T7" fmla="*/ 78 h 194"/>
                <a:gd name="T8" fmla="*/ 156 w 203"/>
                <a:gd name="T9" fmla="*/ 53 h 194"/>
                <a:gd name="T10" fmla="*/ 203 w 203"/>
                <a:gd name="T11" fmla="*/ 0 h 194"/>
                <a:gd name="T12" fmla="*/ 163 w 203"/>
                <a:gd name="T13" fmla="*/ 59 h 194"/>
                <a:gd name="T14" fmla="*/ 114 w 203"/>
                <a:gd name="T15" fmla="*/ 110 h 194"/>
                <a:gd name="T16" fmla="*/ 59 w 203"/>
                <a:gd name="T17" fmla="*/ 156 h 194"/>
                <a:gd name="T18" fmla="*/ 0 w 20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4">
                  <a:moveTo>
                    <a:pt x="0" y="194"/>
                  </a:moveTo>
                  <a:cubicBezTo>
                    <a:pt x="36" y="164"/>
                    <a:pt x="72" y="134"/>
                    <a:pt x="106" y="102"/>
                  </a:cubicBezTo>
                  <a:cubicBezTo>
                    <a:pt x="119" y="90"/>
                    <a:pt x="119" y="90"/>
                    <a:pt x="119" y="90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40" y="70"/>
                    <a:pt x="148" y="61"/>
                    <a:pt x="156" y="53"/>
                  </a:cubicBezTo>
                  <a:cubicBezTo>
                    <a:pt x="172" y="36"/>
                    <a:pt x="188" y="18"/>
                    <a:pt x="203" y="0"/>
                  </a:cubicBezTo>
                  <a:cubicBezTo>
                    <a:pt x="191" y="21"/>
                    <a:pt x="178" y="41"/>
                    <a:pt x="163" y="59"/>
                  </a:cubicBezTo>
                  <a:cubicBezTo>
                    <a:pt x="147" y="77"/>
                    <a:pt x="131" y="94"/>
                    <a:pt x="114" y="110"/>
                  </a:cubicBezTo>
                  <a:cubicBezTo>
                    <a:pt x="96" y="126"/>
                    <a:pt x="78" y="142"/>
                    <a:pt x="59" y="156"/>
                  </a:cubicBezTo>
                  <a:cubicBezTo>
                    <a:pt x="40" y="170"/>
                    <a:pt x="21" y="183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4" name="Freeform 16">
              <a:extLst>
                <a:ext uri="{FF2B5EF4-FFF2-40B4-BE49-F238E27FC236}">
                  <a16:creationId xmlns:a16="http://schemas.microsoft.com/office/drawing/2014/main" id="{DAF63E71-035D-43CD-88EC-99F2A526D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5925" y="6613526"/>
              <a:ext cx="644525" cy="615950"/>
            </a:xfrm>
            <a:custGeom>
              <a:avLst/>
              <a:gdLst>
                <a:gd name="T0" fmla="*/ 0 w 203"/>
                <a:gd name="T1" fmla="*/ 194 h 194"/>
                <a:gd name="T2" fmla="*/ 107 w 203"/>
                <a:gd name="T3" fmla="*/ 102 h 194"/>
                <a:gd name="T4" fmla="*/ 120 w 203"/>
                <a:gd name="T5" fmla="*/ 90 h 194"/>
                <a:gd name="T6" fmla="*/ 132 w 203"/>
                <a:gd name="T7" fmla="*/ 78 h 194"/>
                <a:gd name="T8" fmla="*/ 157 w 203"/>
                <a:gd name="T9" fmla="*/ 53 h 194"/>
                <a:gd name="T10" fmla="*/ 203 w 203"/>
                <a:gd name="T11" fmla="*/ 0 h 194"/>
                <a:gd name="T12" fmla="*/ 163 w 203"/>
                <a:gd name="T13" fmla="*/ 59 h 194"/>
                <a:gd name="T14" fmla="*/ 114 w 203"/>
                <a:gd name="T15" fmla="*/ 110 h 194"/>
                <a:gd name="T16" fmla="*/ 60 w 203"/>
                <a:gd name="T17" fmla="*/ 156 h 194"/>
                <a:gd name="T18" fmla="*/ 0 w 20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94">
                  <a:moveTo>
                    <a:pt x="0" y="194"/>
                  </a:moveTo>
                  <a:cubicBezTo>
                    <a:pt x="37" y="164"/>
                    <a:pt x="73" y="134"/>
                    <a:pt x="107" y="102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41" y="70"/>
                    <a:pt x="148" y="62"/>
                    <a:pt x="157" y="53"/>
                  </a:cubicBezTo>
                  <a:cubicBezTo>
                    <a:pt x="173" y="36"/>
                    <a:pt x="188" y="19"/>
                    <a:pt x="203" y="0"/>
                  </a:cubicBezTo>
                  <a:cubicBezTo>
                    <a:pt x="192" y="21"/>
                    <a:pt x="178" y="41"/>
                    <a:pt x="163" y="59"/>
                  </a:cubicBezTo>
                  <a:cubicBezTo>
                    <a:pt x="148" y="77"/>
                    <a:pt x="132" y="94"/>
                    <a:pt x="114" y="110"/>
                  </a:cubicBezTo>
                  <a:cubicBezTo>
                    <a:pt x="97" y="126"/>
                    <a:pt x="79" y="142"/>
                    <a:pt x="60" y="156"/>
                  </a:cubicBezTo>
                  <a:cubicBezTo>
                    <a:pt x="41" y="170"/>
                    <a:pt x="21" y="183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5" name="Freeform 17">
              <a:extLst>
                <a:ext uri="{FF2B5EF4-FFF2-40B4-BE49-F238E27FC236}">
                  <a16:creationId xmlns:a16="http://schemas.microsoft.com/office/drawing/2014/main" id="{72BEB147-7E84-4468-A098-E129A3A74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1350" y="5395913"/>
              <a:ext cx="1019175" cy="622300"/>
            </a:xfrm>
            <a:custGeom>
              <a:avLst/>
              <a:gdLst>
                <a:gd name="T0" fmla="*/ 0 w 321"/>
                <a:gd name="T1" fmla="*/ 0 h 196"/>
                <a:gd name="T2" fmla="*/ 74 w 321"/>
                <a:gd name="T3" fmla="*/ 59 h 196"/>
                <a:gd name="T4" fmla="*/ 152 w 321"/>
                <a:gd name="T5" fmla="*/ 112 h 196"/>
                <a:gd name="T6" fmla="*/ 193 w 321"/>
                <a:gd name="T7" fmla="*/ 136 h 196"/>
                <a:gd name="T8" fmla="*/ 213 w 321"/>
                <a:gd name="T9" fmla="*/ 148 h 196"/>
                <a:gd name="T10" fmla="*/ 224 w 321"/>
                <a:gd name="T11" fmla="*/ 153 h 196"/>
                <a:gd name="T12" fmla="*/ 234 w 321"/>
                <a:gd name="T13" fmla="*/ 158 h 196"/>
                <a:gd name="T14" fmla="*/ 255 w 321"/>
                <a:gd name="T15" fmla="*/ 169 h 196"/>
                <a:gd name="T16" fmla="*/ 277 w 321"/>
                <a:gd name="T17" fmla="*/ 178 h 196"/>
                <a:gd name="T18" fmla="*/ 288 w 321"/>
                <a:gd name="T19" fmla="*/ 183 h 196"/>
                <a:gd name="T20" fmla="*/ 299 w 321"/>
                <a:gd name="T21" fmla="*/ 188 h 196"/>
                <a:gd name="T22" fmla="*/ 321 w 321"/>
                <a:gd name="T23" fmla="*/ 196 h 196"/>
                <a:gd name="T24" fmla="*/ 231 w 321"/>
                <a:gd name="T25" fmla="*/ 166 h 196"/>
                <a:gd name="T26" fmla="*/ 220 w 321"/>
                <a:gd name="T27" fmla="*/ 161 h 196"/>
                <a:gd name="T28" fmla="*/ 209 w 321"/>
                <a:gd name="T29" fmla="*/ 156 h 196"/>
                <a:gd name="T30" fmla="*/ 188 w 321"/>
                <a:gd name="T31" fmla="*/ 145 h 196"/>
                <a:gd name="T32" fmla="*/ 146 w 321"/>
                <a:gd name="T33" fmla="*/ 121 h 196"/>
                <a:gd name="T34" fmla="*/ 69 w 321"/>
                <a:gd name="T35" fmla="*/ 66 h 196"/>
                <a:gd name="T36" fmla="*/ 0 w 321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" h="196">
                  <a:moveTo>
                    <a:pt x="0" y="0"/>
                  </a:moveTo>
                  <a:cubicBezTo>
                    <a:pt x="24" y="21"/>
                    <a:pt x="49" y="41"/>
                    <a:pt x="74" y="59"/>
                  </a:cubicBezTo>
                  <a:cubicBezTo>
                    <a:pt x="99" y="78"/>
                    <a:pt x="125" y="96"/>
                    <a:pt x="152" y="112"/>
                  </a:cubicBezTo>
                  <a:cubicBezTo>
                    <a:pt x="165" y="121"/>
                    <a:pt x="179" y="128"/>
                    <a:pt x="193" y="136"/>
                  </a:cubicBezTo>
                  <a:cubicBezTo>
                    <a:pt x="213" y="148"/>
                    <a:pt x="213" y="148"/>
                    <a:pt x="213" y="148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77" y="178"/>
                    <a:pt x="277" y="178"/>
                    <a:pt x="277" y="178"/>
                  </a:cubicBezTo>
                  <a:cubicBezTo>
                    <a:pt x="281" y="180"/>
                    <a:pt x="284" y="182"/>
                    <a:pt x="288" y="183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306" y="190"/>
                    <a:pt x="313" y="193"/>
                    <a:pt x="321" y="196"/>
                  </a:cubicBezTo>
                  <a:cubicBezTo>
                    <a:pt x="290" y="189"/>
                    <a:pt x="260" y="179"/>
                    <a:pt x="231" y="166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09" y="156"/>
                    <a:pt x="209" y="156"/>
                    <a:pt x="209" y="156"/>
                  </a:cubicBezTo>
                  <a:cubicBezTo>
                    <a:pt x="188" y="145"/>
                    <a:pt x="188" y="145"/>
                    <a:pt x="188" y="145"/>
                  </a:cubicBezTo>
                  <a:cubicBezTo>
                    <a:pt x="174" y="138"/>
                    <a:pt x="160" y="130"/>
                    <a:pt x="146" y="121"/>
                  </a:cubicBezTo>
                  <a:cubicBezTo>
                    <a:pt x="119" y="105"/>
                    <a:pt x="93" y="86"/>
                    <a:pt x="69" y="66"/>
                  </a:cubicBezTo>
                  <a:cubicBezTo>
                    <a:pt x="44" y="46"/>
                    <a:pt x="21" y="2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92F95425-CAED-436C-BF2D-761D815E9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25" y="5348288"/>
              <a:ext cx="1308100" cy="852488"/>
            </a:xfrm>
            <a:custGeom>
              <a:avLst/>
              <a:gdLst>
                <a:gd name="T0" fmla="*/ 0 w 412"/>
                <a:gd name="T1" fmla="*/ 0 h 268"/>
                <a:gd name="T2" fmla="*/ 48 w 412"/>
                <a:gd name="T3" fmla="*/ 39 h 268"/>
                <a:gd name="T4" fmla="*/ 72 w 412"/>
                <a:gd name="T5" fmla="*/ 58 h 268"/>
                <a:gd name="T6" fmla="*/ 96 w 412"/>
                <a:gd name="T7" fmla="*/ 77 h 268"/>
                <a:gd name="T8" fmla="*/ 121 w 412"/>
                <a:gd name="T9" fmla="*/ 96 h 268"/>
                <a:gd name="T10" fmla="*/ 146 w 412"/>
                <a:gd name="T11" fmla="*/ 114 h 268"/>
                <a:gd name="T12" fmla="*/ 171 w 412"/>
                <a:gd name="T13" fmla="*/ 132 h 268"/>
                <a:gd name="T14" fmla="*/ 196 w 412"/>
                <a:gd name="T15" fmla="*/ 150 h 268"/>
                <a:gd name="T16" fmla="*/ 222 w 412"/>
                <a:gd name="T17" fmla="*/ 167 h 268"/>
                <a:gd name="T18" fmla="*/ 235 w 412"/>
                <a:gd name="T19" fmla="*/ 175 h 268"/>
                <a:gd name="T20" fmla="*/ 248 w 412"/>
                <a:gd name="T21" fmla="*/ 184 h 268"/>
                <a:gd name="T22" fmla="*/ 274 w 412"/>
                <a:gd name="T23" fmla="*/ 200 h 268"/>
                <a:gd name="T24" fmla="*/ 300 w 412"/>
                <a:gd name="T25" fmla="*/ 215 h 268"/>
                <a:gd name="T26" fmla="*/ 412 w 412"/>
                <a:gd name="T27" fmla="*/ 268 h 268"/>
                <a:gd name="T28" fmla="*/ 296 w 412"/>
                <a:gd name="T29" fmla="*/ 223 h 268"/>
                <a:gd name="T30" fmla="*/ 190 w 412"/>
                <a:gd name="T31" fmla="*/ 159 h 268"/>
                <a:gd name="T32" fmla="*/ 91 w 412"/>
                <a:gd name="T33" fmla="*/ 84 h 268"/>
                <a:gd name="T34" fmla="*/ 0 w 412"/>
                <a:gd name="T35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2" h="268">
                  <a:moveTo>
                    <a:pt x="0" y="0"/>
                  </a:moveTo>
                  <a:cubicBezTo>
                    <a:pt x="16" y="13"/>
                    <a:pt x="32" y="26"/>
                    <a:pt x="48" y="39"/>
                  </a:cubicBezTo>
                  <a:cubicBezTo>
                    <a:pt x="56" y="46"/>
                    <a:pt x="64" y="52"/>
                    <a:pt x="72" y="58"/>
                  </a:cubicBezTo>
                  <a:cubicBezTo>
                    <a:pt x="80" y="65"/>
                    <a:pt x="88" y="71"/>
                    <a:pt x="96" y="77"/>
                  </a:cubicBezTo>
                  <a:cubicBezTo>
                    <a:pt x="105" y="83"/>
                    <a:pt x="113" y="90"/>
                    <a:pt x="121" y="96"/>
                  </a:cubicBezTo>
                  <a:cubicBezTo>
                    <a:pt x="129" y="102"/>
                    <a:pt x="137" y="108"/>
                    <a:pt x="146" y="114"/>
                  </a:cubicBezTo>
                  <a:cubicBezTo>
                    <a:pt x="171" y="132"/>
                    <a:pt x="171" y="132"/>
                    <a:pt x="171" y="132"/>
                  </a:cubicBezTo>
                  <a:cubicBezTo>
                    <a:pt x="196" y="150"/>
                    <a:pt x="196" y="150"/>
                    <a:pt x="196" y="150"/>
                  </a:cubicBezTo>
                  <a:cubicBezTo>
                    <a:pt x="205" y="156"/>
                    <a:pt x="213" y="161"/>
                    <a:pt x="222" y="167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8" y="184"/>
                    <a:pt x="248" y="184"/>
                    <a:pt x="248" y="184"/>
                  </a:cubicBezTo>
                  <a:cubicBezTo>
                    <a:pt x="256" y="189"/>
                    <a:pt x="265" y="195"/>
                    <a:pt x="274" y="200"/>
                  </a:cubicBezTo>
                  <a:cubicBezTo>
                    <a:pt x="300" y="215"/>
                    <a:pt x="300" y="215"/>
                    <a:pt x="300" y="215"/>
                  </a:cubicBezTo>
                  <a:cubicBezTo>
                    <a:pt x="336" y="235"/>
                    <a:pt x="373" y="254"/>
                    <a:pt x="412" y="268"/>
                  </a:cubicBezTo>
                  <a:cubicBezTo>
                    <a:pt x="372" y="258"/>
                    <a:pt x="333" y="242"/>
                    <a:pt x="296" y="223"/>
                  </a:cubicBezTo>
                  <a:cubicBezTo>
                    <a:pt x="259" y="204"/>
                    <a:pt x="224" y="182"/>
                    <a:pt x="190" y="159"/>
                  </a:cubicBezTo>
                  <a:cubicBezTo>
                    <a:pt x="156" y="135"/>
                    <a:pt x="123" y="110"/>
                    <a:pt x="91" y="84"/>
                  </a:cubicBezTo>
                  <a:cubicBezTo>
                    <a:pt x="59" y="57"/>
                    <a:pt x="29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3E2938DA-2AF3-48C0-B15B-6E2604A8D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8175" y="7875588"/>
              <a:ext cx="1187450" cy="685800"/>
            </a:xfrm>
            <a:custGeom>
              <a:avLst/>
              <a:gdLst>
                <a:gd name="T0" fmla="*/ 0 w 374"/>
                <a:gd name="T1" fmla="*/ 0 h 216"/>
                <a:gd name="T2" fmla="*/ 76 w 374"/>
                <a:gd name="T3" fmla="*/ 80 h 216"/>
                <a:gd name="T4" fmla="*/ 86 w 374"/>
                <a:gd name="T5" fmla="*/ 89 h 216"/>
                <a:gd name="T6" fmla="*/ 97 w 374"/>
                <a:gd name="T7" fmla="*/ 97 h 216"/>
                <a:gd name="T8" fmla="*/ 120 w 374"/>
                <a:gd name="T9" fmla="*/ 113 h 216"/>
                <a:gd name="T10" fmla="*/ 143 w 374"/>
                <a:gd name="T11" fmla="*/ 128 h 216"/>
                <a:gd name="T12" fmla="*/ 166 w 374"/>
                <a:gd name="T13" fmla="*/ 142 h 216"/>
                <a:gd name="T14" fmla="*/ 191 w 374"/>
                <a:gd name="T15" fmla="*/ 155 h 216"/>
                <a:gd name="T16" fmla="*/ 203 w 374"/>
                <a:gd name="T17" fmla="*/ 161 h 216"/>
                <a:gd name="T18" fmla="*/ 216 w 374"/>
                <a:gd name="T19" fmla="*/ 166 h 216"/>
                <a:gd name="T20" fmla="*/ 241 w 374"/>
                <a:gd name="T21" fmla="*/ 177 h 216"/>
                <a:gd name="T22" fmla="*/ 267 w 374"/>
                <a:gd name="T23" fmla="*/ 186 h 216"/>
                <a:gd name="T24" fmla="*/ 280 w 374"/>
                <a:gd name="T25" fmla="*/ 191 h 216"/>
                <a:gd name="T26" fmla="*/ 293 w 374"/>
                <a:gd name="T27" fmla="*/ 195 h 216"/>
                <a:gd name="T28" fmla="*/ 320 w 374"/>
                <a:gd name="T29" fmla="*/ 203 h 216"/>
                <a:gd name="T30" fmla="*/ 374 w 374"/>
                <a:gd name="T31" fmla="*/ 216 h 216"/>
                <a:gd name="T32" fmla="*/ 346 w 374"/>
                <a:gd name="T33" fmla="*/ 212 h 216"/>
                <a:gd name="T34" fmla="*/ 332 w 374"/>
                <a:gd name="T35" fmla="*/ 210 h 216"/>
                <a:gd name="T36" fmla="*/ 319 w 374"/>
                <a:gd name="T37" fmla="*/ 208 h 216"/>
                <a:gd name="T38" fmla="*/ 291 w 374"/>
                <a:gd name="T39" fmla="*/ 202 h 216"/>
                <a:gd name="T40" fmla="*/ 278 w 374"/>
                <a:gd name="T41" fmla="*/ 199 h 216"/>
                <a:gd name="T42" fmla="*/ 264 w 374"/>
                <a:gd name="T43" fmla="*/ 194 h 216"/>
                <a:gd name="T44" fmla="*/ 238 w 374"/>
                <a:gd name="T45" fmla="*/ 186 h 216"/>
                <a:gd name="T46" fmla="*/ 212 w 374"/>
                <a:gd name="T47" fmla="*/ 176 h 216"/>
                <a:gd name="T48" fmla="*/ 199 w 374"/>
                <a:gd name="T49" fmla="*/ 170 h 216"/>
                <a:gd name="T50" fmla="*/ 186 w 374"/>
                <a:gd name="T51" fmla="*/ 164 h 216"/>
                <a:gd name="T52" fmla="*/ 161 w 374"/>
                <a:gd name="T53" fmla="*/ 151 h 216"/>
                <a:gd name="T54" fmla="*/ 70 w 374"/>
                <a:gd name="T55" fmla="*/ 86 h 216"/>
                <a:gd name="T56" fmla="*/ 0 w 374"/>
                <a:gd name="T5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4" h="216">
                  <a:moveTo>
                    <a:pt x="0" y="0"/>
                  </a:moveTo>
                  <a:cubicBezTo>
                    <a:pt x="21" y="30"/>
                    <a:pt x="48" y="56"/>
                    <a:pt x="76" y="80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90" y="91"/>
                    <a:pt x="94" y="94"/>
                    <a:pt x="97" y="97"/>
                  </a:cubicBezTo>
                  <a:cubicBezTo>
                    <a:pt x="105" y="102"/>
                    <a:pt x="112" y="108"/>
                    <a:pt x="120" y="113"/>
                  </a:cubicBezTo>
                  <a:cubicBezTo>
                    <a:pt x="127" y="118"/>
                    <a:pt x="135" y="124"/>
                    <a:pt x="143" y="128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74" y="146"/>
                    <a:pt x="183" y="150"/>
                    <a:pt x="191" y="155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16" y="166"/>
                    <a:pt x="216" y="166"/>
                    <a:pt x="216" y="166"/>
                  </a:cubicBezTo>
                  <a:cubicBezTo>
                    <a:pt x="224" y="170"/>
                    <a:pt x="233" y="174"/>
                    <a:pt x="241" y="177"/>
                  </a:cubicBezTo>
                  <a:cubicBezTo>
                    <a:pt x="267" y="186"/>
                    <a:pt x="267" y="186"/>
                    <a:pt x="267" y="186"/>
                  </a:cubicBezTo>
                  <a:cubicBezTo>
                    <a:pt x="280" y="191"/>
                    <a:pt x="280" y="191"/>
                    <a:pt x="280" y="191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320" y="203"/>
                    <a:pt x="320" y="203"/>
                    <a:pt x="320" y="203"/>
                  </a:cubicBezTo>
                  <a:cubicBezTo>
                    <a:pt x="338" y="208"/>
                    <a:pt x="356" y="211"/>
                    <a:pt x="374" y="216"/>
                  </a:cubicBezTo>
                  <a:cubicBezTo>
                    <a:pt x="365" y="214"/>
                    <a:pt x="356" y="213"/>
                    <a:pt x="346" y="212"/>
                  </a:cubicBezTo>
                  <a:cubicBezTo>
                    <a:pt x="332" y="210"/>
                    <a:pt x="332" y="210"/>
                    <a:pt x="332" y="210"/>
                  </a:cubicBezTo>
                  <a:cubicBezTo>
                    <a:pt x="328" y="210"/>
                    <a:pt x="323" y="209"/>
                    <a:pt x="319" y="208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87" y="201"/>
                    <a:pt x="282" y="200"/>
                    <a:pt x="278" y="199"/>
                  </a:cubicBezTo>
                  <a:cubicBezTo>
                    <a:pt x="264" y="194"/>
                    <a:pt x="264" y="194"/>
                    <a:pt x="264" y="194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29" y="183"/>
                    <a:pt x="220" y="179"/>
                    <a:pt x="212" y="176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78" y="160"/>
                    <a:pt x="169" y="156"/>
                    <a:pt x="161" y="151"/>
                  </a:cubicBezTo>
                  <a:cubicBezTo>
                    <a:pt x="129" y="133"/>
                    <a:pt x="98" y="111"/>
                    <a:pt x="70" y="86"/>
                  </a:cubicBezTo>
                  <a:cubicBezTo>
                    <a:pt x="43" y="61"/>
                    <a:pt x="18" y="3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F2E7BD12-AE64-436F-950B-D3CA49585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825" y="8453438"/>
              <a:ext cx="1276350" cy="554038"/>
            </a:xfrm>
            <a:custGeom>
              <a:avLst/>
              <a:gdLst>
                <a:gd name="T0" fmla="*/ 0 w 402"/>
                <a:gd name="T1" fmla="*/ 0 h 174"/>
                <a:gd name="T2" fmla="*/ 88 w 402"/>
                <a:gd name="T3" fmla="*/ 69 h 174"/>
                <a:gd name="T4" fmla="*/ 186 w 402"/>
                <a:gd name="T5" fmla="*/ 121 h 174"/>
                <a:gd name="T6" fmla="*/ 292 w 402"/>
                <a:gd name="T7" fmla="*/ 156 h 174"/>
                <a:gd name="T8" fmla="*/ 347 w 402"/>
                <a:gd name="T9" fmla="*/ 167 h 174"/>
                <a:gd name="T10" fmla="*/ 375 w 402"/>
                <a:gd name="T11" fmla="*/ 171 h 174"/>
                <a:gd name="T12" fmla="*/ 402 w 402"/>
                <a:gd name="T13" fmla="*/ 174 h 174"/>
                <a:gd name="T14" fmla="*/ 374 w 402"/>
                <a:gd name="T15" fmla="*/ 173 h 174"/>
                <a:gd name="T16" fmla="*/ 346 w 402"/>
                <a:gd name="T17" fmla="*/ 172 h 174"/>
                <a:gd name="T18" fmla="*/ 318 w 402"/>
                <a:gd name="T19" fmla="*/ 169 h 174"/>
                <a:gd name="T20" fmla="*/ 304 w 402"/>
                <a:gd name="T21" fmla="*/ 167 h 174"/>
                <a:gd name="T22" fmla="*/ 290 w 402"/>
                <a:gd name="T23" fmla="*/ 164 h 174"/>
                <a:gd name="T24" fmla="*/ 262 w 402"/>
                <a:gd name="T25" fmla="*/ 158 h 174"/>
                <a:gd name="T26" fmla="*/ 235 w 402"/>
                <a:gd name="T27" fmla="*/ 151 h 174"/>
                <a:gd name="T28" fmla="*/ 228 w 402"/>
                <a:gd name="T29" fmla="*/ 149 h 174"/>
                <a:gd name="T30" fmla="*/ 222 w 402"/>
                <a:gd name="T31" fmla="*/ 146 h 174"/>
                <a:gd name="T32" fmla="*/ 208 w 402"/>
                <a:gd name="T33" fmla="*/ 142 h 174"/>
                <a:gd name="T34" fmla="*/ 182 w 402"/>
                <a:gd name="T35" fmla="*/ 131 h 174"/>
                <a:gd name="T36" fmla="*/ 83 w 402"/>
                <a:gd name="T37" fmla="*/ 76 h 174"/>
                <a:gd name="T38" fmla="*/ 72 w 402"/>
                <a:gd name="T39" fmla="*/ 67 h 174"/>
                <a:gd name="T40" fmla="*/ 61 w 402"/>
                <a:gd name="T41" fmla="*/ 59 h 174"/>
                <a:gd name="T42" fmla="*/ 39 w 402"/>
                <a:gd name="T43" fmla="*/ 41 h 174"/>
                <a:gd name="T44" fmla="*/ 0 w 402"/>
                <a:gd name="T4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2" h="174">
                  <a:moveTo>
                    <a:pt x="0" y="0"/>
                  </a:moveTo>
                  <a:cubicBezTo>
                    <a:pt x="27" y="26"/>
                    <a:pt x="57" y="48"/>
                    <a:pt x="88" y="69"/>
                  </a:cubicBezTo>
                  <a:cubicBezTo>
                    <a:pt x="119" y="89"/>
                    <a:pt x="152" y="107"/>
                    <a:pt x="186" y="121"/>
                  </a:cubicBezTo>
                  <a:cubicBezTo>
                    <a:pt x="220" y="136"/>
                    <a:pt x="256" y="148"/>
                    <a:pt x="292" y="156"/>
                  </a:cubicBezTo>
                  <a:cubicBezTo>
                    <a:pt x="310" y="161"/>
                    <a:pt x="328" y="164"/>
                    <a:pt x="347" y="167"/>
                  </a:cubicBezTo>
                  <a:cubicBezTo>
                    <a:pt x="356" y="169"/>
                    <a:pt x="365" y="170"/>
                    <a:pt x="375" y="171"/>
                  </a:cubicBezTo>
                  <a:cubicBezTo>
                    <a:pt x="384" y="172"/>
                    <a:pt x="393" y="173"/>
                    <a:pt x="402" y="174"/>
                  </a:cubicBezTo>
                  <a:cubicBezTo>
                    <a:pt x="393" y="174"/>
                    <a:pt x="384" y="174"/>
                    <a:pt x="374" y="173"/>
                  </a:cubicBezTo>
                  <a:cubicBezTo>
                    <a:pt x="365" y="173"/>
                    <a:pt x="355" y="173"/>
                    <a:pt x="346" y="172"/>
                  </a:cubicBezTo>
                  <a:cubicBezTo>
                    <a:pt x="318" y="169"/>
                    <a:pt x="318" y="169"/>
                    <a:pt x="318" y="169"/>
                  </a:cubicBezTo>
                  <a:cubicBezTo>
                    <a:pt x="313" y="169"/>
                    <a:pt x="309" y="168"/>
                    <a:pt x="304" y="167"/>
                  </a:cubicBezTo>
                  <a:cubicBezTo>
                    <a:pt x="290" y="164"/>
                    <a:pt x="290" y="164"/>
                    <a:pt x="290" y="164"/>
                  </a:cubicBezTo>
                  <a:cubicBezTo>
                    <a:pt x="281" y="162"/>
                    <a:pt x="271" y="161"/>
                    <a:pt x="262" y="158"/>
                  </a:cubicBezTo>
                  <a:cubicBezTo>
                    <a:pt x="235" y="151"/>
                    <a:pt x="235" y="151"/>
                    <a:pt x="235" y="151"/>
                  </a:cubicBezTo>
                  <a:cubicBezTo>
                    <a:pt x="228" y="149"/>
                    <a:pt x="228" y="149"/>
                    <a:pt x="228" y="149"/>
                  </a:cubicBezTo>
                  <a:cubicBezTo>
                    <a:pt x="222" y="146"/>
                    <a:pt x="222" y="146"/>
                    <a:pt x="222" y="146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199" y="138"/>
                    <a:pt x="190" y="135"/>
                    <a:pt x="182" y="131"/>
                  </a:cubicBezTo>
                  <a:cubicBezTo>
                    <a:pt x="147" y="116"/>
                    <a:pt x="114" y="98"/>
                    <a:pt x="83" y="76"/>
                  </a:cubicBezTo>
                  <a:cubicBezTo>
                    <a:pt x="79" y="73"/>
                    <a:pt x="75" y="70"/>
                    <a:pt x="72" y="67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53" y="53"/>
                    <a:pt x="46" y="47"/>
                    <a:pt x="39" y="41"/>
                  </a:cubicBezTo>
                  <a:cubicBezTo>
                    <a:pt x="25" y="28"/>
                    <a:pt x="12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A3A51ED-153B-4AF3-A0C0-AA97377CC32C}"/>
              </a:ext>
            </a:extLst>
          </p:cNvPr>
          <p:cNvGrpSpPr/>
          <p:nvPr/>
        </p:nvGrpSpPr>
        <p:grpSpPr>
          <a:xfrm flipH="1">
            <a:off x="4749584" y="3140022"/>
            <a:ext cx="1452225" cy="2119397"/>
            <a:chOff x="7004050" y="5665788"/>
            <a:chExt cx="3735388" cy="5451475"/>
          </a:xfrm>
        </p:grpSpPr>
        <p:sp>
          <p:nvSpPr>
            <p:cNvPr id="140" name="Freeform 21">
              <a:extLst>
                <a:ext uri="{FF2B5EF4-FFF2-40B4-BE49-F238E27FC236}">
                  <a16:creationId xmlns:a16="http://schemas.microsoft.com/office/drawing/2014/main" id="{267C291A-AEC6-49E9-8D38-F6109D08B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4050" y="6943726"/>
              <a:ext cx="2395538" cy="4141788"/>
            </a:xfrm>
            <a:custGeom>
              <a:avLst/>
              <a:gdLst>
                <a:gd name="T0" fmla="*/ 603 w 754"/>
                <a:gd name="T1" fmla="*/ 556 h 1303"/>
                <a:gd name="T2" fmla="*/ 629 w 754"/>
                <a:gd name="T3" fmla="*/ 1250 h 1303"/>
                <a:gd name="T4" fmla="*/ 150 w 754"/>
                <a:gd name="T5" fmla="*/ 747 h 1303"/>
                <a:gd name="T6" fmla="*/ 125 w 754"/>
                <a:gd name="T7" fmla="*/ 53 h 1303"/>
                <a:gd name="T8" fmla="*/ 603 w 754"/>
                <a:gd name="T9" fmla="*/ 556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4" h="1303">
                  <a:moveTo>
                    <a:pt x="603" y="556"/>
                  </a:moveTo>
                  <a:cubicBezTo>
                    <a:pt x="742" y="887"/>
                    <a:pt x="754" y="1198"/>
                    <a:pt x="629" y="1250"/>
                  </a:cubicBezTo>
                  <a:cubicBezTo>
                    <a:pt x="504" y="1303"/>
                    <a:pt x="289" y="1078"/>
                    <a:pt x="150" y="747"/>
                  </a:cubicBezTo>
                  <a:cubicBezTo>
                    <a:pt x="11" y="416"/>
                    <a:pt x="0" y="105"/>
                    <a:pt x="125" y="53"/>
                  </a:cubicBezTo>
                  <a:cubicBezTo>
                    <a:pt x="250" y="0"/>
                    <a:pt x="464" y="225"/>
                    <a:pt x="603" y="55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1" name="Freeform 22">
              <a:extLst>
                <a:ext uri="{FF2B5EF4-FFF2-40B4-BE49-F238E27FC236}">
                  <a16:creationId xmlns:a16="http://schemas.microsoft.com/office/drawing/2014/main" id="{BA357665-190A-4525-B8E7-D8979FD94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400" y="5665788"/>
              <a:ext cx="2713038" cy="5451475"/>
            </a:xfrm>
            <a:custGeom>
              <a:avLst/>
              <a:gdLst>
                <a:gd name="T0" fmla="*/ 734 w 854"/>
                <a:gd name="T1" fmla="*/ 939 h 1715"/>
                <a:gd name="T2" fmla="*/ 211 w 854"/>
                <a:gd name="T3" fmla="*/ 1670 h 1715"/>
                <a:gd name="T4" fmla="*/ 120 w 854"/>
                <a:gd name="T5" fmla="*/ 775 h 1715"/>
                <a:gd name="T6" fmla="*/ 643 w 854"/>
                <a:gd name="T7" fmla="*/ 45 h 1715"/>
                <a:gd name="T8" fmla="*/ 734 w 854"/>
                <a:gd name="T9" fmla="*/ 939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4" h="1715">
                  <a:moveTo>
                    <a:pt x="734" y="939"/>
                  </a:moveTo>
                  <a:cubicBezTo>
                    <a:pt x="615" y="1388"/>
                    <a:pt x="381" y="1715"/>
                    <a:pt x="211" y="1670"/>
                  </a:cubicBezTo>
                  <a:cubicBezTo>
                    <a:pt x="41" y="1625"/>
                    <a:pt x="0" y="1224"/>
                    <a:pt x="120" y="775"/>
                  </a:cubicBezTo>
                  <a:cubicBezTo>
                    <a:pt x="239" y="327"/>
                    <a:pt x="474" y="0"/>
                    <a:pt x="643" y="45"/>
                  </a:cubicBezTo>
                  <a:cubicBezTo>
                    <a:pt x="813" y="90"/>
                    <a:pt x="854" y="490"/>
                    <a:pt x="734" y="93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2" name="Freeform 23">
              <a:extLst>
                <a:ext uri="{FF2B5EF4-FFF2-40B4-BE49-F238E27FC236}">
                  <a16:creationId xmlns:a16="http://schemas.microsoft.com/office/drawing/2014/main" id="{AAB9DC7B-5306-4726-B2BC-F3C87E3FF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6072188"/>
              <a:ext cx="2446338" cy="4521200"/>
            </a:xfrm>
            <a:custGeom>
              <a:avLst/>
              <a:gdLst>
                <a:gd name="T0" fmla="*/ 0 w 770"/>
                <a:gd name="T1" fmla="*/ 452 h 1422"/>
                <a:gd name="T2" fmla="*/ 110 w 770"/>
                <a:gd name="T3" fmla="*/ 689 h 1422"/>
                <a:gd name="T4" fmla="*/ 218 w 770"/>
                <a:gd name="T5" fmla="*/ 927 h 1422"/>
                <a:gd name="T6" fmla="*/ 327 w 770"/>
                <a:gd name="T7" fmla="*/ 1166 h 1422"/>
                <a:gd name="T8" fmla="*/ 434 w 770"/>
                <a:gd name="T9" fmla="*/ 1404 h 1422"/>
                <a:gd name="T10" fmla="*/ 425 w 770"/>
                <a:gd name="T11" fmla="*/ 1405 h 1422"/>
                <a:gd name="T12" fmla="*/ 467 w 770"/>
                <a:gd name="T13" fmla="*/ 1229 h 1422"/>
                <a:gd name="T14" fmla="*/ 510 w 770"/>
                <a:gd name="T15" fmla="*/ 1053 h 1422"/>
                <a:gd name="T16" fmla="*/ 596 w 770"/>
                <a:gd name="T17" fmla="*/ 702 h 1422"/>
                <a:gd name="T18" fmla="*/ 682 w 770"/>
                <a:gd name="T19" fmla="*/ 351 h 1422"/>
                <a:gd name="T20" fmla="*/ 770 w 770"/>
                <a:gd name="T21" fmla="*/ 0 h 1422"/>
                <a:gd name="T22" fmla="*/ 688 w 770"/>
                <a:gd name="T23" fmla="*/ 352 h 1422"/>
                <a:gd name="T24" fmla="*/ 604 w 770"/>
                <a:gd name="T25" fmla="*/ 704 h 1422"/>
                <a:gd name="T26" fmla="*/ 520 w 770"/>
                <a:gd name="T27" fmla="*/ 1056 h 1422"/>
                <a:gd name="T28" fmla="*/ 477 w 770"/>
                <a:gd name="T29" fmla="*/ 1232 h 1422"/>
                <a:gd name="T30" fmla="*/ 435 w 770"/>
                <a:gd name="T31" fmla="*/ 1407 h 1422"/>
                <a:gd name="T32" fmla="*/ 431 w 770"/>
                <a:gd name="T33" fmla="*/ 1422 h 1422"/>
                <a:gd name="T34" fmla="*/ 425 w 770"/>
                <a:gd name="T35" fmla="*/ 1408 h 1422"/>
                <a:gd name="T36" fmla="*/ 318 w 770"/>
                <a:gd name="T37" fmla="*/ 1169 h 1422"/>
                <a:gd name="T38" fmla="*/ 212 w 770"/>
                <a:gd name="T39" fmla="*/ 930 h 1422"/>
                <a:gd name="T40" fmla="*/ 105 w 770"/>
                <a:gd name="T41" fmla="*/ 691 h 1422"/>
                <a:gd name="T42" fmla="*/ 0 w 770"/>
                <a:gd name="T43" fmla="*/ 452 h 1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70" h="1422">
                  <a:moveTo>
                    <a:pt x="0" y="452"/>
                  </a:moveTo>
                  <a:cubicBezTo>
                    <a:pt x="110" y="689"/>
                    <a:pt x="110" y="689"/>
                    <a:pt x="110" y="689"/>
                  </a:cubicBezTo>
                  <a:cubicBezTo>
                    <a:pt x="146" y="769"/>
                    <a:pt x="182" y="848"/>
                    <a:pt x="218" y="927"/>
                  </a:cubicBezTo>
                  <a:cubicBezTo>
                    <a:pt x="327" y="1166"/>
                    <a:pt x="327" y="1166"/>
                    <a:pt x="327" y="1166"/>
                  </a:cubicBezTo>
                  <a:cubicBezTo>
                    <a:pt x="434" y="1404"/>
                    <a:pt x="434" y="1404"/>
                    <a:pt x="434" y="1404"/>
                  </a:cubicBezTo>
                  <a:cubicBezTo>
                    <a:pt x="425" y="1405"/>
                    <a:pt x="425" y="1405"/>
                    <a:pt x="425" y="1405"/>
                  </a:cubicBezTo>
                  <a:cubicBezTo>
                    <a:pt x="467" y="1229"/>
                    <a:pt x="467" y="1229"/>
                    <a:pt x="467" y="1229"/>
                  </a:cubicBezTo>
                  <a:cubicBezTo>
                    <a:pt x="510" y="1053"/>
                    <a:pt x="510" y="1053"/>
                    <a:pt x="510" y="1053"/>
                  </a:cubicBezTo>
                  <a:cubicBezTo>
                    <a:pt x="596" y="702"/>
                    <a:pt x="596" y="702"/>
                    <a:pt x="596" y="702"/>
                  </a:cubicBezTo>
                  <a:cubicBezTo>
                    <a:pt x="682" y="351"/>
                    <a:pt x="682" y="351"/>
                    <a:pt x="682" y="351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688" y="352"/>
                    <a:pt x="688" y="352"/>
                    <a:pt x="688" y="352"/>
                  </a:cubicBezTo>
                  <a:cubicBezTo>
                    <a:pt x="604" y="704"/>
                    <a:pt x="604" y="704"/>
                    <a:pt x="604" y="704"/>
                  </a:cubicBezTo>
                  <a:cubicBezTo>
                    <a:pt x="520" y="1056"/>
                    <a:pt x="520" y="1056"/>
                    <a:pt x="520" y="1056"/>
                  </a:cubicBezTo>
                  <a:cubicBezTo>
                    <a:pt x="477" y="1232"/>
                    <a:pt x="477" y="1232"/>
                    <a:pt x="477" y="1232"/>
                  </a:cubicBezTo>
                  <a:cubicBezTo>
                    <a:pt x="435" y="1407"/>
                    <a:pt x="435" y="1407"/>
                    <a:pt x="435" y="1407"/>
                  </a:cubicBezTo>
                  <a:cubicBezTo>
                    <a:pt x="431" y="1422"/>
                    <a:pt x="431" y="1422"/>
                    <a:pt x="431" y="1422"/>
                  </a:cubicBezTo>
                  <a:cubicBezTo>
                    <a:pt x="425" y="1408"/>
                    <a:pt x="425" y="1408"/>
                    <a:pt x="425" y="1408"/>
                  </a:cubicBezTo>
                  <a:cubicBezTo>
                    <a:pt x="318" y="1169"/>
                    <a:pt x="318" y="1169"/>
                    <a:pt x="318" y="1169"/>
                  </a:cubicBezTo>
                  <a:cubicBezTo>
                    <a:pt x="212" y="930"/>
                    <a:pt x="212" y="930"/>
                    <a:pt x="212" y="930"/>
                  </a:cubicBezTo>
                  <a:cubicBezTo>
                    <a:pt x="176" y="851"/>
                    <a:pt x="140" y="771"/>
                    <a:pt x="105" y="691"/>
                  </a:cubicBezTo>
                  <a:lnTo>
                    <a:pt x="0" y="4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3" name="Freeform 24">
              <a:extLst>
                <a:ext uri="{FF2B5EF4-FFF2-40B4-BE49-F238E27FC236}">
                  <a16:creationId xmlns:a16="http://schemas.microsoft.com/office/drawing/2014/main" id="{D187DCA2-3B2B-47DD-87A0-625DFBDDB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850" y="8485188"/>
              <a:ext cx="427038" cy="1049338"/>
            </a:xfrm>
            <a:custGeom>
              <a:avLst/>
              <a:gdLst>
                <a:gd name="T0" fmla="*/ 0 w 134"/>
                <a:gd name="T1" fmla="*/ 0 h 330"/>
                <a:gd name="T2" fmla="*/ 29 w 134"/>
                <a:gd name="T3" fmla="*/ 85 h 330"/>
                <a:gd name="T4" fmla="*/ 57 w 134"/>
                <a:gd name="T5" fmla="*/ 170 h 330"/>
                <a:gd name="T6" fmla="*/ 89 w 134"/>
                <a:gd name="T7" fmla="*/ 254 h 330"/>
                <a:gd name="T8" fmla="*/ 134 w 134"/>
                <a:gd name="T9" fmla="*/ 330 h 330"/>
                <a:gd name="T10" fmla="*/ 81 w 134"/>
                <a:gd name="T11" fmla="*/ 257 h 330"/>
                <a:gd name="T12" fmla="*/ 47 w 134"/>
                <a:gd name="T13" fmla="*/ 174 h 330"/>
                <a:gd name="T14" fmla="*/ 20 w 134"/>
                <a:gd name="T15" fmla="*/ 88 h 330"/>
                <a:gd name="T16" fmla="*/ 0 w 134"/>
                <a:gd name="T17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330">
                  <a:moveTo>
                    <a:pt x="0" y="0"/>
                  </a:moveTo>
                  <a:cubicBezTo>
                    <a:pt x="10" y="28"/>
                    <a:pt x="19" y="57"/>
                    <a:pt x="29" y="85"/>
                  </a:cubicBezTo>
                  <a:cubicBezTo>
                    <a:pt x="38" y="114"/>
                    <a:pt x="47" y="142"/>
                    <a:pt x="57" y="170"/>
                  </a:cubicBezTo>
                  <a:cubicBezTo>
                    <a:pt x="67" y="199"/>
                    <a:pt x="77" y="226"/>
                    <a:pt x="89" y="254"/>
                  </a:cubicBezTo>
                  <a:cubicBezTo>
                    <a:pt x="101" y="281"/>
                    <a:pt x="115" y="307"/>
                    <a:pt x="134" y="330"/>
                  </a:cubicBezTo>
                  <a:cubicBezTo>
                    <a:pt x="112" y="310"/>
                    <a:pt x="95" y="284"/>
                    <a:pt x="81" y="257"/>
                  </a:cubicBezTo>
                  <a:cubicBezTo>
                    <a:pt x="68" y="230"/>
                    <a:pt x="57" y="202"/>
                    <a:pt x="47" y="174"/>
                  </a:cubicBezTo>
                  <a:cubicBezTo>
                    <a:pt x="37" y="146"/>
                    <a:pt x="28" y="117"/>
                    <a:pt x="20" y="88"/>
                  </a:cubicBezTo>
                  <a:cubicBezTo>
                    <a:pt x="13" y="59"/>
                    <a:pt x="6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4" name="Freeform 25">
              <a:extLst>
                <a:ext uri="{FF2B5EF4-FFF2-40B4-BE49-F238E27FC236}">
                  <a16:creationId xmlns:a16="http://schemas.microsoft.com/office/drawing/2014/main" id="{8408A8D0-3CEC-4948-8E1E-2FA9FC1F8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300" y="8015288"/>
              <a:ext cx="373063" cy="1036638"/>
            </a:xfrm>
            <a:custGeom>
              <a:avLst/>
              <a:gdLst>
                <a:gd name="T0" fmla="*/ 0 w 117"/>
                <a:gd name="T1" fmla="*/ 0 h 326"/>
                <a:gd name="T2" fmla="*/ 26 w 117"/>
                <a:gd name="T3" fmla="*/ 83 h 326"/>
                <a:gd name="T4" fmla="*/ 52 w 117"/>
                <a:gd name="T5" fmla="*/ 166 h 326"/>
                <a:gd name="T6" fmla="*/ 80 w 117"/>
                <a:gd name="T7" fmla="*/ 248 h 326"/>
                <a:gd name="T8" fmla="*/ 117 w 117"/>
                <a:gd name="T9" fmla="*/ 326 h 326"/>
                <a:gd name="T10" fmla="*/ 72 w 117"/>
                <a:gd name="T11" fmla="*/ 251 h 326"/>
                <a:gd name="T12" fmla="*/ 41 w 117"/>
                <a:gd name="T13" fmla="*/ 169 h 326"/>
                <a:gd name="T14" fmla="*/ 18 w 117"/>
                <a:gd name="T15" fmla="*/ 86 h 326"/>
                <a:gd name="T16" fmla="*/ 0 w 117"/>
                <a:gd name="T1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326">
                  <a:moveTo>
                    <a:pt x="0" y="0"/>
                  </a:moveTo>
                  <a:cubicBezTo>
                    <a:pt x="9" y="28"/>
                    <a:pt x="18" y="56"/>
                    <a:pt x="26" y="83"/>
                  </a:cubicBezTo>
                  <a:cubicBezTo>
                    <a:pt x="35" y="111"/>
                    <a:pt x="43" y="139"/>
                    <a:pt x="52" y="166"/>
                  </a:cubicBezTo>
                  <a:cubicBezTo>
                    <a:pt x="60" y="194"/>
                    <a:pt x="70" y="221"/>
                    <a:pt x="80" y="248"/>
                  </a:cubicBezTo>
                  <a:cubicBezTo>
                    <a:pt x="90" y="275"/>
                    <a:pt x="101" y="301"/>
                    <a:pt x="117" y="326"/>
                  </a:cubicBezTo>
                  <a:cubicBezTo>
                    <a:pt x="98" y="304"/>
                    <a:pt x="84" y="278"/>
                    <a:pt x="72" y="251"/>
                  </a:cubicBezTo>
                  <a:cubicBezTo>
                    <a:pt x="60" y="225"/>
                    <a:pt x="50" y="197"/>
                    <a:pt x="41" y="169"/>
                  </a:cubicBezTo>
                  <a:cubicBezTo>
                    <a:pt x="33" y="142"/>
                    <a:pt x="25" y="114"/>
                    <a:pt x="18" y="86"/>
                  </a:cubicBezTo>
                  <a:cubicBezTo>
                    <a:pt x="11" y="57"/>
                    <a:pt x="5" y="2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5" name="Freeform 26">
              <a:extLst>
                <a:ext uri="{FF2B5EF4-FFF2-40B4-BE49-F238E27FC236}">
                  <a16:creationId xmlns:a16="http://schemas.microsoft.com/office/drawing/2014/main" id="{1E1BB354-C0F8-46FF-B611-5D3F5C8EB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6688" y="6997701"/>
              <a:ext cx="425450" cy="1103313"/>
            </a:xfrm>
            <a:custGeom>
              <a:avLst/>
              <a:gdLst>
                <a:gd name="T0" fmla="*/ 0 w 134"/>
                <a:gd name="T1" fmla="*/ 0 h 347"/>
                <a:gd name="T2" fmla="*/ 28 w 134"/>
                <a:gd name="T3" fmla="*/ 89 h 347"/>
                <a:gd name="T4" fmla="*/ 57 w 134"/>
                <a:gd name="T5" fmla="*/ 178 h 347"/>
                <a:gd name="T6" fmla="*/ 89 w 134"/>
                <a:gd name="T7" fmla="*/ 266 h 347"/>
                <a:gd name="T8" fmla="*/ 98 w 134"/>
                <a:gd name="T9" fmla="*/ 287 h 347"/>
                <a:gd name="T10" fmla="*/ 109 w 134"/>
                <a:gd name="T11" fmla="*/ 308 h 347"/>
                <a:gd name="T12" fmla="*/ 134 w 134"/>
                <a:gd name="T13" fmla="*/ 347 h 347"/>
                <a:gd name="T14" fmla="*/ 81 w 134"/>
                <a:gd name="T15" fmla="*/ 269 h 347"/>
                <a:gd name="T16" fmla="*/ 46 w 134"/>
                <a:gd name="T17" fmla="*/ 182 h 347"/>
                <a:gd name="T18" fmla="*/ 20 w 134"/>
                <a:gd name="T19" fmla="*/ 92 h 347"/>
                <a:gd name="T20" fmla="*/ 0 w 134"/>
                <a:gd name="T21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347">
                  <a:moveTo>
                    <a:pt x="0" y="0"/>
                  </a:moveTo>
                  <a:cubicBezTo>
                    <a:pt x="10" y="30"/>
                    <a:pt x="19" y="59"/>
                    <a:pt x="28" y="89"/>
                  </a:cubicBezTo>
                  <a:cubicBezTo>
                    <a:pt x="38" y="119"/>
                    <a:pt x="47" y="149"/>
                    <a:pt x="57" y="178"/>
                  </a:cubicBezTo>
                  <a:cubicBezTo>
                    <a:pt x="66" y="208"/>
                    <a:pt x="77" y="237"/>
                    <a:pt x="89" y="266"/>
                  </a:cubicBezTo>
                  <a:cubicBezTo>
                    <a:pt x="92" y="273"/>
                    <a:pt x="95" y="280"/>
                    <a:pt x="98" y="287"/>
                  </a:cubicBezTo>
                  <a:cubicBezTo>
                    <a:pt x="102" y="294"/>
                    <a:pt x="105" y="301"/>
                    <a:pt x="109" y="308"/>
                  </a:cubicBezTo>
                  <a:cubicBezTo>
                    <a:pt x="116" y="322"/>
                    <a:pt x="124" y="335"/>
                    <a:pt x="134" y="347"/>
                  </a:cubicBezTo>
                  <a:cubicBezTo>
                    <a:pt x="111" y="325"/>
                    <a:pt x="95" y="298"/>
                    <a:pt x="81" y="269"/>
                  </a:cubicBezTo>
                  <a:cubicBezTo>
                    <a:pt x="67" y="241"/>
                    <a:pt x="56" y="212"/>
                    <a:pt x="46" y="182"/>
                  </a:cubicBezTo>
                  <a:cubicBezTo>
                    <a:pt x="37" y="152"/>
                    <a:pt x="28" y="122"/>
                    <a:pt x="20" y="92"/>
                  </a:cubicBezTo>
                  <a:cubicBezTo>
                    <a:pt x="13" y="61"/>
                    <a:pt x="6" y="3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6" name="Freeform 27">
              <a:extLst>
                <a:ext uri="{FF2B5EF4-FFF2-40B4-BE49-F238E27FC236}">
                  <a16:creationId xmlns:a16="http://schemas.microsoft.com/office/drawing/2014/main" id="{92BFC96B-9273-4AA6-B6B6-082459B89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5963" y="6854826"/>
              <a:ext cx="765175" cy="735013"/>
            </a:xfrm>
            <a:custGeom>
              <a:avLst/>
              <a:gdLst>
                <a:gd name="T0" fmla="*/ 0 w 241"/>
                <a:gd name="T1" fmla="*/ 231 h 231"/>
                <a:gd name="T2" fmla="*/ 64 w 241"/>
                <a:gd name="T3" fmla="*/ 178 h 231"/>
                <a:gd name="T4" fmla="*/ 124 w 241"/>
                <a:gd name="T5" fmla="*/ 120 h 231"/>
                <a:gd name="T6" fmla="*/ 183 w 241"/>
                <a:gd name="T7" fmla="*/ 60 h 231"/>
                <a:gd name="T8" fmla="*/ 241 w 241"/>
                <a:gd name="T9" fmla="*/ 0 h 231"/>
                <a:gd name="T10" fmla="*/ 189 w 241"/>
                <a:gd name="T11" fmla="*/ 65 h 231"/>
                <a:gd name="T12" fmla="*/ 132 w 241"/>
                <a:gd name="T13" fmla="*/ 127 h 231"/>
                <a:gd name="T14" fmla="*/ 70 w 241"/>
                <a:gd name="T15" fmla="*/ 185 h 231"/>
                <a:gd name="T16" fmla="*/ 0 w 241"/>
                <a:gd name="T17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231">
                  <a:moveTo>
                    <a:pt x="0" y="231"/>
                  </a:moveTo>
                  <a:cubicBezTo>
                    <a:pt x="23" y="215"/>
                    <a:pt x="44" y="197"/>
                    <a:pt x="64" y="178"/>
                  </a:cubicBezTo>
                  <a:cubicBezTo>
                    <a:pt x="85" y="159"/>
                    <a:pt x="105" y="140"/>
                    <a:pt x="124" y="120"/>
                  </a:cubicBezTo>
                  <a:cubicBezTo>
                    <a:pt x="144" y="100"/>
                    <a:pt x="163" y="80"/>
                    <a:pt x="183" y="60"/>
                  </a:cubicBezTo>
                  <a:cubicBezTo>
                    <a:pt x="202" y="39"/>
                    <a:pt x="221" y="19"/>
                    <a:pt x="241" y="0"/>
                  </a:cubicBezTo>
                  <a:cubicBezTo>
                    <a:pt x="225" y="22"/>
                    <a:pt x="207" y="44"/>
                    <a:pt x="189" y="65"/>
                  </a:cubicBezTo>
                  <a:cubicBezTo>
                    <a:pt x="171" y="87"/>
                    <a:pt x="152" y="107"/>
                    <a:pt x="132" y="127"/>
                  </a:cubicBezTo>
                  <a:cubicBezTo>
                    <a:pt x="112" y="147"/>
                    <a:pt x="92" y="167"/>
                    <a:pt x="70" y="185"/>
                  </a:cubicBezTo>
                  <a:cubicBezTo>
                    <a:pt x="48" y="202"/>
                    <a:pt x="25" y="219"/>
                    <a:pt x="0" y="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7" name="Freeform 28">
              <a:extLst>
                <a:ext uri="{FF2B5EF4-FFF2-40B4-BE49-F238E27FC236}">
                  <a16:creationId xmlns:a16="http://schemas.microsoft.com/office/drawing/2014/main" id="{CDDD615E-3472-4D17-99C7-0D33F6638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1963" y="8056563"/>
              <a:ext cx="927100" cy="577850"/>
            </a:xfrm>
            <a:custGeom>
              <a:avLst/>
              <a:gdLst>
                <a:gd name="T0" fmla="*/ 0 w 292"/>
                <a:gd name="T1" fmla="*/ 182 h 182"/>
                <a:gd name="T2" fmla="*/ 76 w 292"/>
                <a:gd name="T3" fmla="*/ 143 h 182"/>
                <a:gd name="T4" fmla="*/ 148 w 292"/>
                <a:gd name="T5" fmla="*/ 96 h 182"/>
                <a:gd name="T6" fmla="*/ 220 w 292"/>
                <a:gd name="T7" fmla="*/ 48 h 182"/>
                <a:gd name="T8" fmla="*/ 292 w 292"/>
                <a:gd name="T9" fmla="*/ 0 h 182"/>
                <a:gd name="T10" fmla="*/ 225 w 292"/>
                <a:gd name="T11" fmla="*/ 55 h 182"/>
                <a:gd name="T12" fmla="*/ 154 w 292"/>
                <a:gd name="T13" fmla="*/ 105 h 182"/>
                <a:gd name="T14" fmla="*/ 80 w 292"/>
                <a:gd name="T15" fmla="*/ 150 h 182"/>
                <a:gd name="T16" fmla="*/ 0 w 292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2" h="182">
                  <a:moveTo>
                    <a:pt x="0" y="182"/>
                  </a:moveTo>
                  <a:cubicBezTo>
                    <a:pt x="27" y="172"/>
                    <a:pt x="52" y="158"/>
                    <a:pt x="76" y="143"/>
                  </a:cubicBezTo>
                  <a:cubicBezTo>
                    <a:pt x="101" y="128"/>
                    <a:pt x="125" y="112"/>
                    <a:pt x="148" y="96"/>
                  </a:cubicBezTo>
                  <a:cubicBezTo>
                    <a:pt x="220" y="48"/>
                    <a:pt x="220" y="48"/>
                    <a:pt x="220" y="48"/>
                  </a:cubicBezTo>
                  <a:cubicBezTo>
                    <a:pt x="244" y="32"/>
                    <a:pt x="268" y="16"/>
                    <a:pt x="292" y="0"/>
                  </a:cubicBezTo>
                  <a:cubicBezTo>
                    <a:pt x="270" y="19"/>
                    <a:pt x="248" y="37"/>
                    <a:pt x="225" y="55"/>
                  </a:cubicBezTo>
                  <a:cubicBezTo>
                    <a:pt x="202" y="72"/>
                    <a:pt x="178" y="89"/>
                    <a:pt x="154" y="105"/>
                  </a:cubicBezTo>
                  <a:cubicBezTo>
                    <a:pt x="130" y="121"/>
                    <a:pt x="106" y="136"/>
                    <a:pt x="80" y="150"/>
                  </a:cubicBezTo>
                  <a:cubicBezTo>
                    <a:pt x="55" y="164"/>
                    <a:pt x="28" y="176"/>
                    <a:pt x="0" y="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8" name="Freeform 29">
              <a:extLst>
                <a:ext uri="{FF2B5EF4-FFF2-40B4-BE49-F238E27FC236}">
                  <a16:creationId xmlns:a16="http://schemas.microsoft.com/office/drawing/2014/main" id="{B0808250-FCA9-4016-BF87-DB245EDE1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6388" y="8726488"/>
              <a:ext cx="835025" cy="550863"/>
            </a:xfrm>
            <a:custGeom>
              <a:avLst/>
              <a:gdLst>
                <a:gd name="T0" fmla="*/ 0 w 263"/>
                <a:gd name="T1" fmla="*/ 173 h 173"/>
                <a:gd name="T2" fmla="*/ 36 w 263"/>
                <a:gd name="T3" fmla="*/ 158 h 173"/>
                <a:gd name="T4" fmla="*/ 53 w 263"/>
                <a:gd name="T5" fmla="*/ 148 h 173"/>
                <a:gd name="T6" fmla="*/ 70 w 263"/>
                <a:gd name="T7" fmla="*/ 138 h 173"/>
                <a:gd name="T8" fmla="*/ 134 w 263"/>
                <a:gd name="T9" fmla="*/ 92 h 173"/>
                <a:gd name="T10" fmla="*/ 198 w 263"/>
                <a:gd name="T11" fmla="*/ 45 h 173"/>
                <a:gd name="T12" fmla="*/ 263 w 263"/>
                <a:gd name="T13" fmla="*/ 0 h 173"/>
                <a:gd name="T14" fmla="*/ 203 w 263"/>
                <a:gd name="T15" fmla="*/ 52 h 173"/>
                <a:gd name="T16" fmla="*/ 141 w 263"/>
                <a:gd name="T17" fmla="*/ 101 h 173"/>
                <a:gd name="T18" fmla="*/ 74 w 263"/>
                <a:gd name="T19" fmla="*/ 145 h 173"/>
                <a:gd name="T20" fmla="*/ 57 w 263"/>
                <a:gd name="T21" fmla="*/ 155 h 173"/>
                <a:gd name="T22" fmla="*/ 39 w 263"/>
                <a:gd name="T23" fmla="*/ 163 h 173"/>
                <a:gd name="T24" fmla="*/ 0 w 263"/>
                <a:gd name="T25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3" h="173">
                  <a:moveTo>
                    <a:pt x="0" y="173"/>
                  </a:moveTo>
                  <a:cubicBezTo>
                    <a:pt x="13" y="170"/>
                    <a:pt x="25" y="164"/>
                    <a:pt x="36" y="158"/>
                  </a:cubicBezTo>
                  <a:cubicBezTo>
                    <a:pt x="42" y="155"/>
                    <a:pt x="48" y="152"/>
                    <a:pt x="53" y="148"/>
                  </a:cubicBezTo>
                  <a:cubicBezTo>
                    <a:pt x="59" y="145"/>
                    <a:pt x="64" y="141"/>
                    <a:pt x="70" y="138"/>
                  </a:cubicBezTo>
                  <a:cubicBezTo>
                    <a:pt x="92" y="123"/>
                    <a:pt x="113" y="108"/>
                    <a:pt x="134" y="92"/>
                  </a:cubicBezTo>
                  <a:cubicBezTo>
                    <a:pt x="198" y="45"/>
                    <a:pt x="198" y="45"/>
                    <a:pt x="198" y="45"/>
                  </a:cubicBezTo>
                  <a:cubicBezTo>
                    <a:pt x="219" y="30"/>
                    <a:pt x="241" y="14"/>
                    <a:pt x="263" y="0"/>
                  </a:cubicBezTo>
                  <a:cubicBezTo>
                    <a:pt x="243" y="18"/>
                    <a:pt x="223" y="35"/>
                    <a:pt x="203" y="52"/>
                  </a:cubicBezTo>
                  <a:cubicBezTo>
                    <a:pt x="183" y="69"/>
                    <a:pt x="162" y="85"/>
                    <a:pt x="141" y="101"/>
                  </a:cubicBezTo>
                  <a:cubicBezTo>
                    <a:pt x="119" y="116"/>
                    <a:pt x="97" y="132"/>
                    <a:pt x="74" y="145"/>
                  </a:cubicBezTo>
                  <a:cubicBezTo>
                    <a:pt x="69" y="148"/>
                    <a:pt x="63" y="152"/>
                    <a:pt x="57" y="155"/>
                  </a:cubicBezTo>
                  <a:cubicBezTo>
                    <a:pt x="51" y="158"/>
                    <a:pt x="45" y="160"/>
                    <a:pt x="39" y="163"/>
                  </a:cubicBezTo>
                  <a:cubicBezTo>
                    <a:pt x="26" y="168"/>
                    <a:pt x="14" y="173"/>
                    <a:pt x="0" y="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9" name="Freeform 30">
              <a:extLst>
                <a:ext uri="{FF2B5EF4-FFF2-40B4-BE49-F238E27FC236}">
                  <a16:creationId xmlns:a16="http://schemas.microsoft.com/office/drawing/2014/main" id="{BB709D55-B6AC-43EE-B544-47D18AB24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8913" y="9207501"/>
              <a:ext cx="885825" cy="555625"/>
            </a:xfrm>
            <a:custGeom>
              <a:avLst/>
              <a:gdLst>
                <a:gd name="T0" fmla="*/ 0 w 279"/>
                <a:gd name="T1" fmla="*/ 175 h 175"/>
                <a:gd name="T2" fmla="*/ 75 w 279"/>
                <a:gd name="T3" fmla="*/ 142 h 175"/>
                <a:gd name="T4" fmla="*/ 145 w 279"/>
                <a:gd name="T5" fmla="*/ 97 h 175"/>
                <a:gd name="T6" fmla="*/ 212 w 279"/>
                <a:gd name="T7" fmla="*/ 49 h 175"/>
                <a:gd name="T8" fmla="*/ 279 w 279"/>
                <a:gd name="T9" fmla="*/ 0 h 175"/>
                <a:gd name="T10" fmla="*/ 217 w 279"/>
                <a:gd name="T11" fmla="*/ 56 h 175"/>
                <a:gd name="T12" fmla="*/ 151 w 279"/>
                <a:gd name="T13" fmla="*/ 106 h 175"/>
                <a:gd name="T14" fmla="*/ 79 w 279"/>
                <a:gd name="T15" fmla="*/ 149 h 175"/>
                <a:gd name="T16" fmla="*/ 0 w 279"/>
                <a:gd name="T17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175">
                  <a:moveTo>
                    <a:pt x="0" y="175"/>
                  </a:moveTo>
                  <a:cubicBezTo>
                    <a:pt x="26" y="167"/>
                    <a:pt x="51" y="155"/>
                    <a:pt x="75" y="142"/>
                  </a:cubicBezTo>
                  <a:cubicBezTo>
                    <a:pt x="99" y="128"/>
                    <a:pt x="122" y="113"/>
                    <a:pt x="145" y="97"/>
                  </a:cubicBezTo>
                  <a:cubicBezTo>
                    <a:pt x="168" y="82"/>
                    <a:pt x="190" y="65"/>
                    <a:pt x="212" y="49"/>
                  </a:cubicBezTo>
                  <a:cubicBezTo>
                    <a:pt x="234" y="32"/>
                    <a:pt x="256" y="16"/>
                    <a:pt x="279" y="0"/>
                  </a:cubicBezTo>
                  <a:cubicBezTo>
                    <a:pt x="259" y="19"/>
                    <a:pt x="239" y="38"/>
                    <a:pt x="217" y="56"/>
                  </a:cubicBezTo>
                  <a:cubicBezTo>
                    <a:pt x="196" y="73"/>
                    <a:pt x="174" y="90"/>
                    <a:pt x="151" y="106"/>
                  </a:cubicBezTo>
                  <a:cubicBezTo>
                    <a:pt x="128" y="122"/>
                    <a:pt x="104" y="137"/>
                    <a:pt x="79" y="149"/>
                  </a:cubicBezTo>
                  <a:cubicBezTo>
                    <a:pt x="54" y="161"/>
                    <a:pt x="28" y="171"/>
                    <a:pt x="0" y="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0" name="Freeform 31">
              <a:extLst>
                <a:ext uri="{FF2B5EF4-FFF2-40B4-BE49-F238E27FC236}">
                  <a16:creationId xmlns:a16="http://schemas.microsoft.com/office/drawing/2014/main" id="{91E096AC-0E08-4C2D-9AE5-A8E00BBAF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1250" y="8081963"/>
              <a:ext cx="447675" cy="279400"/>
            </a:xfrm>
            <a:custGeom>
              <a:avLst/>
              <a:gdLst>
                <a:gd name="T0" fmla="*/ 0 w 141"/>
                <a:gd name="T1" fmla="*/ 0 h 88"/>
                <a:gd name="T2" fmla="*/ 30 w 141"/>
                <a:gd name="T3" fmla="*/ 29 h 88"/>
                <a:gd name="T4" fmla="*/ 64 w 141"/>
                <a:gd name="T5" fmla="*/ 53 h 88"/>
                <a:gd name="T6" fmla="*/ 101 w 141"/>
                <a:gd name="T7" fmla="*/ 71 h 88"/>
                <a:gd name="T8" fmla="*/ 141 w 141"/>
                <a:gd name="T9" fmla="*/ 88 h 88"/>
                <a:gd name="T10" fmla="*/ 98 w 141"/>
                <a:gd name="T11" fmla="*/ 79 h 88"/>
                <a:gd name="T12" fmla="*/ 59 w 141"/>
                <a:gd name="T13" fmla="*/ 62 h 88"/>
                <a:gd name="T14" fmla="*/ 24 w 141"/>
                <a:gd name="T15" fmla="*/ 36 h 88"/>
                <a:gd name="T16" fmla="*/ 0 w 141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88">
                  <a:moveTo>
                    <a:pt x="0" y="0"/>
                  </a:moveTo>
                  <a:cubicBezTo>
                    <a:pt x="9" y="11"/>
                    <a:pt x="19" y="21"/>
                    <a:pt x="30" y="29"/>
                  </a:cubicBezTo>
                  <a:cubicBezTo>
                    <a:pt x="41" y="38"/>
                    <a:pt x="52" y="46"/>
                    <a:pt x="64" y="53"/>
                  </a:cubicBezTo>
                  <a:cubicBezTo>
                    <a:pt x="76" y="60"/>
                    <a:pt x="89" y="66"/>
                    <a:pt x="101" y="71"/>
                  </a:cubicBezTo>
                  <a:cubicBezTo>
                    <a:pt x="114" y="77"/>
                    <a:pt x="127" y="82"/>
                    <a:pt x="141" y="88"/>
                  </a:cubicBezTo>
                  <a:cubicBezTo>
                    <a:pt x="126" y="86"/>
                    <a:pt x="112" y="84"/>
                    <a:pt x="98" y="79"/>
                  </a:cubicBezTo>
                  <a:cubicBezTo>
                    <a:pt x="85" y="75"/>
                    <a:pt x="71" y="69"/>
                    <a:pt x="59" y="62"/>
                  </a:cubicBezTo>
                  <a:cubicBezTo>
                    <a:pt x="46" y="55"/>
                    <a:pt x="34" y="46"/>
                    <a:pt x="24" y="36"/>
                  </a:cubicBezTo>
                  <a:cubicBezTo>
                    <a:pt x="14" y="25"/>
                    <a:pt x="5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822C73A6-D101-4B38-A8E4-EF9F8E87D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5600" y="7796213"/>
              <a:ext cx="171450" cy="714375"/>
            </a:xfrm>
            <a:custGeom>
              <a:avLst/>
              <a:gdLst>
                <a:gd name="T0" fmla="*/ 0 w 54"/>
                <a:gd name="T1" fmla="*/ 225 h 225"/>
                <a:gd name="T2" fmla="*/ 19 w 54"/>
                <a:gd name="T3" fmla="*/ 170 h 225"/>
                <a:gd name="T4" fmla="*/ 34 w 54"/>
                <a:gd name="T5" fmla="*/ 114 h 225"/>
                <a:gd name="T6" fmla="*/ 45 w 54"/>
                <a:gd name="T7" fmla="*/ 58 h 225"/>
                <a:gd name="T8" fmla="*/ 51 w 54"/>
                <a:gd name="T9" fmla="*/ 0 h 225"/>
                <a:gd name="T10" fmla="*/ 53 w 54"/>
                <a:gd name="T11" fmla="*/ 59 h 225"/>
                <a:gd name="T12" fmla="*/ 45 w 54"/>
                <a:gd name="T13" fmla="*/ 117 h 225"/>
                <a:gd name="T14" fmla="*/ 27 w 54"/>
                <a:gd name="T15" fmla="*/ 173 h 225"/>
                <a:gd name="T16" fmla="*/ 0 w 54"/>
                <a:gd name="T17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225">
                  <a:moveTo>
                    <a:pt x="0" y="225"/>
                  </a:moveTo>
                  <a:cubicBezTo>
                    <a:pt x="7" y="207"/>
                    <a:pt x="13" y="189"/>
                    <a:pt x="19" y="170"/>
                  </a:cubicBezTo>
                  <a:cubicBezTo>
                    <a:pt x="24" y="152"/>
                    <a:pt x="30" y="133"/>
                    <a:pt x="34" y="114"/>
                  </a:cubicBezTo>
                  <a:cubicBezTo>
                    <a:pt x="38" y="96"/>
                    <a:pt x="42" y="77"/>
                    <a:pt x="45" y="58"/>
                  </a:cubicBezTo>
                  <a:cubicBezTo>
                    <a:pt x="48" y="39"/>
                    <a:pt x="50" y="20"/>
                    <a:pt x="51" y="0"/>
                  </a:cubicBezTo>
                  <a:cubicBezTo>
                    <a:pt x="54" y="19"/>
                    <a:pt x="54" y="39"/>
                    <a:pt x="53" y="59"/>
                  </a:cubicBezTo>
                  <a:cubicBezTo>
                    <a:pt x="52" y="78"/>
                    <a:pt x="49" y="98"/>
                    <a:pt x="45" y="117"/>
                  </a:cubicBezTo>
                  <a:cubicBezTo>
                    <a:pt x="40" y="136"/>
                    <a:pt x="34" y="155"/>
                    <a:pt x="27" y="173"/>
                  </a:cubicBezTo>
                  <a:cubicBezTo>
                    <a:pt x="19" y="191"/>
                    <a:pt x="11" y="209"/>
                    <a:pt x="0" y="2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2" name="Freeform 33">
              <a:extLst>
                <a:ext uri="{FF2B5EF4-FFF2-40B4-BE49-F238E27FC236}">
                  <a16:creationId xmlns:a16="http://schemas.microsoft.com/office/drawing/2014/main" id="{2A45602E-3584-49BF-9EA2-EB2BDE18F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8815388"/>
              <a:ext cx="796925" cy="277813"/>
            </a:xfrm>
            <a:custGeom>
              <a:avLst/>
              <a:gdLst>
                <a:gd name="T0" fmla="*/ 251 w 251"/>
                <a:gd name="T1" fmla="*/ 87 h 87"/>
                <a:gd name="T2" fmla="*/ 184 w 251"/>
                <a:gd name="T3" fmla="*/ 80 h 87"/>
                <a:gd name="T4" fmla="*/ 119 w 251"/>
                <a:gd name="T5" fmla="*/ 63 h 87"/>
                <a:gd name="T6" fmla="*/ 57 w 251"/>
                <a:gd name="T7" fmla="*/ 36 h 87"/>
                <a:gd name="T8" fmla="*/ 0 w 251"/>
                <a:gd name="T9" fmla="*/ 0 h 87"/>
                <a:gd name="T10" fmla="*/ 61 w 251"/>
                <a:gd name="T11" fmla="*/ 28 h 87"/>
                <a:gd name="T12" fmla="*/ 123 w 251"/>
                <a:gd name="T13" fmla="*/ 53 h 87"/>
                <a:gd name="T14" fmla="*/ 186 w 251"/>
                <a:gd name="T15" fmla="*/ 72 h 87"/>
                <a:gd name="T16" fmla="*/ 251 w 251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87">
                  <a:moveTo>
                    <a:pt x="251" y="87"/>
                  </a:moveTo>
                  <a:cubicBezTo>
                    <a:pt x="229" y="87"/>
                    <a:pt x="206" y="84"/>
                    <a:pt x="184" y="80"/>
                  </a:cubicBezTo>
                  <a:cubicBezTo>
                    <a:pt x="162" y="76"/>
                    <a:pt x="140" y="70"/>
                    <a:pt x="119" y="63"/>
                  </a:cubicBezTo>
                  <a:cubicBezTo>
                    <a:pt x="98" y="55"/>
                    <a:pt x="77" y="46"/>
                    <a:pt x="57" y="36"/>
                  </a:cubicBezTo>
                  <a:cubicBezTo>
                    <a:pt x="37" y="26"/>
                    <a:pt x="18" y="14"/>
                    <a:pt x="0" y="0"/>
                  </a:cubicBezTo>
                  <a:cubicBezTo>
                    <a:pt x="20" y="10"/>
                    <a:pt x="40" y="19"/>
                    <a:pt x="61" y="28"/>
                  </a:cubicBezTo>
                  <a:cubicBezTo>
                    <a:pt x="81" y="37"/>
                    <a:pt x="102" y="45"/>
                    <a:pt x="123" y="53"/>
                  </a:cubicBezTo>
                  <a:cubicBezTo>
                    <a:pt x="143" y="60"/>
                    <a:pt x="165" y="66"/>
                    <a:pt x="186" y="72"/>
                  </a:cubicBezTo>
                  <a:cubicBezTo>
                    <a:pt x="207" y="78"/>
                    <a:pt x="229" y="82"/>
                    <a:pt x="251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3" name="Freeform 34">
              <a:extLst>
                <a:ext uri="{FF2B5EF4-FFF2-40B4-BE49-F238E27FC236}">
                  <a16:creationId xmlns:a16="http://schemas.microsoft.com/office/drawing/2014/main" id="{19389231-1E52-489A-9BF3-451629CF6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6600" y="8421688"/>
              <a:ext cx="152400" cy="941388"/>
            </a:xfrm>
            <a:custGeom>
              <a:avLst/>
              <a:gdLst>
                <a:gd name="T0" fmla="*/ 0 w 48"/>
                <a:gd name="T1" fmla="*/ 296 h 296"/>
                <a:gd name="T2" fmla="*/ 19 w 48"/>
                <a:gd name="T3" fmla="*/ 223 h 296"/>
                <a:gd name="T4" fmla="*/ 32 w 48"/>
                <a:gd name="T5" fmla="*/ 149 h 296"/>
                <a:gd name="T6" fmla="*/ 39 w 48"/>
                <a:gd name="T7" fmla="*/ 75 h 296"/>
                <a:gd name="T8" fmla="*/ 44 w 48"/>
                <a:gd name="T9" fmla="*/ 0 h 296"/>
                <a:gd name="T10" fmla="*/ 48 w 48"/>
                <a:gd name="T11" fmla="*/ 75 h 296"/>
                <a:gd name="T12" fmla="*/ 42 w 48"/>
                <a:gd name="T13" fmla="*/ 151 h 296"/>
                <a:gd name="T14" fmla="*/ 27 w 48"/>
                <a:gd name="T15" fmla="*/ 225 h 296"/>
                <a:gd name="T16" fmla="*/ 0 w 48"/>
                <a:gd name="T17" fmla="*/ 29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96">
                  <a:moveTo>
                    <a:pt x="0" y="296"/>
                  </a:moveTo>
                  <a:cubicBezTo>
                    <a:pt x="8" y="271"/>
                    <a:pt x="14" y="247"/>
                    <a:pt x="19" y="223"/>
                  </a:cubicBezTo>
                  <a:cubicBezTo>
                    <a:pt x="24" y="198"/>
                    <a:pt x="28" y="174"/>
                    <a:pt x="32" y="149"/>
                  </a:cubicBezTo>
                  <a:cubicBezTo>
                    <a:pt x="35" y="124"/>
                    <a:pt x="37" y="100"/>
                    <a:pt x="39" y="75"/>
                  </a:cubicBezTo>
                  <a:cubicBezTo>
                    <a:pt x="41" y="50"/>
                    <a:pt x="42" y="25"/>
                    <a:pt x="44" y="0"/>
                  </a:cubicBezTo>
                  <a:cubicBezTo>
                    <a:pt x="47" y="25"/>
                    <a:pt x="48" y="50"/>
                    <a:pt x="48" y="75"/>
                  </a:cubicBezTo>
                  <a:cubicBezTo>
                    <a:pt x="47" y="100"/>
                    <a:pt x="46" y="125"/>
                    <a:pt x="42" y="151"/>
                  </a:cubicBezTo>
                  <a:cubicBezTo>
                    <a:pt x="39" y="176"/>
                    <a:pt x="34" y="201"/>
                    <a:pt x="27" y="225"/>
                  </a:cubicBezTo>
                  <a:cubicBezTo>
                    <a:pt x="20" y="249"/>
                    <a:pt x="12" y="273"/>
                    <a:pt x="0" y="2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4" name="Freeform 35">
              <a:extLst>
                <a:ext uri="{FF2B5EF4-FFF2-40B4-BE49-F238E27FC236}">
                  <a16:creationId xmlns:a16="http://schemas.microsoft.com/office/drawing/2014/main" id="{8A04CA67-E92E-4D13-B157-9C4586170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725" y="9505951"/>
              <a:ext cx="685800" cy="222250"/>
            </a:xfrm>
            <a:custGeom>
              <a:avLst/>
              <a:gdLst>
                <a:gd name="T0" fmla="*/ 216 w 216"/>
                <a:gd name="T1" fmla="*/ 66 h 70"/>
                <a:gd name="T2" fmla="*/ 158 w 216"/>
                <a:gd name="T3" fmla="*/ 67 h 70"/>
                <a:gd name="T4" fmla="*/ 102 w 216"/>
                <a:gd name="T5" fmla="*/ 54 h 70"/>
                <a:gd name="T6" fmla="*/ 49 w 216"/>
                <a:gd name="T7" fmla="*/ 31 h 70"/>
                <a:gd name="T8" fmla="*/ 0 w 216"/>
                <a:gd name="T9" fmla="*/ 0 h 70"/>
                <a:gd name="T10" fmla="*/ 53 w 216"/>
                <a:gd name="T11" fmla="*/ 23 h 70"/>
                <a:gd name="T12" fmla="*/ 105 w 216"/>
                <a:gd name="T13" fmla="*/ 43 h 70"/>
                <a:gd name="T14" fmla="*/ 159 w 216"/>
                <a:gd name="T15" fmla="*/ 59 h 70"/>
                <a:gd name="T16" fmla="*/ 216 w 216"/>
                <a:gd name="T17" fmla="*/ 6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70">
                  <a:moveTo>
                    <a:pt x="216" y="66"/>
                  </a:moveTo>
                  <a:cubicBezTo>
                    <a:pt x="197" y="70"/>
                    <a:pt x="177" y="70"/>
                    <a:pt x="158" y="67"/>
                  </a:cubicBezTo>
                  <a:cubicBezTo>
                    <a:pt x="139" y="65"/>
                    <a:pt x="120" y="60"/>
                    <a:pt x="102" y="54"/>
                  </a:cubicBezTo>
                  <a:cubicBezTo>
                    <a:pt x="84" y="47"/>
                    <a:pt x="66" y="40"/>
                    <a:pt x="49" y="31"/>
                  </a:cubicBezTo>
                  <a:cubicBezTo>
                    <a:pt x="32" y="22"/>
                    <a:pt x="16" y="11"/>
                    <a:pt x="0" y="0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70" y="30"/>
                    <a:pt x="88" y="37"/>
                    <a:pt x="105" y="43"/>
                  </a:cubicBezTo>
                  <a:cubicBezTo>
                    <a:pt x="123" y="50"/>
                    <a:pt x="141" y="55"/>
                    <a:pt x="159" y="59"/>
                  </a:cubicBezTo>
                  <a:cubicBezTo>
                    <a:pt x="178" y="63"/>
                    <a:pt x="197" y="65"/>
                    <a:pt x="216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4F4E8096-6CF8-4C23-8A55-6FEE745F2F8B}"/>
              </a:ext>
            </a:extLst>
          </p:cNvPr>
          <p:cNvGrpSpPr/>
          <p:nvPr/>
        </p:nvGrpSpPr>
        <p:grpSpPr>
          <a:xfrm>
            <a:off x="2487747" y="1729009"/>
            <a:ext cx="2770621" cy="3678552"/>
            <a:chOff x="9272588" y="3914776"/>
            <a:chExt cx="5541963" cy="7358062"/>
          </a:xfrm>
        </p:grpSpPr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77EABA7-7D55-4C5D-99D1-038366396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30213" y="10188576"/>
              <a:ext cx="273050" cy="642938"/>
            </a:xfrm>
            <a:custGeom>
              <a:avLst/>
              <a:gdLst>
                <a:gd name="T0" fmla="*/ 0 w 172"/>
                <a:gd name="T1" fmla="*/ 387 h 405"/>
                <a:gd name="T2" fmla="*/ 80 w 172"/>
                <a:gd name="T3" fmla="*/ 405 h 405"/>
                <a:gd name="T4" fmla="*/ 172 w 172"/>
                <a:gd name="T5" fmla="*/ 20 h 405"/>
                <a:gd name="T6" fmla="*/ 92 w 172"/>
                <a:gd name="T7" fmla="*/ 0 h 405"/>
                <a:gd name="T8" fmla="*/ 0 w 172"/>
                <a:gd name="T9" fmla="*/ 387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405">
                  <a:moveTo>
                    <a:pt x="0" y="387"/>
                  </a:moveTo>
                  <a:lnTo>
                    <a:pt x="80" y="405"/>
                  </a:lnTo>
                  <a:lnTo>
                    <a:pt x="172" y="20"/>
                  </a:lnTo>
                  <a:lnTo>
                    <a:pt x="92" y="0"/>
                  </a:lnTo>
                  <a:lnTo>
                    <a:pt x="0" y="387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8360F476-82B6-44E9-BBD9-75A1DB2D1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3813" y="7419976"/>
              <a:ext cx="3413125" cy="1590675"/>
            </a:xfrm>
            <a:custGeom>
              <a:avLst/>
              <a:gdLst>
                <a:gd name="T0" fmla="*/ 1075 w 1075"/>
                <a:gd name="T1" fmla="*/ 13 h 500"/>
                <a:gd name="T2" fmla="*/ 1071 w 1075"/>
                <a:gd name="T3" fmla="*/ 294 h 500"/>
                <a:gd name="T4" fmla="*/ 106 w 1075"/>
                <a:gd name="T5" fmla="*/ 409 h 500"/>
                <a:gd name="T6" fmla="*/ 0 w 1075"/>
                <a:gd name="T7" fmla="*/ 0 h 500"/>
                <a:gd name="T8" fmla="*/ 1075 w 1075"/>
                <a:gd name="T9" fmla="*/ 1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5" h="500">
                  <a:moveTo>
                    <a:pt x="1075" y="13"/>
                  </a:moveTo>
                  <a:cubicBezTo>
                    <a:pt x="1071" y="294"/>
                    <a:pt x="1071" y="294"/>
                    <a:pt x="1071" y="294"/>
                  </a:cubicBezTo>
                  <a:cubicBezTo>
                    <a:pt x="722" y="439"/>
                    <a:pt x="452" y="500"/>
                    <a:pt x="106" y="409"/>
                  </a:cubicBezTo>
                  <a:cubicBezTo>
                    <a:pt x="28" y="424"/>
                    <a:pt x="7" y="238"/>
                    <a:pt x="0" y="0"/>
                  </a:cubicBezTo>
                  <a:lnTo>
                    <a:pt x="1075" y="13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ED6150B8-0DAC-4FBA-B079-A5D63FFB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7363" y="7461251"/>
              <a:ext cx="1476375" cy="3135313"/>
            </a:xfrm>
            <a:custGeom>
              <a:avLst/>
              <a:gdLst>
                <a:gd name="T0" fmla="*/ 48 w 465"/>
                <a:gd name="T1" fmla="*/ 986 h 986"/>
                <a:gd name="T2" fmla="*/ 0 w 465"/>
                <a:gd name="T3" fmla="*/ 936 h 986"/>
                <a:gd name="T4" fmla="*/ 69 w 465"/>
                <a:gd name="T5" fmla="*/ 428 h 986"/>
                <a:gd name="T6" fmla="*/ 127 w 465"/>
                <a:gd name="T7" fmla="*/ 0 h 986"/>
                <a:gd name="T8" fmla="*/ 410 w 465"/>
                <a:gd name="T9" fmla="*/ 124 h 986"/>
                <a:gd name="T10" fmla="*/ 439 w 465"/>
                <a:gd name="T11" fmla="*/ 295 h 986"/>
                <a:gd name="T12" fmla="*/ 48 w 465"/>
                <a:gd name="T13" fmla="*/ 986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5" h="986">
                  <a:moveTo>
                    <a:pt x="48" y="986"/>
                  </a:moveTo>
                  <a:cubicBezTo>
                    <a:pt x="0" y="936"/>
                    <a:pt x="0" y="936"/>
                    <a:pt x="0" y="936"/>
                  </a:cubicBezTo>
                  <a:cubicBezTo>
                    <a:pt x="4" y="685"/>
                    <a:pt x="12" y="447"/>
                    <a:pt x="69" y="428"/>
                  </a:cubicBezTo>
                  <a:cubicBezTo>
                    <a:pt x="132" y="383"/>
                    <a:pt x="124" y="179"/>
                    <a:pt x="127" y="0"/>
                  </a:cubicBezTo>
                  <a:cubicBezTo>
                    <a:pt x="245" y="11"/>
                    <a:pt x="340" y="52"/>
                    <a:pt x="410" y="124"/>
                  </a:cubicBezTo>
                  <a:cubicBezTo>
                    <a:pt x="454" y="170"/>
                    <a:pt x="465" y="238"/>
                    <a:pt x="439" y="295"/>
                  </a:cubicBezTo>
                  <a:cubicBezTo>
                    <a:pt x="303" y="587"/>
                    <a:pt x="173" y="809"/>
                    <a:pt x="48" y="986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025914C3-8B4F-4985-BBE5-B42AD4F7B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0513" y="10714038"/>
              <a:ext cx="717550" cy="447675"/>
            </a:xfrm>
            <a:custGeom>
              <a:avLst/>
              <a:gdLst>
                <a:gd name="T0" fmla="*/ 195 w 226"/>
                <a:gd name="T1" fmla="*/ 133 h 141"/>
                <a:gd name="T2" fmla="*/ 45 w 226"/>
                <a:gd name="T3" fmla="*/ 92 h 141"/>
                <a:gd name="T4" fmla="*/ 41 w 226"/>
                <a:gd name="T5" fmla="*/ 91 h 141"/>
                <a:gd name="T6" fmla="*/ 33 w 226"/>
                <a:gd name="T7" fmla="*/ 89 h 141"/>
                <a:gd name="T8" fmla="*/ 6 w 226"/>
                <a:gd name="T9" fmla="*/ 39 h 141"/>
                <a:gd name="T10" fmla="*/ 13 w 226"/>
                <a:gd name="T11" fmla="*/ 17 h 141"/>
                <a:gd name="T12" fmla="*/ 41 w 226"/>
                <a:gd name="T13" fmla="*/ 7 h 141"/>
                <a:gd name="T14" fmla="*/ 106 w 226"/>
                <a:gd name="T15" fmla="*/ 19 h 141"/>
                <a:gd name="T16" fmla="*/ 125 w 226"/>
                <a:gd name="T17" fmla="*/ 32 h 141"/>
                <a:gd name="T18" fmla="*/ 211 w 226"/>
                <a:gd name="T19" fmla="*/ 95 h 141"/>
                <a:gd name="T20" fmla="*/ 223 w 226"/>
                <a:gd name="T21" fmla="*/ 108 h 141"/>
                <a:gd name="T22" fmla="*/ 224 w 226"/>
                <a:gd name="T23" fmla="*/ 116 h 141"/>
                <a:gd name="T24" fmla="*/ 195 w 226"/>
                <a:gd name="T25" fmla="*/ 133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141">
                  <a:moveTo>
                    <a:pt x="195" y="133"/>
                  </a:moveTo>
                  <a:cubicBezTo>
                    <a:pt x="152" y="106"/>
                    <a:pt x="101" y="94"/>
                    <a:pt x="45" y="92"/>
                  </a:cubicBezTo>
                  <a:cubicBezTo>
                    <a:pt x="43" y="92"/>
                    <a:pt x="42" y="91"/>
                    <a:pt x="41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12" y="82"/>
                    <a:pt x="0" y="60"/>
                    <a:pt x="6" y="39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6" y="5"/>
                    <a:pt x="31" y="0"/>
                    <a:pt x="41" y="7"/>
                  </a:cubicBezTo>
                  <a:cubicBezTo>
                    <a:pt x="58" y="18"/>
                    <a:pt x="80" y="21"/>
                    <a:pt x="106" y="19"/>
                  </a:cubicBezTo>
                  <a:cubicBezTo>
                    <a:pt x="114" y="19"/>
                    <a:pt x="122" y="24"/>
                    <a:pt x="125" y="32"/>
                  </a:cubicBezTo>
                  <a:cubicBezTo>
                    <a:pt x="135" y="63"/>
                    <a:pt x="170" y="80"/>
                    <a:pt x="211" y="95"/>
                  </a:cubicBezTo>
                  <a:cubicBezTo>
                    <a:pt x="217" y="97"/>
                    <a:pt x="221" y="102"/>
                    <a:pt x="223" y="108"/>
                  </a:cubicBezTo>
                  <a:cubicBezTo>
                    <a:pt x="224" y="111"/>
                    <a:pt x="224" y="113"/>
                    <a:pt x="224" y="116"/>
                  </a:cubicBezTo>
                  <a:cubicBezTo>
                    <a:pt x="226" y="131"/>
                    <a:pt x="208" y="141"/>
                    <a:pt x="195" y="13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33D635D3-873E-4331-B299-1C7D9C2E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9438" y="10299701"/>
              <a:ext cx="273050" cy="642938"/>
            </a:xfrm>
            <a:custGeom>
              <a:avLst/>
              <a:gdLst>
                <a:gd name="T0" fmla="*/ 0 w 172"/>
                <a:gd name="T1" fmla="*/ 387 h 405"/>
                <a:gd name="T2" fmla="*/ 80 w 172"/>
                <a:gd name="T3" fmla="*/ 405 h 405"/>
                <a:gd name="T4" fmla="*/ 172 w 172"/>
                <a:gd name="T5" fmla="*/ 20 h 405"/>
                <a:gd name="T6" fmla="*/ 92 w 172"/>
                <a:gd name="T7" fmla="*/ 0 h 405"/>
                <a:gd name="T8" fmla="*/ 0 w 172"/>
                <a:gd name="T9" fmla="*/ 387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405">
                  <a:moveTo>
                    <a:pt x="0" y="387"/>
                  </a:moveTo>
                  <a:lnTo>
                    <a:pt x="80" y="405"/>
                  </a:lnTo>
                  <a:lnTo>
                    <a:pt x="172" y="20"/>
                  </a:lnTo>
                  <a:lnTo>
                    <a:pt x="92" y="0"/>
                  </a:lnTo>
                  <a:lnTo>
                    <a:pt x="0" y="387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FC383C82-A7CB-4F8D-A00D-2C1A842C4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2213" y="7531101"/>
              <a:ext cx="4732338" cy="3176588"/>
            </a:xfrm>
            <a:custGeom>
              <a:avLst/>
              <a:gdLst>
                <a:gd name="T0" fmla="*/ 1464 w 1490"/>
                <a:gd name="T1" fmla="*/ 308 h 999"/>
                <a:gd name="T2" fmla="*/ 1073 w 1490"/>
                <a:gd name="T3" fmla="*/ 999 h 999"/>
                <a:gd name="T4" fmla="*/ 1025 w 1490"/>
                <a:gd name="T5" fmla="*/ 949 h 999"/>
                <a:gd name="T6" fmla="*/ 1094 w 1490"/>
                <a:gd name="T7" fmla="*/ 441 h 999"/>
                <a:gd name="T8" fmla="*/ 1144 w 1490"/>
                <a:gd name="T9" fmla="*/ 296 h 999"/>
                <a:gd name="T10" fmla="*/ 107 w 1490"/>
                <a:gd name="T11" fmla="*/ 409 h 999"/>
                <a:gd name="T12" fmla="*/ 1 w 1490"/>
                <a:gd name="T13" fmla="*/ 0 h 999"/>
                <a:gd name="T14" fmla="*/ 1152 w 1490"/>
                <a:gd name="T15" fmla="*/ 13 h 999"/>
                <a:gd name="T16" fmla="*/ 1152 w 1490"/>
                <a:gd name="T17" fmla="*/ 13 h 999"/>
                <a:gd name="T18" fmla="*/ 1435 w 1490"/>
                <a:gd name="T19" fmla="*/ 137 h 999"/>
                <a:gd name="T20" fmla="*/ 1464 w 1490"/>
                <a:gd name="T21" fmla="*/ 30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90" h="999">
                  <a:moveTo>
                    <a:pt x="1464" y="308"/>
                  </a:moveTo>
                  <a:cubicBezTo>
                    <a:pt x="1328" y="600"/>
                    <a:pt x="1198" y="822"/>
                    <a:pt x="1073" y="999"/>
                  </a:cubicBezTo>
                  <a:cubicBezTo>
                    <a:pt x="1025" y="949"/>
                    <a:pt x="1025" y="949"/>
                    <a:pt x="1025" y="949"/>
                  </a:cubicBezTo>
                  <a:cubicBezTo>
                    <a:pt x="1029" y="698"/>
                    <a:pt x="1037" y="460"/>
                    <a:pt x="1094" y="441"/>
                  </a:cubicBezTo>
                  <a:cubicBezTo>
                    <a:pt x="1123" y="420"/>
                    <a:pt x="1137" y="366"/>
                    <a:pt x="1144" y="296"/>
                  </a:cubicBezTo>
                  <a:cubicBezTo>
                    <a:pt x="798" y="440"/>
                    <a:pt x="452" y="500"/>
                    <a:pt x="107" y="409"/>
                  </a:cubicBezTo>
                  <a:cubicBezTo>
                    <a:pt x="0" y="376"/>
                    <a:pt x="8" y="238"/>
                    <a:pt x="1" y="0"/>
                  </a:cubicBezTo>
                  <a:cubicBezTo>
                    <a:pt x="1152" y="13"/>
                    <a:pt x="1152" y="13"/>
                    <a:pt x="1152" y="13"/>
                  </a:cubicBezTo>
                  <a:cubicBezTo>
                    <a:pt x="1152" y="13"/>
                    <a:pt x="1152" y="13"/>
                    <a:pt x="1152" y="13"/>
                  </a:cubicBezTo>
                  <a:cubicBezTo>
                    <a:pt x="1270" y="24"/>
                    <a:pt x="1365" y="65"/>
                    <a:pt x="1435" y="137"/>
                  </a:cubicBezTo>
                  <a:cubicBezTo>
                    <a:pt x="1479" y="183"/>
                    <a:pt x="1490" y="251"/>
                    <a:pt x="1464" y="308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0" name="Freeform 68">
              <a:extLst>
                <a:ext uri="{FF2B5EF4-FFF2-40B4-BE49-F238E27FC236}">
                  <a16:creationId xmlns:a16="http://schemas.microsoft.com/office/drawing/2014/main" id="{B90A0F71-1B43-4E46-B565-27006EEC4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9538" y="4076701"/>
              <a:ext cx="1057275" cy="1055688"/>
            </a:xfrm>
            <a:custGeom>
              <a:avLst/>
              <a:gdLst>
                <a:gd name="T0" fmla="*/ 333 w 333"/>
                <a:gd name="T1" fmla="*/ 115 h 332"/>
                <a:gd name="T2" fmla="*/ 222 w 333"/>
                <a:gd name="T3" fmla="*/ 296 h 332"/>
                <a:gd name="T4" fmla="*/ 210 w 333"/>
                <a:gd name="T5" fmla="*/ 311 h 332"/>
                <a:gd name="T6" fmla="*/ 144 w 333"/>
                <a:gd name="T7" fmla="*/ 325 h 332"/>
                <a:gd name="T8" fmla="*/ 129 w 333"/>
                <a:gd name="T9" fmla="*/ 318 h 332"/>
                <a:gd name="T10" fmla="*/ 0 w 333"/>
                <a:gd name="T11" fmla="*/ 238 h 332"/>
                <a:gd name="T12" fmla="*/ 146 w 333"/>
                <a:gd name="T13" fmla="*/ 0 h 332"/>
                <a:gd name="T14" fmla="*/ 333 w 333"/>
                <a:gd name="T15" fmla="*/ 11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3" h="332">
                  <a:moveTo>
                    <a:pt x="333" y="115"/>
                  </a:moveTo>
                  <a:cubicBezTo>
                    <a:pt x="222" y="296"/>
                    <a:pt x="222" y="296"/>
                    <a:pt x="222" y="296"/>
                  </a:cubicBezTo>
                  <a:cubicBezTo>
                    <a:pt x="219" y="301"/>
                    <a:pt x="215" y="306"/>
                    <a:pt x="210" y="311"/>
                  </a:cubicBezTo>
                  <a:cubicBezTo>
                    <a:pt x="192" y="327"/>
                    <a:pt x="167" y="332"/>
                    <a:pt x="144" y="325"/>
                  </a:cubicBezTo>
                  <a:cubicBezTo>
                    <a:pt x="139" y="323"/>
                    <a:pt x="134" y="321"/>
                    <a:pt x="129" y="318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46" y="0"/>
                    <a:pt x="146" y="0"/>
                    <a:pt x="146" y="0"/>
                  </a:cubicBezTo>
                  <a:lnTo>
                    <a:pt x="333" y="115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1" name="Freeform 69">
              <a:extLst>
                <a:ext uri="{FF2B5EF4-FFF2-40B4-BE49-F238E27FC236}">
                  <a16:creationId xmlns:a16="http://schemas.microsoft.com/office/drawing/2014/main" id="{B7DFBDC3-B828-483C-A3F3-F813AFB6C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4388" y="4391026"/>
              <a:ext cx="355600" cy="576263"/>
            </a:xfrm>
            <a:custGeom>
              <a:avLst/>
              <a:gdLst>
                <a:gd name="T0" fmla="*/ 50 w 112"/>
                <a:gd name="T1" fmla="*/ 178 h 181"/>
                <a:gd name="T2" fmla="*/ 0 w 112"/>
                <a:gd name="T3" fmla="*/ 166 h 181"/>
                <a:gd name="T4" fmla="*/ 41 w 112"/>
                <a:gd name="T5" fmla="*/ 0 h 181"/>
                <a:gd name="T6" fmla="*/ 112 w 112"/>
                <a:gd name="T7" fmla="*/ 18 h 181"/>
                <a:gd name="T8" fmla="*/ 76 w 112"/>
                <a:gd name="T9" fmla="*/ 162 h 181"/>
                <a:gd name="T10" fmla="*/ 50 w 112"/>
                <a:gd name="T11" fmla="*/ 17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181">
                  <a:moveTo>
                    <a:pt x="50" y="178"/>
                  </a:moveTo>
                  <a:cubicBezTo>
                    <a:pt x="0" y="166"/>
                    <a:pt x="0" y="166"/>
                    <a:pt x="0" y="166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76" y="162"/>
                    <a:pt x="76" y="162"/>
                    <a:pt x="76" y="162"/>
                  </a:cubicBezTo>
                  <a:cubicBezTo>
                    <a:pt x="73" y="174"/>
                    <a:pt x="62" y="181"/>
                    <a:pt x="50" y="178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2" name="Freeform 70">
              <a:extLst>
                <a:ext uri="{FF2B5EF4-FFF2-40B4-BE49-F238E27FC236}">
                  <a16:creationId xmlns:a16="http://schemas.microsoft.com/office/drawing/2014/main" id="{F3398BD5-1303-4131-972E-DE3E2309C9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5388" y="4833938"/>
              <a:ext cx="574675" cy="590550"/>
            </a:xfrm>
            <a:custGeom>
              <a:avLst/>
              <a:gdLst>
                <a:gd name="T0" fmla="*/ 149 w 181"/>
                <a:gd name="T1" fmla="*/ 186 h 186"/>
                <a:gd name="T2" fmla="*/ 0 w 181"/>
                <a:gd name="T3" fmla="*/ 94 h 186"/>
                <a:gd name="T4" fmla="*/ 58 w 181"/>
                <a:gd name="T5" fmla="*/ 0 h 186"/>
                <a:gd name="T6" fmla="*/ 181 w 181"/>
                <a:gd name="T7" fmla="*/ 76 h 186"/>
                <a:gd name="T8" fmla="*/ 149 w 181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6">
                  <a:moveTo>
                    <a:pt x="149" y="186"/>
                  </a:moveTo>
                  <a:cubicBezTo>
                    <a:pt x="84" y="170"/>
                    <a:pt x="32" y="141"/>
                    <a:pt x="0" y="94"/>
                  </a:cubicBezTo>
                  <a:cubicBezTo>
                    <a:pt x="25" y="54"/>
                    <a:pt x="36" y="31"/>
                    <a:pt x="58" y="0"/>
                  </a:cubicBezTo>
                  <a:cubicBezTo>
                    <a:pt x="181" y="76"/>
                    <a:pt x="181" y="76"/>
                    <a:pt x="181" y="76"/>
                  </a:cubicBezTo>
                  <a:lnTo>
                    <a:pt x="149" y="18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3" name="Freeform 71">
              <a:extLst>
                <a:ext uri="{FF2B5EF4-FFF2-40B4-BE49-F238E27FC236}">
                  <a16:creationId xmlns:a16="http://schemas.microsoft.com/office/drawing/2014/main" id="{FD5A663B-F09C-4CEA-9729-BD9BF4642D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88" y="5059363"/>
              <a:ext cx="1933575" cy="3121025"/>
            </a:xfrm>
            <a:custGeom>
              <a:avLst/>
              <a:gdLst>
                <a:gd name="T0" fmla="*/ 542 w 609"/>
                <a:gd name="T1" fmla="*/ 783 h 982"/>
                <a:gd name="T2" fmla="*/ 72 w 609"/>
                <a:gd name="T3" fmla="*/ 932 h 982"/>
                <a:gd name="T4" fmla="*/ 64 w 609"/>
                <a:gd name="T5" fmla="*/ 778 h 982"/>
                <a:gd name="T6" fmla="*/ 54 w 609"/>
                <a:gd name="T7" fmla="*/ 0 h 982"/>
                <a:gd name="T8" fmla="*/ 221 w 609"/>
                <a:gd name="T9" fmla="*/ 53 h 982"/>
                <a:gd name="T10" fmla="*/ 542 w 609"/>
                <a:gd name="T11" fmla="*/ 783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" h="982">
                  <a:moveTo>
                    <a:pt x="542" y="783"/>
                  </a:moveTo>
                  <a:cubicBezTo>
                    <a:pt x="433" y="934"/>
                    <a:pt x="276" y="982"/>
                    <a:pt x="72" y="932"/>
                  </a:cubicBezTo>
                  <a:cubicBezTo>
                    <a:pt x="59" y="880"/>
                    <a:pt x="74" y="829"/>
                    <a:pt x="64" y="778"/>
                  </a:cubicBezTo>
                  <a:cubicBezTo>
                    <a:pt x="7" y="491"/>
                    <a:pt x="0" y="230"/>
                    <a:pt x="54" y="0"/>
                  </a:cubicBezTo>
                  <a:cubicBezTo>
                    <a:pt x="107" y="33"/>
                    <a:pt x="125" y="36"/>
                    <a:pt x="221" y="53"/>
                  </a:cubicBezTo>
                  <a:cubicBezTo>
                    <a:pt x="564" y="481"/>
                    <a:pt x="609" y="668"/>
                    <a:pt x="542" y="78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4" name="Freeform 72">
              <a:extLst>
                <a:ext uri="{FF2B5EF4-FFF2-40B4-BE49-F238E27FC236}">
                  <a16:creationId xmlns:a16="http://schemas.microsoft.com/office/drawing/2014/main" id="{24E29A38-F84D-45B2-B37A-AEB952B416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3663" y="6880226"/>
              <a:ext cx="269875" cy="203200"/>
            </a:xfrm>
            <a:custGeom>
              <a:avLst/>
              <a:gdLst>
                <a:gd name="T0" fmla="*/ 170 w 170"/>
                <a:gd name="T1" fmla="*/ 16 h 128"/>
                <a:gd name="T2" fmla="*/ 160 w 170"/>
                <a:gd name="T3" fmla="*/ 128 h 128"/>
                <a:gd name="T4" fmla="*/ 0 w 170"/>
                <a:gd name="T5" fmla="*/ 112 h 128"/>
                <a:gd name="T6" fmla="*/ 10 w 170"/>
                <a:gd name="T7" fmla="*/ 0 h 128"/>
                <a:gd name="T8" fmla="*/ 170 w 170"/>
                <a:gd name="T9" fmla="*/ 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8">
                  <a:moveTo>
                    <a:pt x="170" y="16"/>
                  </a:moveTo>
                  <a:lnTo>
                    <a:pt x="160" y="128"/>
                  </a:lnTo>
                  <a:lnTo>
                    <a:pt x="0" y="112"/>
                  </a:lnTo>
                  <a:lnTo>
                    <a:pt x="10" y="0"/>
                  </a:lnTo>
                  <a:lnTo>
                    <a:pt x="170" y="1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5" name="Freeform 73">
              <a:extLst>
                <a:ext uri="{FF2B5EF4-FFF2-40B4-BE49-F238E27FC236}">
                  <a16:creationId xmlns:a16="http://schemas.microsoft.com/office/drawing/2014/main" id="{82335E95-1DF2-4F0B-B1BE-9A6AB0B4A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39738" y="10825163"/>
              <a:ext cx="717550" cy="447675"/>
            </a:xfrm>
            <a:custGeom>
              <a:avLst/>
              <a:gdLst>
                <a:gd name="T0" fmla="*/ 195 w 226"/>
                <a:gd name="T1" fmla="*/ 133 h 141"/>
                <a:gd name="T2" fmla="*/ 45 w 226"/>
                <a:gd name="T3" fmla="*/ 92 h 141"/>
                <a:gd name="T4" fmla="*/ 41 w 226"/>
                <a:gd name="T5" fmla="*/ 91 h 141"/>
                <a:gd name="T6" fmla="*/ 33 w 226"/>
                <a:gd name="T7" fmla="*/ 89 h 141"/>
                <a:gd name="T8" fmla="*/ 6 w 226"/>
                <a:gd name="T9" fmla="*/ 39 h 141"/>
                <a:gd name="T10" fmla="*/ 13 w 226"/>
                <a:gd name="T11" fmla="*/ 17 h 141"/>
                <a:gd name="T12" fmla="*/ 41 w 226"/>
                <a:gd name="T13" fmla="*/ 7 h 141"/>
                <a:gd name="T14" fmla="*/ 105 w 226"/>
                <a:gd name="T15" fmla="*/ 19 h 141"/>
                <a:gd name="T16" fmla="*/ 125 w 226"/>
                <a:gd name="T17" fmla="*/ 32 h 141"/>
                <a:gd name="T18" fmla="*/ 211 w 226"/>
                <a:gd name="T19" fmla="*/ 95 h 141"/>
                <a:gd name="T20" fmla="*/ 223 w 226"/>
                <a:gd name="T21" fmla="*/ 107 h 141"/>
                <a:gd name="T22" fmla="*/ 224 w 226"/>
                <a:gd name="T23" fmla="*/ 116 h 141"/>
                <a:gd name="T24" fmla="*/ 195 w 226"/>
                <a:gd name="T25" fmla="*/ 133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" h="141">
                  <a:moveTo>
                    <a:pt x="195" y="133"/>
                  </a:moveTo>
                  <a:cubicBezTo>
                    <a:pt x="152" y="106"/>
                    <a:pt x="101" y="94"/>
                    <a:pt x="45" y="92"/>
                  </a:cubicBezTo>
                  <a:cubicBezTo>
                    <a:pt x="43" y="92"/>
                    <a:pt x="42" y="91"/>
                    <a:pt x="41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12" y="82"/>
                    <a:pt x="0" y="60"/>
                    <a:pt x="6" y="39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6" y="5"/>
                    <a:pt x="31" y="0"/>
                    <a:pt x="41" y="7"/>
                  </a:cubicBezTo>
                  <a:cubicBezTo>
                    <a:pt x="58" y="18"/>
                    <a:pt x="80" y="21"/>
                    <a:pt x="105" y="19"/>
                  </a:cubicBezTo>
                  <a:cubicBezTo>
                    <a:pt x="114" y="19"/>
                    <a:pt x="122" y="24"/>
                    <a:pt x="125" y="32"/>
                  </a:cubicBezTo>
                  <a:cubicBezTo>
                    <a:pt x="135" y="63"/>
                    <a:pt x="170" y="80"/>
                    <a:pt x="211" y="95"/>
                  </a:cubicBezTo>
                  <a:cubicBezTo>
                    <a:pt x="217" y="97"/>
                    <a:pt x="221" y="102"/>
                    <a:pt x="223" y="107"/>
                  </a:cubicBezTo>
                  <a:cubicBezTo>
                    <a:pt x="224" y="111"/>
                    <a:pt x="224" y="113"/>
                    <a:pt x="224" y="116"/>
                  </a:cubicBezTo>
                  <a:cubicBezTo>
                    <a:pt x="226" y="131"/>
                    <a:pt x="208" y="141"/>
                    <a:pt x="195" y="13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6" name="Freeform 74">
              <a:extLst>
                <a:ext uri="{FF2B5EF4-FFF2-40B4-BE49-F238E27FC236}">
                  <a16:creationId xmlns:a16="http://schemas.microsoft.com/office/drawing/2014/main" id="{F253E23B-DF53-475A-A985-B03EF12B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913" y="4594226"/>
              <a:ext cx="50800" cy="53975"/>
            </a:xfrm>
            <a:custGeom>
              <a:avLst/>
              <a:gdLst>
                <a:gd name="T0" fmla="*/ 15 w 16"/>
                <a:gd name="T1" fmla="*/ 10 h 17"/>
                <a:gd name="T2" fmla="*/ 6 w 16"/>
                <a:gd name="T3" fmla="*/ 16 h 17"/>
                <a:gd name="T4" fmla="*/ 1 w 16"/>
                <a:gd name="T5" fmla="*/ 6 h 17"/>
                <a:gd name="T6" fmla="*/ 10 w 16"/>
                <a:gd name="T7" fmla="*/ 1 h 17"/>
                <a:gd name="T8" fmla="*/ 15 w 16"/>
                <a:gd name="T9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15" y="10"/>
                  </a:moveTo>
                  <a:cubicBezTo>
                    <a:pt x="14" y="14"/>
                    <a:pt x="10" y="17"/>
                    <a:pt x="6" y="16"/>
                  </a:cubicBezTo>
                  <a:cubicBezTo>
                    <a:pt x="2" y="15"/>
                    <a:pt x="0" y="10"/>
                    <a:pt x="1" y="6"/>
                  </a:cubicBezTo>
                  <a:cubicBezTo>
                    <a:pt x="2" y="2"/>
                    <a:pt x="6" y="0"/>
                    <a:pt x="10" y="1"/>
                  </a:cubicBezTo>
                  <a:cubicBezTo>
                    <a:pt x="14" y="2"/>
                    <a:pt x="16" y="6"/>
                    <a:pt x="15" y="10"/>
                  </a:cubicBezTo>
                  <a:close/>
                </a:path>
              </a:pathLst>
            </a:custGeom>
            <a:solidFill>
              <a:srgbClr val="1B0F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EF5749ED-A107-42D5-A902-4446870BF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2738" y="3914776"/>
              <a:ext cx="1209675" cy="603250"/>
            </a:xfrm>
            <a:custGeom>
              <a:avLst/>
              <a:gdLst>
                <a:gd name="T0" fmla="*/ 277 w 381"/>
                <a:gd name="T1" fmla="*/ 177 h 190"/>
                <a:gd name="T2" fmla="*/ 0 w 381"/>
                <a:gd name="T3" fmla="*/ 88 h 190"/>
                <a:gd name="T4" fmla="*/ 8 w 381"/>
                <a:gd name="T5" fmla="*/ 62 h 190"/>
                <a:gd name="T6" fmla="*/ 104 w 381"/>
                <a:gd name="T7" fmla="*/ 13 h 190"/>
                <a:gd name="T8" fmla="*/ 381 w 381"/>
                <a:gd name="T9" fmla="*/ 102 h 190"/>
                <a:gd name="T10" fmla="*/ 373 w 381"/>
                <a:gd name="T11" fmla="*/ 128 h 190"/>
                <a:gd name="T12" fmla="*/ 277 w 381"/>
                <a:gd name="T13" fmla="*/ 17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1" h="190">
                  <a:moveTo>
                    <a:pt x="277" y="177"/>
                  </a:moveTo>
                  <a:cubicBezTo>
                    <a:pt x="0" y="88"/>
                    <a:pt x="0" y="88"/>
                    <a:pt x="0" y="88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21" y="22"/>
                    <a:pt x="64" y="0"/>
                    <a:pt x="104" y="13"/>
                  </a:cubicBezTo>
                  <a:cubicBezTo>
                    <a:pt x="381" y="102"/>
                    <a:pt x="381" y="102"/>
                    <a:pt x="381" y="102"/>
                  </a:cubicBezTo>
                  <a:cubicBezTo>
                    <a:pt x="373" y="128"/>
                    <a:pt x="373" y="128"/>
                    <a:pt x="373" y="128"/>
                  </a:cubicBezTo>
                  <a:cubicBezTo>
                    <a:pt x="360" y="168"/>
                    <a:pt x="317" y="190"/>
                    <a:pt x="277" y="17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08C7AE2D-E370-4128-BA21-3815E20CD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3838" y="4194176"/>
              <a:ext cx="384175" cy="482600"/>
            </a:xfrm>
            <a:custGeom>
              <a:avLst/>
              <a:gdLst>
                <a:gd name="T0" fmla="*/ 34 w 121"/>
                <a:gd name="T1" fmla="*/ 145 h 152"/>
                <a:gd name="T2" fmla="*/ 24 w 121"/>
                <a:gd name="T3" fmla="*/ 140 h 152"/>
                <a:gd name="T4" fmla="*/ 4 w 121"/>
                <a:gd name="T5" fmla="*/ 95 h 152"/>
                <a:gd name="T6" fmla="*/ 28 w 121"/>
                <a:gd name="T7" fmla="*/ 0 h 152"/>
                <a:gd name="T8" fmla="*/ 121 w 121"/>
                <a:gd name="T9" fmla="*/ 23 h 152"/>
                <a:gd name="T10" fmla="*/ 98 w 121"/>
                <a:gd name="T11" fmla="*/ 111 h 152"/>
                <a:gd name="T12" fmla="*/ 73 w 121"/>
                <a:gd name="T13" fmla="*/ 138 h 152"/>
                <a:gd name="T14" fmla="*/ 34 w 121"/>
                <a:gd name="T15" fmla="*/ 14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52">
                  <a:moveTo>
                    <a:pt x="34" y="145"/>
                  </a:moveTo>
                  <a:cubicBezTo>
                    <a:pt x="24" y="140"/>
                    <a:pt x="24" y="140"/>
                    <a:pt x="24" y="140"/>
                  </a:cubicBezTo>
                  <a:cubicBezTo>
                    <a:pt x="8" y="131"/>
                    <a:pt x="0" y="113"/>
                    <a:pt x="4" y="95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73" y="138"/>
                    <a:pt x="73" y="138"/>
                    <a:pt x="73" y="138"/>
                  </a:cubicBezTo>
                  <a:cubicBezTo>
                    <a:pt x="63" y="149"/>
                    <a:pt x="47" y="152"/>
                    <a:pt x="34" y="14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888FEAF-1943-4D7A-87B2-9752CAA15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5938" y="4254501"/>
              <a:ext cx="485775" cy="433388"/>
            </a:xfrm>
            <a:custGeom>
              <a:avLst/>
              <a:gdLst>
                <a:gd name="T0" fmla="*/ 153 w 153"/>
                <a:gd name="T1" fmla="*/ 51 h 136"/>
                <a:gd name="T2" fmla="*/ 113 w 153"/>
                <a:gd name="T3" fmla="*/ 77 h 136"/>
                <a:gd name="T4" fmla="*/ 105 w 153"/>
                <a:gd name="T5" fmla="*/ 84 h 136"/>
                <a:gd name="T6" fmla="*/ 62 w 153"/>
                <a:gd name="T7" fmla="*/ 131 h 136"/>
                <a:gd name="T8" fmla="*/ 49 w 153"/>
                <a:gd name="T9" fmla="*/ 127 h 136"/>
                <a:gd name="T10" fmla="*/ 55 w 153"/>
                <a:gd name="T11" fmla="*/ 101 h 136"/>
                <a:gd name="T12" fmla="*/ 0 w 153"/>
                <a:gd name="T13" fmla="*/ 111 h 136"/>
                <a:gd name="T14" fmla="*/ 14 w 153"/>
                <a:gd name="T15" fmla="*/ 0 h 136"/>
                <a:gd name="T16" fmla="*/ 100 w 153"/>
                <a:gd name="T17" fmla="*/ 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136">
                  <a:moveTo>
                    <a:pt x="153" y="51"/>
                  </a:moveTo>
                  <a:cubicBezTo>
                    <a:pt x="113" y="77"/>
                    <a:pt x="113" y="77"/>
                    <a:pt x="113" y="77"/>
                  </a:cubicBezTo>
                  <a:cubicBezTo>
                    <a:pt x="110" y="79"/>
                    <a:pt x="107" y="81"/>
                    <a:pt x="105" y="84"/>
                  </a:cubicBezTo>
                  <a:cubicBezTo>
                    <a:pt x="62" y="131"/>
                    <a:pt x="62" y="131"/>
                    <a:pt x="62" y="131"/>
                  </a:cubicBezTo>
                  <a:cubicBezTo>
                    <a:pt x="58" y="136"/>
                    <a:pt x="49" y="133"/>
                    <a:pt x="49" y="127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0" y="3"/>
                    <a:pt x="100" y="3"/>
                    <a:pt x="100" y="3"/>
                  </a:cubicBez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5304EF67-8F3D-4A31-8348-AD5962C2D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1638" y="4565651"/>
              <a:ext cx="374650" cy="566738"/>
            </a:xfrm>
            <a:custGeom>
              <a:avLst/>
              <a:gdLst>
                <a:gd name="T0" fmla="*/ 118 w 118"/>
                <a:gd name="T1" fmla="*/ 157 h 178"/>
                <a:gd name="T2" fmla="*/ 52 w 118"/>
                <a:gd name="T3" fmla="*/ 171 h 178"/>
                <a:gd name="T4" fmla="*/ 11 w 118"/>
                <a:gd name="T5" fmla="*/ 123 h 178"/>
                <a:gd name="T6" fmla="*/ 76 w 118"/>
                <a:gd name="T7" fmla="*/ 0 h 178"/>
                <a:gd name="T8" fmla="*/ 93 w 118"/>
                <a:gd name="T9" fmla="*/ 0 h 178"/>
                <a:gd name="T10" fmla="*/ 104 w 118"/>
                <a:gd name="T11" fmla="*/ 26 h 178"/>
                <a:gd name="T12" fmla="*/ 48 w 118"/>
                <a:gd name="T13" fmla="*/ 111 h 178"/>
                <a:gd name="T14" fmla="*/ 118 w 118"/>
                <a:gd name="T15" fmla="*/ 15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78">
                  <a:moveTo>
                    <a:pt x="118" y="157"/>
                  </a:moveTo>
                  <a:cubicBezTo>
                    <a:pt x="100" y="173"/>
                    <a:pt x="75" y="178"/>
                    <a:pt x="52" y="171"/>
                  </a:cubicBezTo>
                  <a:cubicBezTo>
                    <a:pt x="31" y="158"/>
                    <a:pt x="17" y="142"/>
                    <a:pt x="11" y="123"/>
                  </a:cubicBezTo>
                  <a:cubicBezTo>
                    <a:pt x="0" y="90"/>
                    <a:pt x="39" y="39"/>
                    <a:pt x="76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86" y="45"/>
                    <a:pt x="40" y="88"/>
                    <a:pt x="48" y="111"/>
                  </a:cubicBezTo>
                  <a:cubicBezTo>
                    <a:pt x="54" y="130"/>
                    <a:pt x="79" y="146"/>
                    <a:pt x="118" y="15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DDF372A5-A978-42B7-A176-83FDDC4B7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5138" y="4441826"/>
              <a:ext cx="231775" cy="300038"/>
            </a:xfrm>
            <a:custGeom>
              <a:avLst/>
              <a:gdLst>
                <a:gd name="T0" fmla="*/ 1 w 73"/>
                <a:gd name="T1" fmla="*/ 46 h 94"/>
                <a:gd name="T2" fmla="*/ 31 w 73"/>
                <a:gd name="T3" fmla="*/ 84 h 94"/>
                <a:gd name="T4" fmla="*/ 60 w 73"/>
                <a:gd name="T5" fmla="*/ 44 h 94"/>
                <a:gd name="T6" fmla="*/ 29 w 73"/>
                <a:gd name="T7" fmla="*/ 6 h 94"/>
                <a:gd name="T8" fmla="*/ 1 w 73"/>
                <a:gd name="T9" fmla="*/ 4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94">
                  <a:moveTo>
                    <a:pt x="1" y="46"/>
                  </a:moveTo>
                  <a:cubicBezTo>
                    <a:pt x="1" y="68"/>
                    <a:pt x="19" y="94"/>
                    <a:pt x="31" y="84"/>
                  </a:cubicBezTo>
                  <a:cubicBezTo>
                    <a:pt x="41" y="77"/>
                    <a:pt x="51" y="62"/>
                    <a:pt x="60" y="44"/>
                  </a:cubicBezTo>
                  <a:cubicBezTo>
                    <a:pt x="73" y="17"/>
                    <a:pt x="51" y="0"/>
                    <a:pt x="29" y="6"/>
                  </a:cubicBezTo>
                  <a:cubicBezTo>
                    <a:pt x="13" y="11"/>
                    <a:pt x="0" y="25"/>
                    <a:pt x="1" y="46"/>
                  </a:cubicBezTo>
                  <a:close/>
                </a:path>
              </a:pathLst>
            </a:custGeom>
            <a:solidFill>
              <a:srgbClr val="F999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B09AB3E9-E0FF-405C-BCA0-93993F768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9988" y="5278438"/>
              <a:ext cx="1108075" cy="1868488"/>
            </a:xfrm>
            <a:custGeom>
              <a:avLst/>
              <a:gdLst>
                <a:gd name="T0" fmla="*/ 280 w 349"/>
                <a:gd name="T1" fmla="*/ 539 h 588"/>
                <a:gd name="T2" fmla="*/ 121 w 349"/>
                <a:gd name="T3" fmla="*/ 576 h 588"/>
                <a:gd name="T4" fmla="*/ 7 w 349"/>
                <a:gd name="T5" fmla="*/ 108 h 588"/>
                <a:gd name="T6" fmla="*/ 109 w 349"/>
                <a:gd name="T7" fmla="*/ 11 h 588"/>
                <a:gd name="T8" fmla="*/ 134 w 349"/>
                <a:gd name="T9" fmla="*/ 17 h 588"/>
                <a:gd name="T10" fmla="*/ 175 w 349"/>
                <a:gd name="T11" fmla="*/ 48 h 588"/>
                <a:gd name="T12" fmla="*/ 280 w 349"/>
                <a:gd name="T13" fmla="*/ 539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9" h="588">
                  <a:moveTo>
                    <a:pt x="280" y="539"/>
                  </a:moveTo>
                  <a:cubicBezTo>
                    <a:pt x="242" y="568"/>
                    <a:pt x="196" y="588"/>
                    <a:pt x="121" y="576"/>
                  </a:cubicBezTo>
                  <a:cubicBezTo>
                    <a:pt x="63" y="471"/>
                    <a:pt x="31" y="300"/>
                    <a:pt x="7" y="108"/>
                  </a:cubicBezTo>
                  <a:cubicBezTo>
                    <a:pt x="0" y="50"/>
                    <a:pt x="51" y="0"/>
                    <a:pt x="109" y="11"/>
                  </a:cubicBezTo>
                  <a:cubicBezTo>
                    <a:pt x="117" y="12"/>
                    <a:pt x="125" y="14"/>
                    <a:pt x="134" y="17"/>
                  </a:cubicBezTo>
                  <a:cubicBezTo>
                    <a:pt x="150" y="23"/>
                    <a:pt x="165" y="34"/>
                    <a:pt x="175" y="48"/>
                  </a:cubicBezTo>
                  <a:cubicBezTo>
                    <a:pt x="335" y="270"/>
                    <a:pt x="349" y="424"/>
                    <a:pt x="280" y="53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3" name="Freeform 81">
              <a:extLst>
                <a:ext uri="{FF2B5EF4-FFF2-40B4-BE49-F238E27FC236}">
                  <a16:creationId xmlns:a16="http://schemas.microsoft.com/office/drawing/2014/main" id="{50596167-F26A-4862-97AB-7EE939560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1463" y="6327776"/>
              <a:ext cx="2397125" cy="898525"/>
            </a:xfrm>
            <a:custGeom>
              <a:avLst/>
              <a:gdLst>
                <a:gd name="T0" fmla="*/ 755 w 755"/>
                <a:gd name="T1" fmla="*/ 167 h 283"/>
                <a:gd name="T2" fmla="*/ 748 w 755"/>
                <a:gd name="T3" fmla="*/ 243 h 283"/>
                <a:gd name="T4" fmla="*/ 0 w 755"/>
                <a:gd name="T5" fmla="*/ 231 h 283"/>
                <a:gd name="T6" fmla="*/ 15 w 755"/>
                <a:gd name="T7" fmla="*/ 69 h 283"/>
                <a:gd name="T8" fmla="*/ 755 w 755"/>
                <a:gd name="T9" fmla="*/ 16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5" h="283">
                  <a:moveTo>
                    <a:pt x="755" y="167"/>
                  </a:moveTo>
                  <a:cubicBezTo>
                    <a:pt x="748" y="243"/>
                    <a:pt x="748" y="243"/>
                    <a:pt x="748" y="243"/>
                  </a:cubicBezTo>
                  <a:cubicBezTo>
                    <a:pt x="403" y="226"/>
                    <a:pt x="48" y="283"/>
                    <a:pt x="0" y="231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05" y="0"/>
                    <a:pt x="449" y="129"/>
                    <a:pt x="755" y="16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8A924A3D-46D0-4F82-BB55-834822DD7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6913" y="4999038"/>
              <a:ext cx="825500" cy="1862138"/>
            </a:xfrm>
            <a:custGeom>
              <a:avLst/>
              <a:gdLst>
                <a:gd name="T0" fmla="*/ 191 w 260"/>
                <a:gd name="T1" fmla="*/ 574 h 586"/>
                <a:gd name="T2" fmla="*/ 139 w 260"/>
                <a:gd name="T3" fmla="*/ 581 h 586"/>
                <a:gd name="T4" fmla="*/ 57 w 260"/>
                <a:gd name="T5" fmla="*/ 517 h 586"/>
                <a:gd name="T6" fmla="*/ 5 w 260"/>
                <a:gd name="T7" fmla="*/ 93 h 586"/>
                <a:gd name="T8" fmla="*/ 70 w 260"/>
                <a:gd name="T9" fmla="*/ 11 h 586"/>
                <a:gd name="T10" fmla="*/ 122 w 260"/>
                <a:gd name="T11" fmla="*/ 5 h 586"/>
                <a:gd name="T12" fmla="*/ 204 w 260"/>
                <a:gd name="T13" fmla="*/ 69 h 586"/>
                <a:gd name="T14" fmla="*/ 255 w 260"/>
                <a:gd name="T15" fmla="*/ 493 h 586"/>
                <a:gd name="T16" fmla="*/ 191 w 260"/>
                <a:gd name="T17" fmla="*/ 57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586">
                  <a:moveTo>
                    <a:pt x="191" y="574"/>
                  </a:moveTo>
                  <a:cubicBezTo>
                    <a:pt x="139" y="581"/>
                    <a:pt x="139" y="581"/>
                    <a:pt x="139" y="581"/>
                  </a:cubicBezTo>
                  <a:cubicBezTo>
                    <a:pt x="98" y="586"/>
                    <a:pt x="62" y="557"/>
                    <a:pt x="57" y="517"/>
                  </a:cubicBezTo>
                  <a:cubicBezTo>
                    <a:pt x="5" y="93"/>
                    <a:pt x="5" y="93"/>
                    <a:pt x="5" y="93"/>
                  </a:cubicBezTo>
                  <a:cubicBezTo>
                    <a:pt x="0" y="53"/>
                    <a:pt x="29" y="16"/>
                    <a:pt x="70" y="11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62" y="0"/>
                    <a:pt x="199" y="29"/>
                    <a:pt x="204" y="69"/>
                  </a:cubicBezTo>
                  <a:cubicBezTo>
                    <a:pt x="255" y="493"/>
                    <a:pt x="255" y="493"/>
                    <a:pt x="255" y="493"/>
                  </a:cubicBezTo>
                  <a:cubicBezTo>
                    <a:pt x="260" y="533"/>
                    <a:pt x="231" y="570"/>
                    <a:pt x="191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6764E18D-3B89-4ABA-A691-94C6D873F5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2588" y="5386388"/>
              <a:ext cx="993775" cy="3273425"/>
            </a:xfrm>
            <a:custGeom>
              <a:avLst/>
              <a:gdLst>
                <a:gd name="T0" fmla="*/ 244 w 313"/>
                <a:gd name="T1" fmla="*/ 1019 h 1030"/>
                <a:gd name="T2" fmla="*/ 192 w 313"/>
                <a:gd name="T3" fmla="*/ 1025 h 1030"/>
                <a:gd name="T4" fmla="*/ 110 w 313"/>
                <a:gd name="T5" fmla="*/ 961 h 1030"/>
                <a:gd name="T6" fmla="*/ 4 w 313"/>
                <a:gd name="T7" fmla="*/ 93 h 1030"/>
                <a:gd name="T8" fmla="*/ 69 w 313"/>
                <a:gd name="T9" fmla="*/ 11 h 1030"/>
                <a:gd name="T10" fmla="*/ 121 w 313"/>
                <a:gd name="T11" fmla="*/ 4 h 1030"/>
                <a:gd name="T12" fmla="*/ 203 w 313"/>
                <a:gd name="T13" fmla="*/ 69 h 1030"/>
                <a:gd name="T14" fmla="*/ 308 w 313"/>
                <a:gd name="T15" fmla="*/ 937 h 1030"/>
                <a:gd name="T16" fmla="*/ 244 w 313"/>
                <a:gd name="T17" fmla="*/ 101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030">
                  <a:moveTo>
                    <a:pt x="244" y="1019"/>
                  </a:moveTo>
                  <a:cubicBezTo>
                    <a:pt x="192" y="1025"/>
                    <a:pt x="192" y="1025"/>
                    <a:pt x="192" y="1025"/>
                  </a:cubicBezTo>
                  <a:cubicBezTo>
                    <a:pt x="151" y="1030"/>
                    <a:pt x="115" y="1001"/>
                    <a:pt x="110" y="961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0" y="52"/>
                    <a:pt x="28" y="16"/>
                    <a:pt x="69" y="11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61" y="0"/>
                    <a:pt x="198" y="28"/>
                    <a:pt x="203" y="69"/>
                  </a:cubicBezTo>
                  <a:cubicBezTo>
                    <a:pt x="308" y="937"/>
                    <a:pt x="308" y="937"/>
                    <a:pt x="308" y="937"/>
                  </a:cubicBezTo>
                  <a:cubicBezTo>
                    <a:pt x="313" y="977"/>
                    <a:pt x="284" y="1014"/>
                    <a:pt x="244" y="101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1377AF3B-E004-41D7-BF47-DA072DF9D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3938" y="9007476"/>
              <a:ext cx="666750" cy="1697038"/>
            </a:xfrm>
            <a:custGeom>
              <a:avLst/>
              <a:gdLst>
                <a:gd name="T0" fmla="*/ 173 w 210"/>
                <a:gd name="T1" fmla="*/ 531 h 534"/>
                <a:gd name="T2" fmla="*/ 46 w 210"/>
                <a:gd name="T3" fmla="*/ 534 h 534"/>
                <a:gd name="T4" fmla="*/ 9 w 210"/>
                <a:gd name="T5" fmla="*/ 498 h 534"/>
                <a:gd name="T6" fmla="*/ 0 w 210"/>
                <a:gd name="T7" fmla="*/ 40 h 534"/>
                <a:gd name="T8" fmla="*/ 36 w 210"/>
                <a:gd name="T9" fmla="*/ 3 h 534"/>
                <a:gd name="T10" fmla="*/ 163 w 210"/>
                <a:gd name="T11" fmla="*/ 1 h 534"/>
                <a:gd name="T12" fmla="*/ 200 w 210"/>
                <a:gd name="T13" fmla="*/ 36 h 534"/>
                <a:gd name="T14" fmla="*/ 209 w 210"/>
                <a:gd name="T15" fmla="*/ 494 h 534"/>
                <a:gd name="T16" fmla="*/ 173 w 210"/>
                <a:gd name="T17" fmla="*/ 531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534">
                  <a:moveTo>
                    <a:pt x="173" y="531"/>
                  </a:moveTo>
                  <a:cubicBezTo>
                    <a:pt x="46" y="534"/>
                    <a:pt x="46" y="534"/>
                    <a:pt x="46" y="534"/>
                  </a:cubicBezTo>
                  <a:cubicBezTo>
                    <a:pt x="26" y="534"/>
                    <a:pt x="10" y="518"/>
                    <a:pt x="9" y="49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20"/>
                    <a:pt x="16" y="4"/>
                    <a:pt x="36" y="3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83" y="0"/>
                    <a:pt x="200" y="16"/>
                    <a:pt x="200" y="36"/>
                  </a:cubicBezTo>
                  <a:cubicBezTo>
                    <a:pt x="209" y="494"/>
                    <a:pt x="209" y="494"/>
                    <a:pt x="209" y="494"/>
                  </a:cubicBezTo>
                  <a:cubicBezTo>
                    <a:pt x="210" y="514"/>
                    <a:pt x="194" y="531"/>
                    <a:pt x="173" y="5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7" name="Freeform 85">
              <a:extLst>
                <a:ext uri="{FF2B5EF4-FFF2-40B4-BE49-F238E27FC236}">
                  <a16:creationId xmlns:a16="http://schemas.microsoft.com/office/drawing/2014/main" id="{1EE87797-27BD-41B5-9D1B-658C4242CA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2213" y="9010651"/>
              <a:ext cx="669925" cy="1830388"/>
            </a:xfrm>
            <a:custGeom>
              <a:avLst/>
              <a:gdLst>
                <a:gd name="T0" fmla="*/ 175 w 211"/>
                <a:gd name="T1" fmla="*/ 573 h 576"/>
                <a:gd name="T2" fmla="*/ 48 w 211"/>
                <a:gd name="T3" fmla="*/ 575 h 576"/>
                <a:gd name="T4" fmla="*/ 11 w 211"/>
                <a:gd name="T5" fmla="*/ 540 h 576"/>
                <a:gd name="T6" fmla="*/ 1 w 211"/>
                <a:gd name="T7" fmla="*/ 40 h 576"/>
                <a:gd name="T8" fmla="*/ 36 w 211"/>
                <a:gd name="T9" fmla="*/ 3 h 576"/>
                <a:gd name="T10" fmla="*/ 163 w 211"/>
                <a:gd name="T11" fmla="*/ 1 h 576"/>
                <a:gd name="T12" fmla="*/ 200 w 211"/>
                <a:gd name="T13" fmla="*/ 36 h 576"/>
                <a:gd name="T14" fmla="*/ 210 w 211"/>
                <a:gd name="T15" fmla="*/ 536 h 576"/>
                <a:gd name="T16" fmla="*/ 175 w 211"/>
                <a:gd name="T17" fmla="*/ 573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576">
                  <a:moveTo>
                    <a:pt x="175" y="573"/>
                  </a:moveTo>
                  <a:cubicBezTo>
                    <a:pt x="48" y="575"/>
                    <a:pt x="48" y="575"/>
                    <a:pt x="48" y="575"/>
                  </a:cubicBezTo>
                  <a:cubicBezTo>
                    <a:pt x="28" y="576"/>
                    <a:pt x="11" y="560"/>
                    <a:pt x="11" y="5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20"/>
                    <a:pt x="16" y="4"/>
                    <a:pt x="36" y="3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83" y="0"/>
                    <a:pt x="200" y="16"/>
                    <a:pt x="200" y="36"/>
                  </a:cubicBezTo>
                  <a:cubicBezTo>
                    <a:pt x="210" y="536"/>
                    <a:pt x="210" y="536"/>
                    <a:pt x="210" y="536"/>
                  </a:cubicBezTo>
                  <a:cubicBezTo>
                    <a:pt x="211" y="556"/>
                    <a:pt x="195" y="572"/>
                    <a:pt x="175" y="57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DD6E4F89-1EA2-4565-8F1C-690CA492B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2988" y="8770938"/>
              <a:ext cx="3251200" cy="696913"/>
            </a:xfrm>
            <a:custGeom>
              <a:avLst/>
              <a:gdLst>
                <a:gd name="T0" fmla="*/ 1022 w 1024"/>
                <a:gd name="T1" fmla="*/ 73 h 219"/>
                <a:gd name="T2" fmla="*/ 1023 w 1024"/>
                <a:gd name="T3" fmla="*/ 126 h 219"/>
                <a:gd name="T4" fmla="*/ 951 w 1024"/>
                <a:gd name="T5" fmla="*/ 201 h 219"/>
                <a:gd name="T6" fmla="*/ 77 w 1024"/>
                <a:gd name="T7" fmla="*/ 218 h 219"/>
                <a:gd name="T8" fmla="*/ 2 w 1024"/>
                <a:gd name="T9" fmla="*/ 146 h 219"/>
                <a:gd name="T10" fmla="*/ 1 w 1024"/>
                <a:gd name="T11" fmla="*/ 93 h 219"/>
                <a:gd name="T12" fmla="*/ 73 w 1024"/>
                <a:gd name="T13" fmla="*/ 18 h 219"/>
                <a:gd name="T14" fmla="*/ 947 w 1024"/>
                <a:gd name="T15" fmla="*/ 1 h 219"/>
                <a:gd name="T16" fmla="*/ 1022 w 1024"/>
                <a:gd name="T17" fmla="*/ 73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4" h="219">
                  <a:moveTo>
                    <a:pt x="1022" y="73"/>
                  </a:moveTo>
                  <a:cubicBezTo>
                    <a:pt x="1023" y="126"/>
                    <a:pt x="1023" y="126"/>
                    <a:pt x="1023" y="126"/>
                  </a:cubicBezTo>
                  <a:cubicBezTo>
                    <a:pt x="1024" y="166"/>
                    <a:pt x="992" y="200"/>
                    <a:pt x="951" y="201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36" y="219"/>
                    <a:pt x="3" y="187"/>
                    <a:pt x="2" y="146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53"/>
                    <a:pt x="32" y="19"/>
                    <a:pt x="73" y="18"/>
                  </a:cubicBezTo>
                  <a:cubicBezTo>
                    <a:pt x="947" y="1"/>
                    <a:pt x="947" y="1"/>
                    <a:pt x="947" y="1"/>
                  </a:cubicBezTo>
                  <a:cubicBezTo>
                    <a:pt x="988" y="0"/>
                    <a:pt x="1021" y="32"/>
                    <a:pt x="1022" y="7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9" name="Freeform 87">
              <a:extLst>
                <a:ext uri="{FF2B5EF4-FFF2-40B4-BE49-F238E27FC236}">
                  <a16:creationId xmlns:a16="http://schemas.microsoft.com/office/drawing/2014/main" id="{0FC45DF5-4953-4DE2-94CA-5CD2946373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8713" y="7127876"/>
              <a:ext cx="638175" cy="1993900"/>
            </a:xfrm>
            <a:custGeom>
              <a:avLst/>
              <a:gdLst>
                <a:gd name="T0" fmla="*/ 99 w 201"/>
                <a:gd name="T1" fmla="*/ 1 h 627"/>
                <a:gd name="T2" fmla="*/ 99 w 201"/>
                <a:gd name="T3" fmla="*/ 1 h 627"/>
                <a:gd name="T4" fmla="*/ 201 w 201"/>
                <a:gd name="T5" fmla="*/ 99 h 627"/>
                <a:gd name="T6" fmla="*/ 150 w 201"/>
                <a:gd name="T7" fmla="*/ 526 h 627"/>
                <a:gd name="T8" fmla="*/ 111 w 201"/>
                <a:gd name="T9" fmla="*/ 626 h 627"/>
                <a:gd name="T10" fmla="*/ 111 w 201"/>
                <a:gd name="T11" fmla="*/ 626 h 627"/>
                <a:gd name="T12" fmla="*/ 69 w 201"/>
                <a:gd name="T13" fmla="*/ 527 h 627"/>
                <a:gd name="T14" fmla="*/ 1 w 201"/>
                <a:gd name="T15" fmla="*/ 103 h 627"/>
                <a:gd name="T16" fmla="*/ 99 w 201"/>
                <a:gd name="T17" fmla="*/ 1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1" h="627">
                  <a:moveTo>
                    <a:pt x="99" y="1"/>
                  </a:moveTo>
                  <a:cubicBezTo>
                    <a:pt x="99" y="1"/>
                    <a:pt x="99" y="1"/>
                    <a:pt x="99" y="1"/>
                  </a:cubicBezTo>
                  <a:cubicBezTo>
                    <a:pt x="154" y="0"/>
                    <a:pt x="200" y="44"/>
                    <a:pt x="201" y="99"/>
                  </a:cubicBezTo>
                  <a:cubicBezTo>
                    <a:pt x="150" y="526"/>
                    <a:pt x="150" y="526"/>
                    <a:pt x="150" y="526"/>
                  </a:cubicBezTo>
                  <a:cubicBezTo>
                    <a:pt x="151" y="581"/>
                    <a:pt x="134" y="626"/>
                    <a:pt x="111" y="626"/>
                  </a:cubicBezTo>
                  <a:cubicBezTo>
                    <a:pt x="111" y="626"/>
                    <a:pt x="111" y="626"/>
                    <a:pt x="111" y="626"/>
                  </a:cubicBezTo>
                  <a:cubicBezTo>
                    <a:pt x="89" y="627"/>
                    <a:pt x="70" y="582"/>
                    <a:pt x="69" y="527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0" y="48"/>
                    <a:pt x="44" y="2"/>
                    <a:pt x="99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0" name="Freeform 88">
              <a:extLst>
                <a:ext uri="{FF2B5EF4-FFF2-40B4-BE49-F238E27FC236}">
                  <a16:creationId xmlns:a16="http://schemas.microsoft.com/office/drawing/2014/main" id="{83368897-0634-4D34-9DA2-891A4CB902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4638" y="6950076"/>
              <a:ext cx="3175000" cy="795338"/>
            </a:xfrm>
            <a:custGeom>
              <a:avLst/>
              <a:gdLst>
                <a:gd name="T0" fmla="*/ 6 w 1000"/>
                <a:gd name="T1" fmla="*/ 55 h 250"/>
                <a:gd name="T2" fmla="*/ 6 w 1000"/>
                <a:gd name="T3" fmla="*/ 55 h 250"/>
                <a:gd name="T4" fmla="*/ 109 w 1000"/>
                <a:gd name="T5" fmla="*/ 27 h 250"/>
                <a:gd name="T6" fmla="*/ 905 w 1000"/>
                <a:gd name="T7" fmla="*/ 45 h 250"/>
                <a:gd name="T8" fmla="*/ 995 w 1000"/>
                <a:gd name="T9" fmla="*/ 155 h 250"/>
                <a:gd name="T10" fmla="*/ 995 w 1000"/>
                <a:gd name="T11" fmla="*/ 155 h 250"/>
                <a:gd name="T12" fmla="*/ 885 w 1000"/>
                <a:gd name="T13" fmla="*/ 244 h 250"/>
                <a:gd name="T14" fmla="*/ 101 w 1000"/>
                <a:gd name="T15" fmla="*/ 103 h 250"/>
                <a:gd name="T16" fmla="*/ 6 w 1000"/>
                <a:gd name="T17" fmla="*/ 5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00" h="250">
                  <a:moveTo>
                    <a:pt x="6" y="55"/>
                  </a:moveTo>
                  <a:cubicBezTo>
                    <a:pt x="6" y="55"/>
                    <a:pt x="6" y="55"/>
                    <a:pt x="6" y="55"/>
                  </a:cubicBezTo>
                  <a:cubicBezTo>
                    <a:pt x="11" y="0"/>
                    <a:pt x="54" y="21"/>
                    <a:pt x="109" y="27"/>
                  </a:cubicBezTo>
                  <a:cubicBezTo>
                    <a:pt x="905" y="45"/>
                    <a:pt x="905" y="45"/>
                    <a:pt x="905" y="45"/>
                  </a:cubicBezTo>
                  <a:cubicBezTo>
                    <a:pt x="960" y="51"/>
                    <a:pt x="1000" y="100"/>
                    <a:pt x="995" y="155"/>
                  </a:cubicBezTo>
                  <a:cubicBezTo>
                    <a:pt x="995" y="155"/>
                    <a:pt x="995" y="155"/>
                    <a:pt x="995" y="155"/>
                  </a:cubicBezTo>
                  <a:cubicBezTo>
                    <a:pt x="989" y="210"/>
                    <a:pt x="940" y="250"/>
                    <a:pt x="885" y="244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47" y="97"/>
                    <a:pt x="0" y="110"/>
                    <a:pt x="6" y="5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1" name="Freeform 89">
              <a:extLst>
                <a:ext uri="{FF2B5EF4-FFF2-40B4-BE49-F238E27FC236}">
                  <a16:creationId xmlns:a16="http://schemas.microsoft.com/office/drawing/2014/main" id="{F6B22248-159A-4D62-8CB3-3D8FDCF17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50838" y="6429376"/>
              <a:ext cx="400050" cy="511175"/>
            </a:xfrm>
            <a:custGeom>
              <a:avLst/>
              <a:gdLst>
                <a:gd name="T0" fmla="*/ 26 w 126"/>
                <a:gd name="T1" fmla="*/ 161 h 161"/>
                <a:gd name="T2" fmla="*/ 17 w 126"/>
                <a:gd name="T3" fmla="*/ 154 h 161"/>
                <a:gd name="T4" fmla="*/ 10 w 126"/>
                <a:gd name="T5" fmla="*/ 109 h 161"/>
                <a:gd name="T6" fmla="*/ 85 w 126"/>
                <a:gd name="T7" fmla="*/ 9 h 161"/>
                <a:gd name="T8" fmla="*/ 108 w 126"/>
                <a:gd name="T9" fmla="*/ 5 h 161"/>
                <a:gd name="T10" fmla="*/ 117 w 126"/>
                <a:gd name="T11" fmla="*/ 12 h 161"/>
                <a:gd name="T12" fmla="*/ 120 w 126"/>
                <a:gd name="T13" fmla="*/ 35 h 161"/>
                <a:gd name="T14" fmla="*/ 26 w 126"/>
                <a:gd name="T15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161">
                  <a:moveTo>
                    <a:pt x="26" y="161"/>
                  </a:moveTo>
                  <a:cubicBezTo>
                    <a:pt x="17" y="154"/>
                    <a:pt x="17" y="154"/>
                    <a:pt x="17" y="154"/>
                  </a:cubicBezTo>
                  <a:cubicBezTo>
                    <a:pt x="3" y="144"/>
                    <a:pt x="0" y="124"/>
                    <a:pt x="10" y="109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91" y="2"/>
                    <a:pt x="101" y="0"/>
                    <a:pt x="108" y="5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24" y="17"/>
                    <a:pt x="126" y="27"/>
                    <a:pt x="120" y="35"/>
                  </a:cubicBezTo>
                  <a:lnTo>
                    <a:pt x="26" y="1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2" name="Freeform 90">
              <a:extLst>
                <a:ext uri="{FF2B5EF4-FFF2-40B4-BE49-F238E27FC236}">
                  <a16:creationId xmlns:a16="http://schemas.microsoft.com/office/drawing/2014/main" id="{76604AB3-87F7-431C-BF42-D374A192B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2263" y="6407151"/>
              <a:ext cx="511175" cy="622300"/>
            </a:xfrm>
            <a:custGeom>
              <a:avLst/>
              <a:gdLst>
                <a:gd name="T0" fmla="*/ 35 w 161"/>
                <a:gd name="T1" fmla="*/ 196 h 196"/>
                <a:gd name="T2" fmla="*/ 0 w 161"/>
                <a:gd name="T3" fmla="*/ 170 h 196"/>
                <a:gd name="T4" fmla="*/ 121 w 161"/>
                <a:gd name="T5" fmla="*/ 9 h 196"/>
                <a:gd name="T6" fmla="*/ 143 w 161"/>
                <a:gd name="T7" fmla="*/ 6 h 196"/>
                <a:gd name="T8" fmla="*/ 152 w 161"/>
                <a:gd name="T9" fmla="*/ 13 h 196"/>
                <a:gd name="T10" fmla="*/ 156 w 161"/>
                <a:gd name="T11" fmla="*/ 35 h 196"/>
                <a:gd name="T12" fmla="*/ 35 w 161"/>
                <a:gd name="T13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196">
                  <a:moveTo>
                    <a:pt x="35" y="196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6" y="2"/>
                    <a:pt x="136" y="0"/>
                    <a:pt x="143" y="6"/>
                  </a:cubicBezTo>
                  <a:cubicBezTo>
                    <a:pt x="152" y="13"/>
                    <a:pt x="152" y="13"/>
                    <a:pt x="152" y="13"/>
                  </a:cubicBezTo>
                  <a:cubicBezTo>
                    <a:pt x="159" y="18"/>
                    <a:pt x="161" y="28"/>
                    <a:pt x="156" y="35"/>
                  </a:cubicBezTo>
                  <a:lnTo>
                    <a:pt x="35" y="196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8CBA3563-2413-4465-8050-165BC43A2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0663" y="6775451"/>
              <a:ext cx="558800" cy="320675"/>
            </a:xfrm>
            <a:custGeom>
              <a:avLst/>
              <a:gdLst>
                <a:gd name="T0" fmla="*/ 174 w 176"/>
                <a:gd name="T1" fmla="*/ 43 h 101"/>
                <a:gd name="T2" fmla="*/ 174 w 176"/>
                <a:gd name="T3" fmla="*/ 43 h 101"/>
                <a:gd name="T4" fmla="*/ 162 w 176"/>
                <a:gd name="T5" fmla="*/ 61 h 101"/>
                <a:gd name="T6" fmla="*/ 31 w 176"/>
                <a:gd name="T7" fmla="*/ 99 h 101"/>
                <a:gd name="T8" fmla="*/ 12 w 176"/>
                <a:gd name="T9" fmla="*/ 90 h 101"/>
                <a:gd name="T10" fmla="*/ 4 w 176"/>
                <a:gd name="T11" fmla="*/ 63 h 101"/>
                <a:gd name="T12" fmla="*/ 27 w 176"/>
                <a:gd name="T13" fmla="*/ 26 h 101"/>
                <a:gd name="T14" fmla="*/ 75 w 176"/>
                <a:gd name="T15" fmla="*/ 10 h 101"/>
                <a:gd name="T16" fmla="*/ 174 w 176"/>
                <a:gd name="T17" fmla="*/ 4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01">
                  <a:moveTo>
                    <a:pt x="174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6" y="50"/>
                    <a:pt x="171" y="58"/>
                    <a:pt x="162" y="6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3" y="101"/>
                    <a:pt x="14" y="97"/>
                    <a:pt x="12" y="90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48"/>
                    <a:pt x="10" y="31"/>
                    <a:pt x="27" y="26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0"/>
                    <a:pt x="165" y="13"/>
                    <a:pt x="174" y="43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34F59D06-9A2A-4146-B400-D2354E2DC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77813" y="6657976"/>
              <a:ext cx="212725" cy="279400"/>
            </a:xfrm>
            <a:custGeom>
              <a:avLst/>
              <a:gdLst>
                <a:gd name="T0" fmla="*/ 32 w 67"/>
                <a:gd name="T1" fmla="*/ 88 h 88"/>
                <a:gd name="T2" fmla="*/ 0 w 67"/>
                <a:gd name="T3" fmla="*/ 72 h 88"/>
                <a:gd name="T4" fmla="*/ 32 w 67"/>
                <a:gd name="T5" fmla="*/ 9 h 88"/>
                <a:gd name="T6" fmla="*/ 50 w 67"/>
                <a:gd name="T7" fmla="*/ 3 h 88"/>
                <a:gd name="T8" fmla="*/ 58 w 67"/>
                <a:gd name="T9" fmla="*/ 7 h 88"/>
                <a:gd name="T10" fmla="*/ 64 w 67"/>
                <a:gd name="T11" fmla="*/ 25 h 88"/>
                <a:gd name="T12" fmla="*/ 32 w 6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32" y="88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5" y="2"/>
                    <a:pt x="43" y="0"/>
                    <a:pt x="50" y="3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65" y="11"/>
                    <a:pt x="67" y="18"/>
                    <a:pt x="64" y="25"/>
                  </a:cubicBezTo>
                  <a:lnTo>
                    <a:pt x="32" y="88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sp>
        <p:nvSpPr>
          <p:cNvPr id="2" name="TextBox 251">
            <a:extLst>
              <a:ext uri="{FF2B5EF4-FFF2-40B4-BE49-F238E27FC236}">
                <a16:creationId xmlns:a16="http://schemas.microsoft.com/office/drawing/2014/main" id="{7F460884-4032-5DFA-24B1-D8F1E7544AED}"/>
              </a:ext>
            </a:extLst>
          </p:cNvPr>
          <p:cNvSpPr txBox="1"/>
          <p:nvPr/>
        </p:nvSpPr>
        <p:spPr>
          <a:xfrm>
            <a:off x="8008122" y="2249030"/>
            <a:ext cx="3411491" cy="7562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en-US" b="1" err="1">
                <a:solidFill>
                  <a:srgbClr val="555555"/>
                </a:solidFill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Verfügbare</a:t>
            </a:r>
            <a:r>
              <a:rPr lang="en-US" b="1">
                <a:solidFill>
                  <a:srgbClr val="555555"/>
                </a:solidFill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b="1" err="1">
                <a:solidFill>
                  <a:srgbClr val="555555"/>
                </a:solidFill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Arbeitszeit</a:t>
            </a:r>
            <a:endParaRPr lang="en-US" b="1">
              <a:solidFill>
                <a:srgbClr val="555555"/>
              </a:solidFill>
              <a:latin typeface="Century Gothic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>
              <a:lnSpc>
                <a:spcPct val="150000"/>
              </a:lnSpc>
              <a:defRPr/>
            </a:pPr>
            <a:r>
              <a:rPr lang="de-DE" sz="1200">
                <a:solidFill>
                  <a:srgbClr val="555555"/>
                </a:solidFill>
              </a:rPr>
              <a:t>Keine Optionen zur speziellen Suche</a:t>
            </a:r>
          </a:p>
        </p:txBody>
      </p:sp>
      <p:sp>
        <p:nvSpPr>
          <p:cNvPr id="4" name="TextBox 252">
            <a:extLst>
              <a:ext uri="{FF2B5EF4-FFF2-40B4-BE49-F238E27FC236}">
                <a16:creationId xmlns:a16="http://schemas.microsoft.com/office/drawing/2014/main" id="{C7B9B15D-6578-D3FC-85D1-FB6F668F1D93}"/>
              </a:ext>
            </a:extLst>
          </p:cNvPr>
          <p:cNvSpPr txBox="1"/>
          <p:nvPr/>
        </p:nvSpPr>
        <p:spPr>
          <a:xfrm>
            <a:off x="7998598" y="4762540"/>
            <a:ext cx="4264383" cy="7562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de-DE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Unzureichende</a:t>
            </a:r>
            <a:r>
              <a:rPr lang="en-US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de-DE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Filter</a:t>
            </a: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Wenig Filtermöglichkeiten für Studierende auf Jobplattformen</a:t>
            </a:r>
            <a:endParaRPr lang="en-US">
              <a:latin typeface="Calibri"/>
            </a:endParaRPr>
          </a:p>
        </p:txBody>
      </p:sp>
      <p:sp>
        <p:nvSpPr>
          <p:cNvPr id="5" name="TextBox 250">
            <a:extLst>
              <a:ext uri="{FF2B5EF4-FFF2-40B4-BE49-F238E27FC236}">
                <a16:creationId xmlns:a16="http://schemas.microsoft.com/office/drawing/2014/main" id="{C5DCE131-B600-C70E-19A6-99D105C9FFA4}"/>
              </a:ext>
            </a:extLst>
          </p:cNvPr>
          <p:cNvSpPr txBox="1"/>
          <p:nvPr/>
        </p:nvSpPr>
        <p:spPr>
          <a:xfrm>
            <a:off x="7277967" y="987670"/>
            <a:ext cx="4193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3200" b="1">
                <a:solidFill>
                  <a:schemeClr val="tx2"/>
                </a:solidFill>
                <a:latin typeface="Century Gothic"/>
              </a:rPr>
              <a:t>Problem</a:t>
            </a:r>
          </a:p>
        </p:txBody>
      </p:sp>
      <p:sp>
        <p:nvSpPr>
          <p:cNvPr id="156" name="Google Shape;348;p59">
            <a:extLst>
              <a:ext uri="{FF2B5EF4-FFF2-40B4-BE49-F238E27FC236}">
                <a16:creationId xmlns:a16="http://schemas.microsoft.com/office/drawing/2014/main" id="{06568147-95D5-45CC-B11D-89CE7ABC741C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5" name="Google Shape;348;p59">
            <a:extLst>
              <a:ext uri="{FF2B5EF4-FFF2-40B4-BE49-F238E27FC236}">
                <a16:creationId xmlns:a16="http://schemas.microsoft.com/office/drawing/2014/main" id="{12205D5B-5B49-4D1B-B54A-E9F901A1C3DD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2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05129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1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1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1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1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/>
              <a:t>Time-Match-Algorithmus</a:t>
            </a:r>
            <a:br>
              <a:rPr lang="de-DE" sz="1400" b="1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Jobarray</a:t>
            </a:r>
            <a:r>
              <a:rPr lang="de-DE" sz="1400"/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2D7FDEB7-B7B0-4506-BC36-C926325D641F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97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Das Array im Objekt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/>
              <a:t>Time-Match-Algorithmus</a:t>
            </a:r>
            <a:br>
              <a:rPr lang="de-DE" sz="1400" b="1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Jobarray</a:t>
            </a:r>
            <a:r>
              <a:rPr lang="de-DE" sz="1400"/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8D362DE6-5AEC-4385-8C90-CFE77844709D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62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Das Array im Objekt wird in den globalen </a:t>
            </a:r>
            <a:r>
              <a:rPr lang="de-DE" sz="1400" err="1"/>
              <a:t>ReduxStore</a:t>
            </a:r>
            <a:r>
              <a:rPr lang="de-DE" sz="1400"/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Rerender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der Ansicht mit gefilterter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Jobliste</a:t>
            </a:r>
            <a:endParaRPr lang="de-DE" sz="14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/>
              <a:t>Time-Match-Algorithmus</a:t>
            </a:r>
            <a:br>
              <a:rPr lang="de-DE" sz="1400" b="1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Jobarray</a:t>
            </a:r>
            <a:r>
              <a:rPr lang="de-DE" sz="1400"/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E0AB8CBB-7C79-4781-8D7E-6CC675539A1E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66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A23F1A4B-E4A8-3FD7-7B60-29050D850497}"/>
              </a:ext>
            </a:extLst>
          </p:cNvPr>
          <p:cNvSpPr/>
          <p:nvPr/>
        </p:nvSpPr>
        <p:spPr>
          <a:xfrm>
            <a:off x="5030245" y="22696"/>
            <a:ext cx="2131511" cy="7895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Filter für Time-Match setzen und anwenden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AD6E049-9EA0-8140-F20B-4D81F7572487}"/>
              </a:ext>
            </a:extLst>
          </p:cNvPr>
          <p:cNvSpPr/>
          <p:nvPr/>
        </p:nvSpPr>
        <p:spPr>
          <a:xfrm>
            <a:off x="1829382" y="119475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GET REQUEST mit der </a:t>
            </a:r>
            <a:r>
              <a:rPr lang="de-DE" sz="1400" err="1"/>
              <a:t>StudentID</a:t>
            </a:r>
            <a:r>
              <a:rPr lang="de-DE" sz="1400"/>
              <a:t> als URL-Parameter</a:t>
            </a: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EC48F2B3-2DFD-4F62-FA55-376EE3918346}"/>
              </a:ext>
            </a:extLst>
          </p:cNvPr>
          <p:cNvSpPr/>
          <p:nvPr/>
        </p:nvSpPr>
        <p:spPr>
          <a:xfrm>
            <a:off x="1829382" y="231623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RESPONSE wird als Objekt umgewandelt</a:t>
            </a: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71C444C3-9B0B-2093-8B77-BE2875120F16}"/>
              </a:ext>
            </a:extLst>
          </p:cNvPr>
          <p:cNvSpPr/>
          <p:nvPr/>
        </p:nvSpPr>
        <p:spPr>
          <a:xfrm>
            <a:off x="410710" y="4496748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Das Array im Objekt wird in den globalen </a:t>
            </a:r>
            <a:r>
              <a:rPr lang="de-DE" sz="1400" err="1"/>
              <a:t>ReduxStore</a:t>
            </a:r>
            <a:r>
              <a:rPr lang="de-DE" sz="1400"/>
              <a:t> geladen</a:t>
            </a:r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58A2B11A-62A6-5678-0549-9BFAF9E7DE15}"/>
              </a:ext>
            </a:extLst>
          </p:cNvPr>
          <p:cNvSpPr/>
          <p:nvPr/>
        </p:nvSpPr>
        <p:spPr>
          <a:xfrm>
            <a:off x="1827726" y="3524818"/>
            <a:ext cx="2131511" cy="1033461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Fehler beim Umwandeln?</a:t>
            </a:r>
          </a:p>
        </p:txBody>
      </p: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1091160E-35CF-00C9-6AFB-80C585D1DE8C}"/>
              </a:ext>
            </a:extLst>
          </p:cNvPr>
          <p:cNvSpPr/>
          <p:nvPr/>
        </p:nvSpPr>
        <p:spPr>
          <a:xfrm>
            <a:off x="3280453" y="4496748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Errorobjekt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wird in den globalen </a:t>
            </a:r>
            <a:r>
              <a:rPr lang="de-DE" sz="1400" err="1">
                <a:solidFill>
                  <a:schemeClr val="tx1">
                    <a:lumMod val="60000"/>
                    <a:lumOff val="40000"/>
                  </a:schemeClr>
                </a:solidFill>
              </a:rPr>
              <a:t>ReduxStore</a:t>
            </a:r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 geladen</a:t>
            </a:r>
          </a:p>
        </p:txBody>
      </p:sp>
      <p:sp>
        <p:nvSpPr>
          <p:cNvPr id="37" name="Rechteck: abgerundete Ecken 36">
            <a:extLst>
              <a:ext uri="{FF2B5EF4-FFF2-40B4-BE49-F238E27FC236}">
                <a16:creationId xmlns:a16="http://schemas.microsoft.com/office/drawing/2014/main" id="{A4F5488B-EC72-392C-38E5-B7D13FE51707}"/>
              </a:ext>
            </a:extLst>
          </p:cNvPr>
          <p:cNvSpPr/>
          <p:nvPr/>
        </p:nvSpPr>
        <p:spPr>
          <a:xfrm>
            <a:off x="3280453" y="5682655"/>
            <a:ext cx="2172849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Error Handling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C814E5AA-B8F8-2EF9-A858-44E418CB5CF8}"/>
              </a:ext>
            </a:extLst>
          </p:cNvPr>
          <p:cNvSpPr/>
          <p:nvPr/>
        </p:nvSpPr>
        <p:spPr>
          <a:xfrm>
            <a:off x="410710" y="5682656"/>
            <a:ext cx="2133187" cy="932155"/>
          </a:xfrm>
          <a:prstGeom prst="round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Rerender</a:t>
            </a:r>
            <a:r>
              <a:rPr lang="de-DE" sz="1400"/>
              <a:t> der Ansicht mit gefilterter </a:t>
            </a:r>
            <a:r>
              <a:rPr lang="de-DE" sz="1400" err="1"/>
              <a:t>Jobliste</a:t>
            </a:r>
            <a:endParaRPr lang="de-DE" sz="140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90C8148-B3B3-6D82-67A0-436209C6A988}"/>
              </a:ext>
            </a:extLst>
          </p:cNvPr>
          <p:cNvSpPr txBox="1"/>
          <p:nvPr/>
        </p:nvSpPr>
        <p:spPr>
          <a:xfrm>
            <a:off x="843344" y="3983934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nein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C47D200E-35B9-5112-EC15-0976CDC4F3CF}"/>
              </a:ext>
            </a:extLst>
          </p:cNvPr>
          <p:cNvSpPr txBox="1"/>
          <p:nvPr/>
        </p:nvSpPr>
        <p:spPr>
          <a:xfrm>
            <a:off x="4582932" y="3983934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ja</a:t>
            </a:r>
          </a:p>
        </p:txBody>
      </p: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918E15CA-CB99-31D2-2575-6F53E5CE71F1}"/>
              </a:ext>
            </a:extLst>
          </p:cNvPr>
          <p:cNvCxnSpPr>
            <a:cxnSpLocks/>
            <a:stCxn id="35" idx="1"/>
            <a:endCxn id="33" idx="0"/>
          </p:cNvCxnSpPr>
          <p:nvPr/>
        </p:nvCxnSpPr>
        <p:spPr>
          <a:xfrm rot="10800000" flipV="1">
            <a:off x="1476466" y="4041548"/>
            <a:ext cx="351260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B34FAABC-E8FF-1B7E-D59C-51243F195B77}"/>
              </a:ext>
            </a:extLst>
          </p:cNvPr>
          <p:cNvCxnSpPr>
            <a:cxnSpLocks/>
            <a:stCxn id="35" idx="3"/>
            <a:endCxn id="36" idx="0"/>
          </p:cNvCxnSpPr>
          <p:nvPr/>
        </p:nvCxnSpPr>
        <p:spPr>
          <a:xfrm>
            <a:off x="3959237" y="4041549"/>
            <a:ext cx="407641" cy="4551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269F8211-2578-85B5-8C9E-6EC85B4B434E}"/>
              </a:ext>
            </a:extLst>
          </p:cNvPr>
          <p:cNvCxnSpPr>
            <a:cxnSpLocks/>
            <a:stCxn id="32" idx="2"/>
            <a:endCxn id="35" idx="0"/>
          </p:cNvCxnSpPr>
          <p:nvPr/>
        </p:nvCxnSpPr>
        <p:spPr>
          <a:xfrm flipH="1">
            <a:off x="2893482" y="3248392"/>
            <a:ext cx="1656" cy="27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E284C8F8-52F6-7DC1-9709-64ED32286959}"/>
              </a:ext>
            </a:extLst>
          </p:cNvPr>
          <p:cNvCxnSpPr>
            <a:cxnSpLocks/>
            <a:stCxn id="33" idx="2"/>
            <a:endCxn id="54" idx="0"/>
          </p:cNvCxnSpPr>
          <p:nvPr/>
        </p:nvCxnSpPr>
        <p:spPr>
          <a:xfrm>
            <a:off x="1476466" y="5428903"/>
            <a:ext cx="838" cy="25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15EF1DC1-D821-139D-B0B2-414078519596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4366878" y="5428903"/>
            <a:ext cx="0" cy="253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Rechteck 93">
            <a:extLst>
              <a:ext uri="{FF2B5EF4-FFF2-40B4-BE49-F238E27FC236}">
                <a16:creationId xmlns:a16="http://schemas.microsoft.com/office/drawing/2014/main" id="{392821EE-BD9A-0D4D-4E24-8E592A55E778}"/>
              </a:ext>
            </a:extLst>
          </p:cNvPr>
          <p:cNvSpPr/>
          <p:nvPr/>
        </p:nvSpPr>
        <p:spPr>
          <a:xfrm>
            <a:off x="15082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4DF24FF7-9AF1-F021-6F7A-EA0FFD8881CD}"/>
              </a:ext>
            </a:extLst>
          </p:cNvPr>
          <p:cNvSpPr/>
          <p:nvPr/>
        </p:nvSpPr>
        <p:spPr>
          <a:xfrm>
            <a:off x="6442569" y="930028"/>
            <a:ext cx="5598602" cy="5787503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Rechteck: abgerundete Ecken 103">
            <a:extLst>
              <a:ext uri="{FF2B5EF4-FFF2-40B4-BE49-F238E27FC236}">
                <a16:creationId xmlns:a16="http://schemas.microsoft.com/office/drawing/2014/main" id="{0A5A691E-EF42-EF6F-737A-6E9E76DA415A}"/>
              </a:ext>
            </a:extLst>
          </p:cNvPr>
          <p:cNvSpPr/>
          <p:nvPr/>
        </p:nvSpPr>
        <p:spPr>
          <a:xfrm>
            <a:off x="32022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Frontend</a:t>
            </a:r>
          </a:p>
        </p:txBody>
      </p:sp>
      <p:sp>
        <p:nvSpPr>
          <p:cNvPr id="105" name="Rechteck: abgerundete Ecken 104">
            <a:extLst>
              <a:ext uri="{FF2B5EF4-FFF2-40B4-BE49-F238E27FC236}">
                <a16:creationId xmlns:a16="http://schemas.microsoft.com/office/drawing/2014/main" id="{788CC403-B26F-C315-532F-07AFA16C5283}"/>
              </a:ext>
            </a:extLst>
          </p:cNvPr>
          <p:cNvSpPr/>
          <p:nvPr/>
        </p:nvSpPr>
        <p:spPr>
          <a:xfrm>
            <a:off x="10639046" y="812255"/>
            <a:ext cx="1232728" cy="3825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Backend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4BE6E00F-8793-FC74-A1F7-CD90B3DF4F6A}"/>
              </a:ext>
            </a:extLst>
          </p:cNvPr>
          <p:cNvSpPr/>
          <p:nvPr/>
        </p:nvSpPr>
        <p:spPr>
          <a:xfrm>
            <a:off x="8074805" y="1187587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Weiterleiten der Anfrage an den entsprechenden Service zur Route</a:t>
            </a:r>
          </a:p>
        </p:txBody>
      </p:sp>
      <p:sp>
        <p:nvSpPr>
          <p:cNvPr id="6" name="Raute 5">
            <a:extLst>
              <a:ext uri="{FF2B5EF4-FFF2-40B4-BE49-F238E27FC236}">
                <a16:creationId xmlns:a16="http://schemas.microsoft.com/office/drawing/2014/main" id="{97AD4C5D-D5AE-AAF6-81FB-4494AF7E0D24}"/>
              </a:ext>
            </a:extLst>
          </p:cNvPr>
          <p:cNvSpPr/>
          <p:nvPr/>
        </p:nvSpPr>
        <p:spPr>
          <a:xfrm>
            <a:off x="8078140" y="3615136"/>
            <a:ext cx="2131511" cy="93215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StudentID</a:t>
            </a:r>
            <a:r>
              <a:rPr lang="de-DE" sz="1400"/>
              <a:t> vorhanden?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9D0346C-E86D-CAB7-A84A-3378CB1A10E1}"/>
              </a:ext>
            </a:extLst>
          </p:cNvPr>
          <p:cNvSpPr/>
          <p:nvPr/>
        </p:nvSpPr>
        <p:spPr>
          <a:xfrm>
            <a:off x="9753871" y="4510351"/>
            <a:ext cx="2131511" cy="93215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/>
              <a:t> </a:t>
            </a:r>
            <a:r>
              <a:rPr lang="de-DE" sz="1400" b="1"/>
              <a:t>Time-Match-Algorithmus</a:t>
            </a:r>
            <a:br>
              <a:rPr lang="de-DE" sz="1400" b="1"/>
            </a:br>
            <a:r>
              <a:rPr lang="de-DE" sz="1400"/>
              <a:t>wird durchlaufen und liefert passende Jobs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95B97B9B-D703-AB51-EAC5-14F91A80AF0B}"/>
              </a:ext>
            </a:extLst>
          </p:cNvPr>
          <p:cNvSpPr/>
          <p:nvPr/>
        </p:nvSpPr>
        <p:spPr>
          <a:xfrm>
            <a:off x="6539727" y="4472051"/>
            <a:ext cx="2131511" cy="93215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alle Jobs werden ausgeliefert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013DE05-5BCF-6DD8-6677-535461BF59CE}"/>
              </a:ext>
            </a:extLst>
          </p:cNvPr>
          <p:cNvSpPr/>
          <p:nvPr/>
        </p:nvSpPr>
        <p:spPr>
          <a:xfrm>
            <a:off x="8994262" y="5071081"/>
            <a:ext cx="426128" cy="42612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F970BA87-E408-2A99-770A-2D674037D883}"/>
              </a:ext>
            </a:extLst>
          </p:cNvPr>
          <p:cNvSpPr/>
          <p:nvPr/>
        </p:nvSpPr>
        <p:spPr>
          <a:xfrm>
            <a:off x="8141571" y="5675485"/>
            <a:ext cx="2131511" cy="93215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err="1"/>
              <a:t>Jobarray</a:t>
            </a:r>
            <a:r>
              <a:rPr lang="de-DE" sz="1400"/>
              <a:t> wird im Payload der Response zurückgegeben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1F64DFC-4F84-9AAE-5BFF-DEA1A4F6950D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0561" y="2119742"/>
            <a:ext cx="3335" cy="149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9F1BE8-CFEB-128C-B1BF-64BDAEC9DB82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rot="10800000" flipV="1">
            <a:off x="7605484" y="4081213"/>
            <a:ext cx="472657" cy="3908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778DEF44-22D9-DD75-C2CC-5CEAAB4A63F2}"/>
              </a:ext>
            </a:extLst>
          </p:cNvPr>
          <p:cNvCxnSpPr>
            <a:stCxn id="6" idx="3"/>
            <a:endCxn id="12" idx="0"/>
          </p:cNvCxnSpPr>
          <p:nvPr/>
        </p:nvCxnSpPr>
        <p:spPr>
          <a:xfrm>
            <a:off x="10209651" y="4081214"/>
            <a:ext cx="609976" cy="4291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39071F0-2A5F-4F51-88BD-1BCAC71513B4}"/>
              </a:ext>
            </a:extLst>
          </p:cNvPr>
          <p:cNvCxnSpPr>
            <a:cxnSpLocks/>
            <a:stCxn id="13" idx="3"/>
            <a:endCxn id="14" idx="2"/>
          </p:cNvCxnSpPr>
          <p:nvPr/>
        </p:nvCxnSpPr>
        <p:spPr>
          <a:xfrm>
            <a:off x="8671238" y="4938129"/>
            <a:ext cx="323024" cy="346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FF83189-D5CF-D0E6-5D64-E69EED01CF38}"/>
              </a:ext>
            </a:extLst>
          </p:cNvPr>
          <p:cNvCxnSpPr>
            <a:stCxn id="12" idx="1"/>
            <a:endCxn id="14" idx="6"/>
          </p:cNvCxnSpPr>
          <p:nvPr/>
        </p:nvCxnSpPr>
        <p:spPr>
          <a:xfrm rot="10800000" flipV="1">
            <a:off x="9420391" y="4976429"/>
            <a:ext cx="333481" cy="307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9A6C213-200A-AC4B-F6F9-AD70A3D22BB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>
            <a:off x="9207326" y="5497209"/>
            <a:ext cx="1" cy="1782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D3D91A0-B4E0-F2C5-609F-0AB89A2AD5CE}"/>
              </a:ext>
            </a:extLst>
          </p:cNvPr>
          <p:cNvSpPr txBox="1"/>
          <p:nvPr/>
        </p:nvSpPr>
        <p:spPr>
          <a:xfrm>
            <a:off x="7152366" y="3976765"/>
            <a:ext cx="62008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400">
                <a:solidFill>
                  <a:schemeClr val="tx1">
                    <a:lumMod val="60000"/>
                    <a:lumOff val="40000"/>
                  </a:schemeClr>
                </a:solidFill>
              </a:rPr>
              <a:t>nein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FD4F90AB-A83D-F990-F1A8-EF11764098E5}"/>
              </a:ext>
            </a:extLst>
          </p:cNvPr>
          <p:cNvSpPr txBox="1"/>
          <p:nvPr/>
        </p:nvSpPr>
        <p:spPr>
          <a:xfrm>
            <a:off x="10816813" y="3976765"/>
            <a:ext cx="620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ja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23C1972A-41B1-1AC4-0AE5-38E058D66F1B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rot="10800000" flipV="1">
            <a:off x="2895139" y="417476"/>
            <a:ext cx="2135107" cy="7772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EA0D7367-4409-55DB-506F-ACF7B853F0E3}"/>
              </a:ext>
            </a:extLst>
          </p:cNvPr>
          <p:cNvCxnSpPr>
            <a:stCxn id="15" idx="1"/>
            <a:endCxn id="32" idx="3"/>
          </p:cNvCxnSpPr>
          <p:nvPr/>
        </p:nvCxnSpPr>
        <p:spPr>
          <a:xfrm rot="10800000">
            <a:off x="3960893" y="2782315"/>
            <a:ext cx="4180678" cy="3359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D390E60E-A30A-61F5-962E-A0774E3B5FEC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3960893" y="1653665"/>
            <a:ext cx="4113912" cy="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348;p59">
            <a:extLst>
              <a:ext uri="{FF2B5EF4-FFF2-40B4-BE49-F238E27FC236}">
                <a16:creationId xmlns:a16="http://schemas.microsoft.com/office/drawing/2014/main" id="{7A80EE52-6A4C-44E7-8EAA-CD4C12D6A428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7682EE13-8971-44B8-AB69-AA9D5BD642AD}"/>
              </a:ext>
            </a:extLst>
          </p:cNvPr>
          <p:cNvSpPr/>
          <p:nvPr/>
        </p:nvSpPr>
        <p:spPr>
          <a:xfrm>
            <a:off x="-588722" y="2400283"/>
            <a:ext cx="14601902" cy="22216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89951B9-BBA6-4EB9-8343-409AA6AD7B08}"/>
              </a:ext>
            </a:extLst>
          </p:cNvPr>
          <p:cNvGrpSpPr/>
          <p:nvPr/>
        </p:nvGrpSpPr>
        <p:grpSpPr>
          <a:xfrm>
            <a:off x="4272161" y="4478605"/>
            <a:ext cx="3284892" cy="692887"/>
            <a:chOff x="4059261" y="7385395"/>
            <a:chExt cx="6570640" cy="1385955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64A913C-CFE3-496D-BF33-6FB3742C6EE2}"/>
                </a:ext>
              </a:extLst>
            </p:cNvPr>
            <p:cNvSpPr/>
            <p:nvPr/>
          </p:nvSpPr>
          <p:spPr>
            <a:xfrm>
              <a:off x="5147027" y="7543369"/>
              <a:ext cx="5482874" cy="1065212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900DD65-314D-4BAB-9768-E789498DE38D}"/>
                </a:ext>
              </a:extLst>
            </p:cNvPr>
            <p:cNvSpPr/>
            <p:nvPr/>
          </p:nvSpPr>
          <p:spPr>
            <a:xfrm>
              <a:off x="4059261" y="7385395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1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999">
                  <a:solidFill>
                    <a:schemeClr val="tx1"/>
                  </a:solidFill>
                  <a:latin typeface="Designball-edu-01" pitchFamily="2" charset="0"/>
                </a:rPr>
                <a:t>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D8F222-1A2B-4B23-8FB2-1BF905261296}"/>
                </a:ext>
              </a:extLst>
            </p:cNvPr>
            <p:cNvSpPr txBox="1"/>
            <p:nvPr/>
          </p:nvSpPr>
          <p:spPr>
            <a:xfrm>
              <a:off x="5676994" y="7553223"/>
              <a:ext cx="4329376" cy="104657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1600" err="1">
                  <a:solidFill>
                    <a:srgbClr val="FFFFFF"/>
                  </a:solidFill>
                </a:rPr>
                <a:t>Zeitangabe</a:t>
              </a:r>
              <a:r>
                <a:rPr lang="en-US" sz="1600">
                  <a:solidFill>
                    <a:srgbClr val="FFFFFF"/>
                  </a:solidFill>
                </a:rPr>
                <a:t> </a:t>
              </a:r>
            </a:p>
            <a:p>
              <a:r>
                <a:rPr lang="en-US" sz="1200">
                  <a:solidFill>
                    <a:srgbClr val="FFFFFF"/>
                  </a:solidFill>
                  <a:ea typeface="Calibri"/>
                  <a:cs typeface="Calibri"/>
                </a:rPr>
                <a:t>Student | </a:t>
              </a:r>
              <a:r>
                <a:rPr lang="en-US" sz="1200" err="1">
                  <a:solidFill>
                    <a:srgbClr val="FFFFFF"/>
                  </a:solidFill>
                  <a:ea typeface="Calibri"/>
                  <a:cs typeface="Calibri"/>
                </a:rPr>
                <a:t>Jobangebot</a:t>
              </a:r>
              <a:endParaRPr lang="en-US" sz="1200">
                <a:solidFill>
                  <a:srgbClr val="FFFFFF"/>
                </a:solidFill>
                <a:ea typeface="Calibri"/>
                <a:cs typeface="Calibri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0CE2D8A-E1D6-40B5-977A-5DDDE100B3E3}"/>
              </a:ext>
            </a:extLst>
          </p:cNvPr>
          <p:cNvGrpSpPr/>
          <p:nvPr/>
        </p:nvGrpSpPr>
        <p:grpSpPr>
          <a:xfrm>
            <a:off x="4513792" y="1882503"/>
            <a:ext cx="3043262" cy="692887"/>
            <a:chOff x="4542584" y="4963528"/>
            <a:chExt cx="6087317" cy="1385955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2F086A9A-C459-4BE8-BFE2-A5233CBADA96}"/>
                </a:ext>
              </a:extLst>
            </p:cNvPr>
            <p:cNvSpPr/>
            <p:nvPr/>
          </p:nvSpPr>
          <p:spPr>
            <a:xfrm>
              <a:off x="5661025" y="5121502"/>
              <a:ext cx="4968876" cy="1065212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99DFBE1C-752C-4605-97FF-CD0D78986388}"/>
                </a:ext>
              </a:extLst>
            </p:cNvPr>
            <p:cNvSpPr/>
            <p:nvPr/>
          </p:nvSpPr>
          <p:spPr>
            <a:xfrm>
              <a:off x="4542584" y="4963528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1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999">
                  <a:solidFill>
                    <a:schemeClr val="tx1"/>
                  </a:solidFill>
                  <a:latin typeface="Designball-Finance-01" pitchFamily="2" charset="0"/>
                </a:rPr>
                <a:t>R</a:t>
              </a:r>
              <a:endParaRPr lang="en-US" sz="3999">
                <a:latin typeface="Designball-Finance-01" pitchFamily="2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EEE35CD-39DF-4E53-8B13-E650EF9521F1}"/>
                </a:ext>
              </a:extLst>
            </p:cNvPr>
            <p:cNvSpPr txBox="1"/>
            <p:nvPr/>
          </p:nvSpPr>
          <p:spPr>
            <a:xfrm>
              <a:off x="6231786" y="5114496"/>
              <a:ext cx="3448789" cy="1046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FFFFFF"/>
                  </a:solidFill>
                </a:rPr>
                <a:t>Matching</a:t>
              </a:r>
            </a:p>
            <a:p>
              <a:r>
                <a:rPr lang="en-US" sz="1200">
                  <a:solidFill>
                    <a:srgbClr val="FFFFFF"/>
                  </a:solidFill>
                  <a:ea typeface="Calibri"/>
                  <a:cs typeface="Calibri"/>
                </a:rPr>
                <a:t>Student | </a:t>
              </a:r>
              <a:r>
                <a:rPr lang="en-US" sz="1200" err="1">
                  <a:solidFill>
                    <a:srgbClr val="FFFFFF"/>
                  </a:solidFill>
                  <a:ea typeface="Calibri"/>
                  <a:cs typeface="Calibri"/>
                </a:rPr>
                <a:t>Jobangebote</a:t>
              </a:r>
              <a:endParaRPr lang="en-US" sz="1200">
                <a:solidFill>
                  <a:srgbClr val="FFFFFF"/>
                </a:solidFill>
                <a:ea typeface="Calibri"/>
                <a:cs typeface="Calibri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7E2FCD2-F425-45F0-B7B2-FC0CE75F425B}"/>
              </a:ext>
            </a:extLst>
          </p:cNvPr>
          <p:cNvGrpSpPr/>
          <p:nvPr/>
        </p:nvGrpSpPr>
        <p:grpSpPr>
          <a:xfrm flipH="1">
            <a:off x="3084747" y="3180554"/>
            <a:ext cx="4749962" cy="692887"/>
            <a:chOff x="14192251" y="5381802"/>
            <a:chExt cx="9501161" cy="1385955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96948F8-FB79-4036-9B9D-060435645632}"/>
                </a:ext>
              </a:extLst>
            </p:cNvPr>
            <p:cNvSpPr/>
            <p:nvPr/>
          </p:nvSpPr>
          <p:spPr>
            <a:xfrm flipH="1">
              <a:off x="14192251" y="5539776"/>
              <a:ext cx="8558564" cy="1065212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D461A53-9D04-48E8-A7F7-030E2CD74CC5}"/>
                </a:ext>
              </a:extLst>
            </p:cNvPr>
            <p:cNvSpPr/>
            <p:nvPr/>
          </p:nvSpPr>
          <p:spPr>
            <a:xfrm flipH="1">
              <a:off x="22307457" y="5381802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1"/>
              </a:solidFill>
            </a:ln>
            <a:effectLst>
              <a:outerShdw blurRad="330200" dist="152400" dir="10800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999">
                  <a:solidFill>
                    <a:schemeClr val="tx1"/>
                  </a:solidFill>
                  <a:latin typeface="Designball-Electronic-Device-02" pitchFamily="2" charset="0"/>
                </a:rPr>
                <a:t>G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912FE01-0B84-49E3-8007-48F8CE8563B7}"/>
                </a:ext>
              </a:extLst>
            </p:cNvPr>
            <p:cNvSpPr txBox="1"/>
            <p:nvPr/>
          </p:nvSpPr>
          <p:spPr>
            <a:xfrm>
              <a:off x="16108340" y="5536020"/>
              <a:ext cx="5979977" cy="1046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err="1">
                  <a:solidFill>
                    <a:srgbClr val="FFFFFF"/>
                  </a:solidFill>
                </a:rPr>
                <a:t>Vergleich</a:t>
              </a:r>
              <a:r>
                <a:rPr lang="en-US" sz="1600">
                  <a:solidFill>
                    <a:srgbClr val="FFFFFF"/>
                  </a:solidFill>
                </a:rPr>
                <a:t>  </a:t>
              </a:r>
            </a:p>
            <a:p>
              <a:r>
                <a:rPr lang="en-US" sz="1200" err="1">
                  <a:solidFill>
                    <a:srgbClr val="FFFFFF"/>
                  </a:solidFill>
                </a:rPr>
                <a:t>Wochenstunden</a:t>
              </a:r>
              <a:r>
                <a:rPr lang="en-US" sz="1200">
                  <a:solidFill>
                    <a:srgbClr val="FFFFFF"/>
                  </a:solidFill>
                </a:rPr>
                <a:t> | </a:t>
              </a:r>
              <a:r>
                <a:rPr lang="en-US" sz="1200" err="1">
                  <a:solidFill>
                    <a:srgbClr val="FFFFFF"/>
                  </a:solidFill>
                </a:rPr>
                <a:t>Tagesstunden</a:t>
              </a:r>
              <a:endParaRPr lang="en-US" sz="1200">
                <a:solidFill>
                  <a:srgbClr val="FFFFFF"/>
                </a:solidFill>
              </a:endParaRPr>
            </a:p>
          </p:txBody>
        </p:sp>
      </p:grpSp>
      <p:sp>
        <p:nvSpPr>
          <p:cNvPr id="88" name="Title 1">
            <a:extLst>
              <a:ext uri="{FF2B5EF4-FFF2-40B4-BE49-F238E27FC236}">
                <a16:creationId xmlns:a16="http://schemas.microsoft.com/office/drawing/2014/main" id="{8A14DB7D-6030-4AF6-AF16-AAE0E25D92DC}"/>
              </a:ext>
            </a:extLst>
          </p:cNvPr>
          <p:cNvSpPr txBox="1">
            <a:spLocks/>
          </p:cNvSpPr>
          <p:nvPr/>
        </p:nvSpPr>
        <p:spPr>
          <a:xfrm>
            <a:off x="721056" y="721688"/>
            <a:ext cx="5093806" cy="70417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555555"/>
                </a:solidFill>
                <a:latin typeface="Century Gothic" panose="020B0502020202020204" pitchFamily="34" charset="0"/>
              </a:rPr>
              <a:t>Time-Match </a:t>
            </a:r>
            <a:r>
              <a:rPr lang="en-US" sz="3200" b="1" err="1">
                <a:solidFill>
                  <a:srgbClr val="555555"/>
                </a:solidFill>
                <a:latin typeface="Century Gothic" panose="020B0502020202020204" pitchFamily="34" charset="0"/>
              </a:rPr>
              <a:t>Algorithmus</a:t>
            </a:r>
            <a:endParaRPr lang="en-US" sz="3200" b="1">
              <a:solidFill>
                <a:srgbClr val="555555"/>
              </a:solidFill>
              <a:latin typeface="Century Gothic" panose="020B0502020202020204" pitchFamily="34" charset="0"/>
            </a:endParaRPr>
          </a:p>
          <a:p>
            <a:endParaRPr lang="en-US" sz="3200">
              <a:solidFill>
                <a:srgbClr val="6D6D6D"/>
              </a:solidFill>
              <a:ea typeface="Calibri Light"/>
              <a:cs typeface="Calibri Light"/>
            </a:endParaRPr>
          </a:p>
        </p:txBody>
      </p:sp>
      <p:pic>
        <p:nvPicPr>
          <p:cNvPr id="169" name="Picture 168">
            <a:extLst>
              <a:ext uri="{FF2B5EF4-FFF2-40B4-BE49-F238E27FC236}">
                <a16:creationId xmlns:a16="http://schemas.microsoft.com/office/drawing/2014/main" id="{83C17E25-E49B-4A2B-A819-8910CE960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47456" y="3134880"/>
            <a:ext cx="7677771" cy="4266510"/>
          </a:xfrm>
          <a:prstGeom prst="rect">
            <a:avLst/>
          </a:prstGeom>
        </p:spPr>
      </p:pic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19FB513-D772-4D8C-B552-CC03C65B14C4}"/>
              </a:ext>
            </a:extLst>
          </p:cNvPr>
          <p:cNvGrpSpPr/>
          <p:nvPr/>
        </p:nvGrpSpPr>
        <p:grpSpPr>
          <a:xfrm>
            <a:off x="6863997" y="182744"/>
            <a:ext cx="6044689" cy="6048264"/>
            <a:chOff x="8166893" y="2828925"/>
            <a:chExt cx="8053388" cy="8058151"/>
          </a:xfrm>
        </p:grpSpPr>
        <p:sp>
          <p:nvSpPr>
            <p:cNvPr id="171" name="Oval 44">
              <a:extLst>
                <a:ext uri="{FF2B5EF4-FFF2-40B4-BE49-F238E27FC236}">
                  <a16:creationId xmlns:a16="http://schemas.microsoft.com/office/drawing/2014/main" id="{C6897EC5-B225-4C30-B35B-F28A165E47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893" y="2828925"/>
              <a:ext cx="8053388" cy="80581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sp>
          <p:nvSpPr>
            <p:cNvPr id="172" name="Oval 45">
              <a:extLst>
                <a:ext uri="{FF2B5EF4-FFF2-40B4-BE49-F238E27FC236}">
                  <a16:creationId xmlns:a16="http://schemas.microsoft.com/office/drawing/2014/main" id="{D3C81C86-4233-4122-8B4B-EB2DD6DB3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1855" y="3163888"/>
              <a:ext cx="7385050" cy="7388225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318BE30F-F215-4A33-9E85-D95F9DBD0D6C}"/>
              </a:ext>
            </a:extLst>
          </p:cNvPr>
          <p:cNvGrpSpPr/>
          <p:nvPr/>
        </p:nvGrpSpPr>
        <p:grpSpPr>
          <a:xfrm>
            <a:off x="7189884" y="509226"/>
            <a:ext cx="5392916" cy="5395298"/>
            <a:chOff x="9100228" y="3763273"/>
            <a:chExt cx="6186720" cy="6189453"/>
          </a:xfrm>
        </p:grpSpPr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EB2B31D-7B9F-469C-86F3-C25181739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228" y="3763273"/>
              <a:ext cx="6186720" cy="6189453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>
              <a:innerShdw blurRad="774700">
                <a:srgbClr val="272E3A"/>
              </a:innerShdw>
            </a:effec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4BE877E-BEF6-4548-A406-12959F104D7F}"/>
                </a:ext>
              </a:extLst>
            </p:cNvPr>
            <p:cNvSpPr/>
            <p:nvPr/>
          </p:nvSpPr>
          <p:spPr>
            <a:xfrm>
              <a:off x="12049130" y="6713543"/>
              <a:ext cx="288915" cy="288915"/>
            </a:xfrm>
            <a:prstGeom prst="ellipse">
              <a:avLst/>
            </a:prstGeom>
            <a:solidFill>
              <a:schemeClr val="bg2"/>
            </a:solidFill>
            <a:ln w="88900">
              <a:solidFill>
                <a:schemeClr val="accent6">
                  <a:lumMod val="50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4B606E85-B9B6-4EB9-8E9B-B6F8D79E90AC}"/>
              </a:ext>
            </a:extLst>
          </p:cNvPr>
          <p:cNvGrpSpPr/>
          <p:nvPr/>
        </p:nvGrpSpPr>
        <p:grpSpPr>
          <a:xfrm>
            <a:off x="7278923" y="599458"/>
            <a:ext cx="5214836" cy="5214836"/>
            <a:chOff x="9202373" y="3866786"/>
            <a:chExt cx="5982428" cy="5982428"/>
          </a:xfrm>
          <a:solidFill>
            <a:srgbClr val="4D5B73"/>
          </a:solidFill>
        </p:grpSpPr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926590BE-C2DB-4C8C-8448-4FFD4192FD2F}"/>
                </a:ext>
              </a:extLst>
            </p:cNvPr>
            <p:cNvGrpSpPr/>
            <p:nvPr/>
          </p:nvGrpSpPr>
          <p:grpSpPr>
            <a:xfrm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4" name="Arrow: Pentagon 193">
                <a:extLst>
                  <a:ext uri="{FF2B5EF4-FFF2-40B4-BE49-F238E27FC236}">
                    <a16:creationId xmlns:a16="http://schemas.microsoft.com/office/drawing/2014/main" id="{9EC3316F-3260-4739-8C97-1B04304E0BD2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95" name="Arrow: Pentagon 194">
                <a:extLst>
                  <a:ext uri="{FF2B5EF4-FFF2-40B4-BE49-F238E27FC236}">
                    <a16:creationId xmlns:a16="http://schemas.microsoft.com/office/drawing/2014/main" id="{9E8CB7F7-0B70-4555-A5AD-EA7D3A824A2C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1A373E2F-D440-41FA-BCC1-15F8EFA2917E}"/>
                </a:ext>
              </a:extLst>
            </p:cNvPr>
            <p:cNvGrpSpPr/>
            <p:nvPr/>
          </p:nvGrpSpPr>
          <p:grpSpPr>
            <a:xfrm rot="1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2" name="Arrow: Pentagon 191">
                <a:extLst>
                  <a:ext uri="{FF2B5EF4-FFF2-40B4-BE49-F238E27FC236}">
                    <a16:creationId xmlns:a16="http://schemas.microsoft.com/office/drawing/2014/main" id="{DBEFA800-8586-4944-B440-B49EA0CAF014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93" name="Arrow: Pentagon 192">
                <a:extLst>
                  <a:ext uri="{FF2B5EF4-FFF2-40B4-BE49-F238E27FC236}">
                    <a16:creationId xmlns:a16="http://schemas.microsoft.com/office/drawing/2014/main" id="{C57A5AFE-35A9-48C8-BC0A-8ED7696E439F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20057816-1AEA-4F96-8A29-92972613D367}"/>
                </a:ext>
              </a:extLst>
            </p:cNvPr>
            <p:cNvGrpSpPr/>
            <p:nvPr/>
          </p:nvGrpSpPr>
          <p:grpSpPr>
            <a:xfrm rot="36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0" name="Arrow: Pentagon 189">
                <a:extLst>
                  <a:ext uri="{FF2B5EF4-FFF2-40B4-BE49-F238E27FC236}">
                    <a16:creationId xmlns:a16="http://schemas.microsoft.com/office/drawing/2014/main" id="{1C02D194-8A3A-4635-9B3D-74A32F0D6A34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91" name="Arrow: Pentagon 190">
                <a:extLst>
                  <a:ext uri="{FF2B5EF4-FFF2-40B4-BE49-F238E27FC236}">
                    <a16:creationId xmlns:a16="http://schemas.microsoft.com/office/drawing/2014/main" id="{4D0CF3ED-8D74-49F3-993D-EA1B28ED207A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B89CBCEF-BBE2-42D3-8A67-080EEFB3F179}"/>
                </a:ext>
              </a:extLst>
            </p:cNvPr>
            <p:cNvGrpSpPr/>
            <p:nvPr/>
          </p:nvGrpSpPr>
          <p:grpSpPr>
            <a:xfrm rot="19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8" name="Arrow: Pentagon 187">
                <a:extLst>
                  <a:ext uri="{FF2B5EF4-FFF2-40B4-BE49-F238E27FC236}">
                    <a16:creationId xmlns:a16="http://schemas.microsoft.com/office/drawing/2014/main" id="{27D39756-A310-44F0-8BCD-6242B2E639F7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89" name="Arrow: Pentagon 188">
                <a:extLst>
                  <a:ext uri="{FF2B5EF4-FFF2-40B4-BE49-F238E27FC236}">
                    <a16:creationId xmlns:a16="http://schemas.microsoft.com/office/drawing/2014/main" id="{3CCCFF3E-14B8-4048-9CE8-D40A03B6031B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CFD65A1D-D104-4697-ACDE-2619677E1F60}"/>
                </a:ext>
              </a:extLst>
            </p:cNvPr>
            <p:cNvGrpSpPr/>
            <p:nvPr/>
          </p:nvGrpSpPr>
          <p:grpSpPr>
            <a:xfrm rot="180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6" name="Arrow: Pentagon 185">
                <a:extLst>
                  <a:ext uri="{FF2B5EF4-FFF2-40B4-BE49-F238E27FC236}">
                    <a16:creationId xmlns:a16="http://schemas.microsoft.com/office/drawing/2014/main" id="{465C6844-1D03-43E6-9FE0-1759A08D6C68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87" name="Arrow: Pentagon 186">
                <a:extLst>
                  <a:ext uri="{FF2B5EF4-FFF2-40B4-BE49-F238E27FC236}">
                    <a16:creationId xmlns:a16="http://schemas.microsoft.com/office/drawing/2014/main" id="{93FEC714-1D7E-47FC-BF2A-697227C408A4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608CCBFB-275F-46DC-8E15-6A3E9AF75CA5}"/>
                </a:ext>
              </a:extLst>
            </p:cNvPr>
            <p:cNvGrpSpPr/>
            <p:nvPr/>
          </p:nvGrpSpPr>
          <p:grpSpPr>
            <a:xfrm rot="54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4" name="Arrow: Pentagon 183">
                <a:extLst>
                  <a:ext uri="{FF2B5EF4-FFF2-40B4-BE49-F238E27FC236}">
                    <a16:creationId xmlns:a16="http://schemas.microsoft.com/office/drawing/2014/main" id="{EF230566-B66B-4475-BEA5-ADEA3DF8D28C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185" name="Arrow: Pentagon 184">
                <a:extLst>
                  <a:ext uri="{FF2B5EF4-FFF2-40B4-BE49-F238E27FC236}">
                    <a16:creationId xmlns:a16="http://schemas.microsoft.com/office/drawing/2014/main" id="{756E8CBE-DCC7-4C80-AA48-E67A8539A964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2F224F6-8D41-4032-8439-1F47E390FFF4}"/>
              </a:ext>
            </a:extLst>
          </p:cNvPr>
          <p:cNvGrpSpPr/>
          <p:nvPr/>
        </p:nvGrpSpPr>
        <p:grpSpPr>
          <a:xfrm>
            <a:off x="7576700" y="931319"/>
            <a:ext cx="4652207" cy="4578149"/>
            <a:chOff x="9543982" y="4247495"/>
            <a:chExt cx="5336983" cy="5252025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FE877583-5A7C-4424-BF70-0AB91401DEA6}"/>
                </a:ext>
              </a:extLst>
            </p:cNvPr>
            <p:cNvSpPr txBox="1"/>
            <p:nvPr/>
          </p:nvSpPr>
          <p:spPr>
            <a:xfrm>
              <a:off x="11903768" y="4247495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12</a:t>
              </a: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BF9A5DC3-6FD8-4FE0-A877-FD2C09488BCB}"/>
                </a:ext>
              </a:extLst>
            </p:cNvPr>
            <p:cNvSpPr txBox="1"/>
            <p:nvPr/>
          </p:nvSpPr>
          <p:spPr>
            <a:xfrm>
              <a:off x="13271818" y="4545857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0AC535E-9209-40A5-887A-031D58BFA1D4}"/>
                </a:ext>
              </a:extLst>
            </p:cNvPr>
            <p:cNvSpPr txBox="1"/>
            <p:nvPr/>
          </p:nvSpPr>
          <p:spPr>
            <a:xfrm>
              <a:off x="10567697" y="4545857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11</a:t>
              </a: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2898EBEC-7C08-445A-B157-354519161FBC}"/>
                </a:ext>
              </a:extLst>
            </p:cNvPr>
            <p:cNvSpPr txBox="1"/>
            <p:nvPr/>
          </p:nvSpPr>
          <p:spPr>
            <a:xfrm>
              <a:off x="14124245" y="5442878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95635B4-519C-4EB3-91DA-DB7C9833C2C2}"/>
                </a:ext>
              </a:extLst>
            </p:cNvPr>
            <p:cNvSpPr txBox="1"/>
            <p:nvPr/>
          </p:nvSpPr>
          <p:spPr>
            <a:xfrm>
              <a:off x="9935616" y="5442878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4E35CA9-C920-4078-B82E-9A10998B9B9B}"/>
                </a:ext>
              </a:extLst>
            </p:cNvPr>
            <p:cNvSpPr txBox="1"/>
            <p:nvPr/>
          </p:nvSpPr>
          <p:spPr>
            <a:xfrm>
              <a:off x="14485222" y="6556295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FEC5F7CE-136A-4666-9F50-F60B41E6EFDA}"/>
                </a:ext>
              </a:extLst>
            </p:cNvPr>
            <p:cNvSpPr txBox="1"/>
            <p:nvPr/>
          </p:nvSpPr>
          <p:spPr>
            <a:xfrm>
              <a:off x="9543982" y="6556295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9</a:t>
              </a: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F4D185D4-D116-424A-ACEF-434EE238F6B4}"/>
                </a:ext>
              </a:extLst>
            </p:cNvPr>
            <p:cNvSpPr txBox="1"/>
            <p:nvPr/>
          </p:nvSpPr>
          <p:spPr>
            <a:xfrm>
              <a:off x="14124245" y="7880794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708CEE4-F598-4F51-B35D-08464B76A135}"/>
                </a:ext>
              </a:extLst>
            </p:cNvPr>
            <p:cNvSpPr txBox="1"/>
            <p:nvPr/>
          </p:nvSpPr>
          <p:spPr>
            <a:xfrm>
              <a:off x="9896339" y="7880794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8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A6A3827B-8F0D-430A-B468-6B0B39B3DDDE}"/>
                </a:ext>
              </a:extLst>
            </p:cNvPr>
            <p:cNvSpPr txBox="1"/>
            <p:nvPr/>
          </p:nvSpPr>
          <p:spPr>
            <a:xfrm>
              <a:off x="13271818" y="8659776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5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C91EEC58-C590-4820-A407-ACC585375491}"/>
                </a:ext>
              </a:extLst>
            </p:cNvPr>
            <p:cNvSpPr txBox="1"/>
            <p:nvPr/>
          </p:nvSpPr>
          <p:spPr>
            <a:xfrm>
              <a:off x="10659645" y="8659776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7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6C14A51B-A2EB-4F2B-B65C-DDC43F3C1AD9}"/>
                </a:ext>
              </a:extLst>
            </p:cNvPr>
            <p:cNvSpPr txBox="1"/>
            <p:nvPr/>
          </p:nvSpPr>
          <p:spPr>
            <a:xfrm>
              <a:off x="11995718" y="9005209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6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72C6F6E4-1297-4A87-AC44-98D067C7093C}"/>
              </a:ext>
            </a:extLst>
          </p:cNvPr>
          <p:cNvGrpSpPr/>
          <p:nvPr/>
        </p:nvGrpSpPr>
        <p:grpSpPr>
          <a:xfrm>
            <a:off x="7189884" y="509226"/>
            <a:ext cx="5392916" cy="5395298"/>
            <a:chOff x="8601075" y="3263900"/>
            <a:chExt cx="7185025" cy="7188200"/>
          </a:xfrm>
        </p:grpSpPr>
        <p:sp>
          <p:nvSpPr>
            <p:cNvPr id="210" name="Freeform 46">
              <a:extLst>
                <a:ext uri="{FF2B5EF4-FFF2-40B4-BE49-F238E27FC236}">
                  <a16:creationId xmlns:a16="http://schemas.microsoft.com/office/drawing/2014/main" id="{670FA4D8-AAE1-4A0B-904D-5E700CC83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075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336439EC-6846-4694-B6F3-395654FB28EE}"/>
                </a:ext>
              </a:extLst>
            </p:cNvPr>
            <p:cNvGrpSpPr/>
            <p:nvPr/>
          </p:nvGrpSpPr>
          <p:grpSpPr>
            <a:xfrm>
              <a:off x="12043418" y="4132263"/>
              <a:ext cx="301926" cy="2754723"/>
              <a:chOff x="12043418" y="4132263"/>
              <a:chExt cx="301926" cy="2754723"/>
            </a:xfrm>
          </p:grpSpPr>
          <p:sp>
            <p:nvSpPr>
              <p:cNvPr id="212" name="Freeform 75">
                <a:extLst>
                  <a:ext uri="{FF2B5EF4-FFF2-40B4-BE49-F238E27FC236}">
                    <a16:creationId xmlns:a16="http://schemas.microsoft.com/office/drawing/2014/main" id="{A3EBABEE-CE9E-4B40-8D1A-2BA8F9D60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3418" y="4132264"/>
                <a:ext cx="133500" cy="2754722"/>
              </a:xfrm>
              <a:custGeom>
                <a:avLst/>
                <a:gdLst>
                  <a:gd name="T0" fmla="*/ 105 w 105"/>
                  <a:gd name="T1" fmla="*/ 1728 h 1728"/>
                  <a:gd name="T2" fmla="*/ 0 w 105"/>
                  <a:gd name="T3" fmla="*/ 1222 h 1728"/>
                  <a:gd name="T4" fmla="*/ 105 w 105"/>
                  <a:gd name="T5" fmla="*/ 0 h 1728"/>
                  <a:gd name="T6" fmla="*/ 105 w 105"/>
                  <a:gd name="T7" fmla="*/ 1728 h 1728"/>
                  <a:gd name="connsiteX0" fmla="*/ 7345 w 7345"/>
                  <a:gd name="connsiteY0" fmla="*/ 10000 h 10000"/>
                  <a:gd name="connsiteX1" fmla="*/ 0 w 7345"/>
                  <a:gd name="connsiteY1" fmla="*/ 9975 h 10000"/>
                  <a:gd name="connsiteX2" fmla="*/ 7345 w 7345"/>
                  <a:gd name="connsiteY2" fmla="*/ 0 h 10000"/>
                  <a:gd name="connsiteX3" fmla="*/ 7345 w 7345"/>
                  <a:gd name="connsiteY3" fmla="*/ 10000 h 10000"/>
                  <a:gd name="connsiteX0" fmla="*/ 10904 w 10904"/>
                  <a:gd name="connsiteY0" fmla="*/ 10000 h 10042"/>
                  <a:gd name="connsiteX1" fmla="*/ 0 w 10904"/>
                  <a:gd name="connsiteY1" fmla="*/ 10042 h 10042"/>
                  <a:gd name="connsiteX2" fmla="*/ 10904 w 10904"/>
                  <a:gd name="connsiteY2" fmla="*/ 0 h 10042"/>
                  <a:gd name="connsiteX3" fmla="*/ 10904 w 10904"/>
                  <a:gd name="connsiteY3" fmla="*/ 10000 h 1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" h="10042">
                    <a:moveTo>
                      <a:pt x="10904" y="10000"/>
                    </a:moveTo>
                    <a:lnTo>
                      <a:pt x="0" y="10042"/>
                    </a:lnTo>
                    <a:lnTo>
                      <a:pt x="10904" y="0"/>
                    </a:lnTo>
                    <a:lnTo>
                      <a:pt x="10904" y="1000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  <p:sp>
            <p:nvSpPr>
              <p:cNvPr id="213" name="Freeform 76">
                <a:extLst>
                  <a:ext uri="{FF2B5EF4-FFF2-40B4-BE49-F238E27FC236}">
                    <a16:creationId xmlns:a16="http://schemas.microsoft.com/office/drawing/2014/main" id="{A8BB355A-C3B8-4BD5-902F-4D50BFFBC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7" y="4132263"/>
                <a:ext cx="168427" cy="2743748"/>
              </a:xfrm>
              <a:custGeom>
                <a:avLst/>
                <a:gdLst>
                  <a:gd name="T0" fmla="*/ 0 w 127"/>
                  <a:gd name="T1" fmla="*/ 1728 h 1728"/>
                  <a:gd name="T2" fmla="*/ 127 w 127"/>
                  <a:gd name="T3" fmla="*/ 1222 h 1728"/>
                  <a:gd name="T4" fmla="*/ 0 w 127"/>
                  <a:gd name="T5" fmla="*/ 0 h 1728"/>
                  <a:gd name="T6" fmla="*/ 0 w 127"/>
                  <a:gd name="T7" fmla="*/ 1728 h 1728"/>
                  <a:gd name="connsiteX0" fmla="*/ 0 w 8354"/>
                  <a:gd name="connsiteY0" fmla="*/ 10000 h 10002"/>
                  <a:gd name="connsiteX1" fmla="*/ 8354 w 8354"/>
                  <a:gd name="connsiteY1" fmla="*/ 10002 h 10002"/>
                  <a:gd name="connsiteX2" fmla="*/ 0 w 8354"/>
                  <a:gd name="connsiteY2" fmla="*/ 0 h 10002"/>
                  <a:gd name="connsiteX3" fmla="*/ 0 w 8354"/>
                  <a:gd name="connsiteY3" fmla="*/ 10000 h 1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4" h="10002">
                    <a:moveTo>
                      <a:pt x="0" y="10000"/>
                    </a:moveTo>
                    <a:lnTo>
                      <a:pt x="8354" y="10002"/>
                    </a:lnTo>
                    <a:lnTo>
                      <a:pt x="0" y="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</p:grp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1EA19C40-0DC7-4D5E-A37D-7749A9F5F1B3}"/>
              </a:ext>
            </a:extLst>
          </p:cNvPr>
          <p:cNvGrpSpPr/>
          <p:nvPr/>
        </p:nvGrpSpPr>
        <p:grpSpPr>
          <a:xfrm rot="3600000">
            <a:off x="7190479" y="509226"/>
            <a:ext cx="5392916" cy="5395298"/>
            <a:chOff x="8601868" y="3263900"/>
            <a:chExt cx="7185025" cy="7188200"/>
          </a:xfrm>
        </p:grpSpPr>
        <p:sp>
          <p:nvSpPr>
            <p:cNvPr id="215" name="Freeform 46">
              <a:extLst>
                <a:ext uri="{FF2B5EF4-FFF2-40B4-BE49-F238E27FC236}">
                  <a16:creationId xmlns:a16="http://schemas.microsoft.com/office/drawing/2014/main" id="{921D3553-B7FA-46DA-9ACF-0DCC109AB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868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967EB4FD-4EE5-41BC-9C72-7C3CBDC4D50A}"/>
                </a:ext>
              </a:extLst>
            </p:cNvPr>
            <p:cNvGrpSpPr/>
            <p:nvPr/>
          </p:nvGrpSpPr>
          <p:grpSpPr>
            <a:xfrm>
              <a:off x="12130562" y="6737266"/>
              <a:ext cx="1517969" cy="973221"/>
              <a:chOff x="12130562" y="6737266"/>
              <a:chExt cx="1517969" cy="973221"/>
            </a:xfrm>
          </p:grpSpPr>
          <p:sp>
            <p:nvSpPr>
              <p:cNvPr id="217" name="Freeform 77">
                <a:extLst>
                  <a:ext uri="{FF2B5EF4-FFF2-40B4-BE49-F238E27FC236}">
                    <a16:creationId xmlns:a16="http://schemas.microsoft.com/office/drawing/2014/main" id="{E49B4425-79EE-4F81-B2F8-6B016E7B5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0562" y="6875463"/>
                <a:ext cx="1517969" cy="835024"/>
              </a:xfrm>
              <a:custGeom>
                <a:avLst/>
                <a:gdLst>
                  <a:gd name="T0" fmla="*/ 0 w 927"/>
                  <a:gd name="T1" fmla="*/ 0 h 526"/>
                  <a:gd name="T2" fmla="*/ 295 w 927"/>
                  <a:gd name="T3" fmla="*/ 273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315 w 10315"/>
                  <a:gd name="connsiteY0" fmla="*/ 0 h 10000"/>
                  <a:gd name="connsiteX1" fmla="*/ 0 w 10315"/>
                  <a:gd name="connsiteY1" fmla="*/ 1556 h 10000"/>
                  <a:gd name="connsiteX2" fmla="*/ 10315 w 10315"/>
                  <a:gd name="connsiteY2" fmla="*/ 10000 h 10000"/>
                  <a:gd name="connsiteX3" fmla="*/ 315 w 10315"/>
                  <a:gd name="connsiteY3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15" h="10000">
                    <a:moveTo>
                      <a:pt x="315" y="0"/>
                    </a:moveTo>
                    <a:lnTo>
                      <a:pt x="0" y="1556"/>
                    </a:lnTo>
                    <a:lnTo>
                      <a:pt x="10315" y="10000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  <p:sp>
            <p:nvSpPr>
              <p:cNvPr id="218" name="Freeform 78">
                <a:extLst>
                  <a:ext uri="{FF2B5EF4-FFF2-40B4-BE49-F238E27FC236}">
                    <a16:creationId xmlns:a16="http://schemas.microsoft.com/office/drawing/2014/main" id="{53901CD4-9869-440B-BB17-E540D6EF8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8" y="6737266"/>
                <a:ext cx="1471613" cy="973220"/>
              </a:xfrm>
              <a:custGeom>
                <a:avLst/>
                <a:gdLst>
                  <a:gd name="T0" fmla="*/ 0 w 927"/>
                  <a:gd name="T1" fmla="*/ 0 h 526"/>
                  <a:gd name="T2" fmla="*/ 400 w 927"/>
                  <a:gd name="T3" fmla="*/ 84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0 w 10000"/>
                  <a:gd name="connsiteY0" fmla="*/ 1655 h 11655"/>
                  <a:gd name="connsiteX1" fmla="*/ 780 w 10000"/>
                  <a:gd name="connsiteY1" fmla="*/ 0 h 11655"/>
                  <a:gd name="connsiteX2" fmla="*/ 10000 w 10000"/>
                  <a:gd name="connsiteY2" fmla="*/ 11655 h 11655"/>
                  <a:gd name="connsiteX3" fmla="*/ 0 w 10000"/>
                  <a:gd name="connsiteY3" fmla="*/ 1655 h 11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11655">
                    <a:moveTo>
                      <a:pt x="0" y="1655"/>
                    </a:moveTo>
                    <a:lnTo>
                      <a:pt x="780" y="0"/>
                    </a:lnTo>
                    <a:lnTo>
                      <a:pt x="10000" y="11655"/>
                    </a:lnTo>
                    <a:lnTo>
                      <a:pt x="0" y="165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</p:grpSp>
      </p:grpSp>
      <p:sp>
        <p:nvSpPr>
          <p:cNvPr id="219" name="Oval 218">
            <a:extLst>
              <a:ext uri="{FF2B5EF4-FFF2-40B4-BE49-F238E27FC236}">
                <a16:creationId xmlns:a16="http://schemas.microsoft.com/office/drawing/2014/main" id="{7820BE97-BED0-43D2-8B6F-094BDBD6E6B4}"/>
              </a:ext>
            </a:extLst>
          </p:cNvPr>
          <p:cNvSpPr/>
          <p:nvPr/>
        </p:nvSpPr>
        <p:spPr>
          <a:xfrm>
            <a:off x="9682572" y="2999013"/>
            <a:ext cx="405600" cy="405600"/>
          </a:xfrm>
          <a:prstGeom prst="ellipse">
            <a:avLst/>
          </a:prstGeom>
          <a:solidFill>
            <a:schemeClr val="bg2"/>
          </a:solidFill>
          <a:ln w="88900">
            <a:solidFill>
              <a:schemeClr val="accent6">
                <a:lumMod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  <a:latin typeface="dt-business-03" panose="02000509000000000000" pitchFamily="49" charset="0"/>
            </a:endParaRPr>
          </a:p>
        </p:txBody>
      </p:sp>
      <p:sp>
        <p:nvSpPr>
          <p:cNvPr id="67" name="Google Shape;348;p59">
            <a:extLst>
              <a:ext uri="{FF2B5EF4-FFF2-40B4-BE49-F238E27FC236}">
                <a16:creationId xmlns:a16="http://schemas.microsoft.com/office/drawing/2014/main" id="{67C476F9-891E-4B76-9CEC-8AC64F4E72E7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9" name="Google Shape;348;p59">
            <a:extLst>
              <a:ext uri="{FF2B5EF4-FFF2-40B4-BE49-F238E27FC236}">
                <a16:creationId xmlns:a16="http://schemas.microsoft.com/office/drawing/2014/main" id="{6A1868C9-7666-4356-8392-54D5736C2BE9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14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90212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8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9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9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9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9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 p14:presetBounceEnd="79000">
                                      <p:stCondLst>
                                        <p:cond delay="0"/>
                                      </p:stCondLst>
                                      <p:childTnLst>
                                        <p:animRot by="3300000" p14:bounceEnd="79000">
                                          <p:cBhvr>
                                            <p:cTn id="57" dur="20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 p14:bounceEnd="80000">
                                          <p:cBhvr>
                                            <p:cTn id="59" dur="28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67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8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69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0" fill="hold">
                          <p:stCondLst>
                            <p:cond delay="indefinite"/>
                          </p:stCondLst>
                          <p:childTnLst>
                            <p:par>
                              <p:cTn id="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77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79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8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9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9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9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9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300000">
                                          <p:cBhvr>
                                            <p:cTn id="57" dur="20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>
                                          <p:cBhvr>
                                            <p:cTn id="59" dur="28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67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9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0" fill="hold">
                          <p:stCondLst>
                            <p:cond delay="indefinite"/>
                          </p:stCondLst>
                          <p:childTnLst>
                            <p:par>
                              <p:cTn id="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77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9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9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5">
            <a:extLst>
              <a:ext uri="{FF2B5EF4-FFF2-40B4-BE49-F238E27FC236}">
                <a16:creationId xmlns:a16="http://schemas.microsoft.com/office/drawing/2014/main" id="{52826B16-9EDC-4BB7-BAA7-32793483FC94}"/>
              </a:ext>
            </a:extLst>
          </p:cNvPr>
          <p:cNvSpPr>
            <a:spLocks/>
          </p:cNvSpPr>
          <p:nvPr/>
        </p:nvSpPr>
        <p:spPr bwMode="auto">
          <a:xfrm>
            <a:off x="3562681" y="3888889"/>
            <a:ext cx="4976958" cy="1192057"/>
          </a:xfrm>
          <a:custGeom>
            <a:avLst/>
            <a:gdLst>
              <a:gd name="T0" fmla="*/ 3597 w 3607"/>
              <a:gd name="T1" fmla="*/ 862 h 862"/>
              <a:gd name="T2" fmla="*/ 3296 w 3607"/>
              <a:gd name="T3" fmla="*/ 684 h 862"/>
              <a:gd name="T4" fmla="*/ 3194 w 3607"/>
              <a:gd name="T5" fmla="*/ 684 h 862"/>
              <a:gd name="T6" fmla="*/ 3093 w 3607"/>
              <a:gd name="T7" fmla="*/ 745 h 862"/>
              <a:gd name="T8" fmla="*/ 2883 w 3607"/>
              <a:gd name="T9" fmla="*/ 748 h 862"/>
              <a:gd name="T10" fmla="*/ 1750 w 3607"/>
              <a:gd name="T11" fmla="*/ 95 h 862"/>
              <a:gd name="T12" fmla="*/ 1405 w 3607"/>
              <a:gd name="T13" fmla="*/ 40 h 862"/>
              <a:gd name="T14" fmla="*/ 1248 w 3607"/>
              <a:gd name="T15" fmla="*/ 95 h 862"/>
              <a:gd name="T16" fmla="*/ 10 w 3607"/>
              <a:gd name="T17" fmla="*/ 809 h 862"/>
              <a:gd name="T18" fmla="*/ 0 w 3607"/>
              <a:gd name="T19" fmla="*/ 791 h 862"/>
              <a:gd name="T20" fmla="*/ 1238 w 3607"/>
              <a:gd name="T21" fmla="*/ 78 h 862"/>
              <a:gd name="T22" fmla="*/ 1401 w 3607"/>
              <a:gd name="T23" fmla="*/ 21 h 862"/>
              <a:gd name="T24" fmla="*/ 1760 w 3607"/>
              <a:gd name="T25" fmla="*/ 78 h 862"/>
              <a:gd name="T26" fmla="*/ 2893 w 3607"/>
              <a:gd name="T27" fmla="*/ 731 h 862"/>
              <a:gd name="T28" fmla="*/ 3083 w 3607"/>
              <a:gd name="T29" fmla="*/ 728 h 862"/>
              <a:gd name="T30" fmla="*/ 3183 w 3607"/>
              <a:gd name="T31" fmla="*/ 667 h 862"/>
              <a:gd name="T32" fmla="*/ 3306 w 3607"/>
              <a:gd name="T33" fmla="*/ 667 h 862"/>
              <a:gd name="T34" fmla="*/ 3607 w 3607"/>
              <a:gd name="T35" fmla="*/ 844 h 862"/>
              <a:gd name="T36" fmla="*/ 3597 w 3607"/>
              <a:gd name="T37" fmla="*/ 862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7" h="862">
                <a:moveTo>
                  <a:pt x="3597" y="862"/>
                </a:moveTo>
                <a:cubicBezTo>
                  <a:pt x="3594" y="860"/>
                  <a:pt x="3354" y="718"/>
                  <a:pt x="3296" y="684"/>
                </a:cubicBezTo>
                <a:cubicBezTo>
                  <a:pt x="3244" y="653"/>
                  <a:pt x="3196" y="683"/>
                  <a:pt x="3194" y="684"/>
                </a:cubicBezTo>
                <a:cubicBezTo>
                  <a:pt x="3093" y="745"/>
                  <a:pt x="3093" y="745"/>
                  <a:pt x="3093" y="745"/>
                </a:cubicBezTo>
                <a:cubicBezTo>
                  <a:pt x="2989" y="808"/>
                  <a:pt x="2887" y="750"/>
                  <a:pt x="2883" y="748"/>
                </a:cubicBezTo>
                <a:cubicBezTo>
                  <a:pt x="2874" y="743"/>
                  <a:pt x="2004" y="241"/>
                  <a:pt x="1750" y="95"/>
                </a:cubicBezTo>
                <a:cubicBezTo>
                  <a:pt x="1620" y="20"/>
                  <a:pt x="1490" y="24"/>
                  <a:pt x="1405" y="40"/>
                </a:cubicBezTo>
                <a:cubicBezTo>
                  <a:pt x="1312" y="58"/>
                  <a:pt x="1249" y="94"/>
                  <a:pt x="1248" y="95"/>
                </a:cubicBezTo>
                <a:cubicBezTo>
                  <a:pt x="10" y="809"/>
                  <a:pt x="10" y="809"/>
                  <a:pt x="10" y="809"/>
                </a:cubicBezTo>
                <a:cubicBezTo>
                  <a:pt x="0" y="791"/>
                  <a:pt x="0" y="791"/>
                  <a:pt x="0" y="791"/>
                </a:cubicBezTo>
                <a:cubicBezTo>
                  <a:pt x="1238" y="78"/>
                  <a:pt x="1238" y="78"/>
                  <a:pt x="1238" y="78"/>
                </a:cubicBezTo>
                <a:cubicBezTo>
                  <a:pt x="1241" y="76"/>
                  <a:pt x="1304" y="40"/>
                  <a:pt x="1401" y="21"/>
                </a:cubicBezTo>
                <a:cubicBezTo>
                  <a:pt x="1489" y="4"/>
                  <a:pt x="1624" y="0"/>
                  <a:pt x="1760" y="78"/>
                </a:cubicBezTo>
                <a:cubicBezTo>
                  <a:pt x="2014" y="223"/>
                  <a:pt x="2884" y="725"/>
                  <a:pt x="2893" y="731"/>
                </a:cubicBezTo>
                <a:cubicBezTo>
                  <a:pt x="2894" y="731"/>
                  <a:pt x="2989" y="785"/>
                  <a:pt x="3083" y="728"/>
                </a:cubicBezTo>
                <a:cubicBezTo>
                  <a:pt x="3183" y="667"/>
                  <a:pt x="3183" y="667"/>
                  <a:pt x="3183" y="667"/>
                </a:cubicBezTo>
                <a:cubicBezTo>
                  <a:pt x="3186" y="666"/>
                  <a:pt x="3243" y="630"/>
                  <a:pt x="3306" y="667"/>
                </a:cubicBezTo>
                <a:cubicBezTo>
                  <a:pt x="3364" y="701"/>
                  <a:pt x="3604" y="843"/>
                  <a:pt x="3607" y="844"/>
                </a:cubicBezTo>
                <a:lnTo>
                  <a:pt x="3597" y="862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193" name="Freeform 161">
            <a:extLst>
              <a:ext uri="{FF2B5EF4-FFF2-40B4-BE49-F238E27FC236}">
                <a16:creationId xmlns:a16="http://schemas.microsoft.com/office/drawing/2014/main" id="{2E9271EB-C71F-4657-83E4-9D1F8B5E1276}"/>
              </a:ext>
            </a:extLst>
          </p:cNvPr>
          <p:cNvSpPr>
            <a:spLocks/>
          </p:cNvSpPr>
          <p:nvPr/>
        </p:nvSpPr>
        <p:spPr bwMode="auto">
          <a:xfrm>
            <a:off x="4692834" y="4829069"/>
            <a:ext cx="4342041" cy="1373009"/>
          </a:xfrm>
          <a:custGeom>
            <a:avLst/>
            <a:gdLst>
              <a:gd name="T0" fmla="*/ 1758 w 3147"/>
              <a:gd name="T1" fmla="*/ 993 h 993"/>
              <a:gd name="T2" fmla="*/ 1665 w 3147"/>
              <a:gd name="T3" fmla="*/ 971 h 993"/>
              <a:gd name="T4" fmla="*/ 0 w 3147"/>
              <a:gd name="T5" fmla="*/ 11 h 993"/>
              <a:gd name="T6" fmla="*/ 18 w 3147"/>
              <a:gd name="T7" fmla="*/ 0 h 993"/>
              <a:gd name="T8" fmla="*/ 1675 w 3147"/>
              <a:gd name="T9" fmla="*/ 954 h 993"/>
              <a:gd name="T10" fmla="*/ 1841 w 3147"/>
              <a:gd name="T11" fmla="*/ 953 h 993"/>
              <a:gd name="T12" fmla="*/ 2229 w 3147"/>
              <a:gd name="T13" fmla="*/ 729 h 993"/>
              <a:gd name="T14" fmla="*/ 2416 w 3147"/>
              <a:gd name="T15" fmla="*/ 729 h 993"/>
              <a:gd name="T16" fmla="*/ 2547 w 3147"/>
              <a:gd name="T17" fmla="*/ 805 h 993"/>
              <a:gd name="T18" fmla="*/ 2714 w 3147"/>
              <a:gd name="T19" fmla="*/ 805 h 993"/>
              <a:gd name="T20" fmla="*/ 3137 w 3147"/>
              <a:gd name="T21" fmla="*/ 558 h 993"/>
              <a:gd name="T22" fmla="*/ 3147 w 3147"/>
              <a:gd name="T23" fmla="*/ 576 h 993"/>
              <a:gd name="T24" fmla="*/ 2724 w 3147"/>
              <a:gd name="T25" fmla="*/ 822 h 993"/>
              <a:gd name="T26" fmla="*/ 2537 w 3147"/>
              <a:gd name="T27" fmla="*/ 823 h 993"/>
              <a:gd name="T28" fmla="*/ 2406 w 3147"/>
              <a:gd name="T29" fmla="*/ 747 h 993"/>
              <a:gd name="T30" fmla="*/ 2239 w 3147"/>
              <a:gd name="T31" fmla="*/ 747 h 993"/>
              <a:gd name="T32" fmla="*/ 1851 w 3147"/>
              <a:gd name="T33" fmla="*/ 971 h 993"/>
              <a:gd name="T34" fmla="*/ 1758 w 3147"/>
              <a:gd name="T35" fmla="*/ 993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47" h="993">
                <a:moveTo>
                  <a:pt x="1758" y="993"/>
                </a:moveTo>
                <a:cubicBezTo>
                  <a:pt x="1724" y="993"/>
                  <a:pt x="1690" y="986"/>
                  <a:pt x="1665" y="971"/>
                </a:cubicBezTo>
                <a:cubicBezTo>
                  <a:pt x="0" y="11"/>
                  <a:pt x="0" y="11"/>
                  <a:pt x="0" y="11"/>
                </a:cubicBezTo>
                <a:cubicBezTo>
                  <a:pt x="18" y="0"/>
                  <a:pt x="18" y="0"/>
                  <a:pt x="18" y="0"/>
                </a:cubicBezTo>
                <a:cubicBezTo>
                  <a:pt x="1675" y="954"/>
                  <a:pt x="1675" y="954"/>
                  <a:pt x="1675" y="954"/>
                </a:cubicBezTo>
                <a:cubicBezTo>
                  <a:pt x="1720" y="980"/>
                  <a:pt x="1796" y="980"/>
                  <a:pt x="1841" y="953"/>
                </a:cubicBezTo>
                <a:cubicBezTo>
                  <a:pt x="2229" y="729"/>
                  <a:pt x="2229" y="729"/>
                  <a:pt x="2229" y="729"/>
                </a:cubicBezTo>
                <a:cubicBezTo>
                  <a:pt x="2281" y="700"/>
                  <a:pt x="2365" y="700"/>
                  <a:pt x="2416" y="729"/>
                </a:cubicBezTo>
                <a:cubicBezTo>
                  <a:pt x="2547" y="805"/>
                  <a:pt x="2547" y="805"/>
                  <a:pt x="2547" y="805"/>
                </a:cubicBezTo>
                <a:cubicBezTo>
                  <a:pt x="2593" y="831"/>
                  <a:pt x="2669" y="831"/>
                  <a:pt x="2714" y="805"/>
                </a:cubicBezTo>
                <a:cubicBezTo>
                  <a:pt x="3137" y="558"/>
                  <a:pt x="3137" y="558"/>
                  <a:pt x="3137" y="558"/>
                </a:cubicBezTo>
                <a:cubicBezTo>
                  <a:pt x="3147" y="576"/>
                  <a:pt x="3147" y="576"/>
                  <a:pt x="3147" y="576"/>
                </a:cubicBezTo>
                <a:cubicBezTo>
                  <a:pt x="2724" y="822"/>
                  <a:pt x="2724" y="822"/>
                  <a:pt x="2724" y="822"/>
                </a:cubicBezTo>
                <a:cubicBezTo>
                  <a:pt x="2673" y="852"/>
                  <a:pt x="2589" y="852"/>
                  <a:pt x="2537" y="823"/>
                </a:cubicBezTo>
                <a:cubicBezTo>
                  <a:pt x="2406" y="747"/>
                  <a:pt x="2406" y="747"/>
                  <a:pt x="2406" y="747"/>
                </a:cubicBezTo>
                <a:cubicBezTo>
                  <a:pt x="2361" y="721"/>
                  <a:pt x="2285" y="721"/>
                  <a:pt x="2239" y="747"/>
                </a:cubicBezTo>
                <a:cubicBezTo>
                  <a:pt x="1851" y="971"/>
                  <a:pt x="1851" y="971"/>
                  <a:pt x="1851" y="971"/>
                </a:cubicBezTo>
                <a:cubicBezTo>
                  <a:pt x="1826" y="986"/>
                  <a:pt x="1792" y="993"/>
                  <a:pt x="1758" y="993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B5355610-1719-43BF-A403-D74B77450CC5}"/>
              </a:ext>
            </a:extLst>
          </p:cNvPr>
          <p:cNvSpPr/>
          <p:nvPr/>
        </p:nvSpPr>
        <p:spPr>
          <a:xfrm>
            <a:off x="3510873" y="4857704"/>
            <a:ext cx="195237" cy="1952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3FE84C94-220B-4833-B55D-943D710842FA}"/>
              </a:ext>
            </a:extLst>
          </p:cNvPr>
          <p:cNvSpPr/>
          <p:nvPr/>
        </p:nvSpPr>
        <p:spPr>
          <a:xfrm>
            <a:off x="3487057" y="4867851"/>
            <a:ext cx="195237" cy="19523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73AC6DDC-9CA8-42CD-84E5-6AE8610D2C69}"/>
              </a:ext>
            </a:extLst>
          </p:cNvPr>
          <p:cNvGrpSpPr/>
          <p:nvPr/>
        </p:nvGrpSpPr>
        <p:grpSpPr>
          <a:xfrm>
            <a:off x="3719029" y="4244442"/>
            <a:ext cx="1149200" cy="685711"/>
            <a:chOff x="7439025" y="5649913"/>
            <a:chExt cx="2298700" cy="1371600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2F2DB4B-F001-4BE9-A943-224D59C3A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88013"/>
              <a:ext cx="2298700" cy="1333500"/>
            </a:xfrm>
            <a:custGeom>
              <a:avLst/>
              <a:gdLst>
                <a:gd name="T0" fmla="*/ 800 w 833"/>
                <a:gd name="T1" fmla="*/ 357 h 482"/>
                <a:gd name="T2" fmla="*/ 600 w 833"/>
                <a:gd name="T3" fmla="*/ 469 h 482"/>
                <a:gd name="T4" fmla="*/ 516 w 833"/>
                <a:gd name="T5" fmla="*/ 469 h 482"/>
                <a:gd name="T6" fmla="*/ 31 w 833"/>
                <a:gd name="T7" fmla="*/ 189 h 482"/>
                <a:gd name="T8" fmla="*/ 29 w 833"/>
                <a:gd name="T9" fmla="*/ 127 h 482"/>
                <a:gd name="T10" fmla="*/ 224 w 833"/>
                <a:gd name="T11" fmla="*/ 14 h 482"/>
                <a:gd name="T12" fmla="*/ 307 w 833"/>
                <a:gd name="T13" fmla="*/ 18 h 482"/>
                <a:gd name="T14" fmla="*/ 798 w 833"/>
                <a:gd name="T15" fmla="*/ 296 h 482"/>
                <a:gd name="T16" fmla="*/ 800 w 833"/>
                <a:gd name="T17" fmla="*/ 357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7"/>
                  </a:moveTo>
                  <a:cubicBezTo>
                    <a:pt x="600" y="469"/>
                    <a:pt x="600" y="469"/>
                    <a:pt x="600" y="469"/>
                  </a:cubicBezTo>
                  <a:cubicBezTo>
                    <a:pt x="577" y="482"/>
                    <a:pt x="539" y="482"/>
                    <a:pt x="516" y="46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2" y="173"/>
                    <a:pt x="0" y="144"/>
                    <a:pt x="29" y="127"/>
                  </a:cubicBezTo>
                  <a:cubicBezTo>
                    <a:pt x="224" y="14"/>
                    <a:pt x="224" y="14"/>
                    <a:pt x="224" y="14"/>
                  </a:cubicBezTo>
                  <a:cubicBezTo>
                    <a:pt x="247" y="0"/>
                    <a:pt x="284" y="4"/>
                    <a:pt x="307" y="18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3"/>
                    <a:pt x="833" y="336"/>
                    <a:pt x="800" y="357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BD0FB84C-E65E-49F0-B8E4-6976F6CDE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54675"/>
              <a:ext cx="2298700" cy="1333500"/>
            </a:xfrm>
            <a:custGeom>
              <a:avLst/>
              <a:gdLst>
                <a:gd name="T0" fmla="*/ 800 w 833"/>
                <a:gd name="T1" fmla="*/ 356 h 482"/>
                <a:gd name="T2" fmla="*/ 600 w 833"/>
                <a:gd name="T3" fmla="*/ 468 h 482"/>
                <a:gd name="T4" fmla="*/ 516 w 833"/>
                <a:gd name="T5" fmla="*/ 468 h 482"/>
                <a:gd name="T6" fmla="*/ 31 w 833"/>
                <a:gd name="T7" fmla="*/ 188 h 482"/>
                <a:gd name="T8" fmla="*/ 29 w 833"/>
                <a:gd name="T9" fmla="*/ 126 h 482"/>
                <a:gd name="T10" fmla="*/ 224 w 833"/>
                <a:gd name="T11" fmla="*/ 13 h 482"/>
                <a:gd name="T12" fmla="*/ 307 w 833"/>
                <a:gd name="T13" fmla="*/ 17 h 482"/>
                <a:gd name="T14" fmla="*/ 798 w 833"/>
                <a:gd name="T15" fmla="*/ 296 h 482"/>
                <a:gd name="T16" fmla="*/ 800 w 833"/>
                <a:gd name="T17" fmla="*/ 356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6"/>
                  </a:moveTo>
                  <a:cubicBezTo>
                    <a:pt x="600" y="468"/>
                    <a:pt x="600" y="468"/>
                    <a:pt x="600" y="468"/>
                  </a:cubicBezTo>
                  <a:cubicBezTo>
                    <a:pt x="577" y="482"/>
                    <a:pt x="539" y="482"/>
                    <a:pt x="516" y="46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2" y="172"/>
                    <a:pt x="0" y="143"/>
                    <a:pt x="29" y="126"/>
                  </a:cubicBezTo>
                  <a:cubicBezTo>
                    <a:pt x="224" y="13"/>
                    <a:pt x="224" y="13"/>
                    <a:pt x="224" y="13"/>
                  </a:cubicBezTo>
                  <a:cubicBezTo>
                    <a:pt x="247" y="0"/>
                    <a:pt x="284" y="4"/>
                    <a:pt x="307" y="17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2"/>
                    <a:pt x="833" y="336"/>
                    <a:pt x="800" y="356"/>
                  </a:cubicBezTo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DF705EA-206F-40E2-8072-4BFC2F130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5683250"/>
              <a:ext cx="2108200" cy="1219200"/>
            </a:xfrm>
            <a:custGeom>
              <a:avLst/>
              <a:gdLst>
                <a:gd name="T0" fmla="*/ 185 w 764"/>
                <a:gd name="T1" fmla="*/ 27 h 441"/>
                <a:gd name="T2" fmla="*/ 185 w 764"/>
                <a:gd name="T3" fmla="*/ 27 h 441"/>
                <a:gd name="T4" fmla="*/ 187 w 764"/>
                <a:gd name="T5" fmla="*/ 29 h 441"/>
                <a:gd name="T6" fmla="*/ 192 w 764"/>
                <a:gd name="T7" fmla="*/ 36 h 441"/>
                <a:gd name="T8" fmla="*/ 187 w 764"/>
                <a:gd name="T9" fmla="*/ 43 h 441"/>
                <a:gd name="T10" fmla="*/ 76 w 764"/>
                <a:gd name="T11" fmla="*/ 107 h 441"/>
                <a:gd name="T12" fmla="*/ 63 w 764"/>
                <a:gd name="T13" fmla="*/ 110 h 441"/>
                <a:gd name="T14" fmla="*/ 50 w 764"/>
                <a:gd name="T15" fmla="*/ 107 h 441"/>
                <a:gd name="T16" fmla="*/ 48 w 764"/>
                <a:gd name="T17" fmla="*/ 106 h 441"/>
                <a:gd name="T18" fmla="*/ 42 w 764"/>
                <a:gd name="T19" fmla="*/ 105 h 441"/>
                <a:gd name="T20" fmla="*/ 36 w 764"/>
                <a:gd name="T21" fmla="*/ 106 h 441"/>
                <a:gd name="T22" fmla="*/ 12 w 764"/>
                <a:gd name="T23" fmla="*/ 120 h 441"/>
                <a:gd name="T24" fmla="*/ 0 w 764"/>
                <a:gd name="T25" fmla="*/ 136 h 441"/>
                <a:gd name="T26" fmla="*/ 12 w 764"/>
                <a:gd name="T27" fmla="*/ 152 h 441"/>
                <a:gd name="T28" fmla="*/ 501 w 764"/>
                <a:gd name="T29" fmla="*/ 434 h 441"/>
                <a:gd name="T30" fmla="*/ 528 w 764"/>
                <a:gd name="T31" fmla="*/ 441 h 441"/>
                <a:gd name="T32" fmla="*/ 556 w 764"/>
                <a:gd name="T33" fmla="*/ 434 h 441"/>
                <a:gd name="T34" fmla="*/ 753 w 764"/>
                <a:gd name="T35" fmla="*/ 320 h 441"/>
                <a:gd name="T36" fmla="*/ 764 w 764"/>
                <a:gd name="T37" fmla="*/ 305 h 441"/>
                <a:gd name="T38" fmla="*/ 753 w 764"/>
                <a:gd name="T39" fmla="*/ 288 h 441"/>
                <a:gd name="T40" fmla="*/ 264 w 764"/>
                <a:gd name="T41" fmla="*/ 6 h 441"/>
                <a:gd name="T42" fmla="*/ 236 w 764"/>
                <a:gd name="T43" fmla="*/ 0 h 441"/>
                <a:gd name="T44" fmla="*/ 209 w 764"/>
                <a:gd name="T45" fmla="*/ 6 h 441"/>
                <a:gd name="T46" fmla="*/ 185 w 764"/>
                <a:gd name="T47" fmla="*/ 20 h 441"/>
                <a:gd name="T48" fmla="*/ 182 w 764"/>
                <a:gd name="T49" fmla="*/ 24 h 441"/>
                <a:gd name="T50" fmla="*/ 185 w 764"/>
                <a:gd name="T51" fmla="*/ 27 h 441"/>
                <a:gd name="T52" fmla="*/ 185 w 764"/>
                <a:gd name="T53" fmla="*/ 27 h 441"/>
                <a:gd name="T54" fmla="*/ 185 w 764"/>
                <a:gd name="T55" fmla="*/ 27 h 441"/>
                <a:gd name="T56" fmla="*/ 183 w 764"/>
                <a:gd name="T57" fmla="*/ 24 h 441"/>
                <a:gd name="T58" fmla="*/ 185 w 764"/>
                <a:gd name="T59" fmla="*/ 20 h 441"/>
                <a:gd name="T60" fmla="*/ 209 w 764"/>
                <a:gd name="T61" fmla="*/ 7 h 441"/>
                <a:gd name="T62" fmla="*/ 236 w 764"/>
                <a:gd name="T63" fmla="*/ 0 h 441"/>
                <a:gd name="T64" fmla="*/ 264 w 764"/>
                <a:gd name="T65" fmla="*/ 7 h 441"/>
                <a:gd name="T66" fmla="*/ 753 w 764"/>
                <a:gd name="T67" fmla="*/ 289 h 441"/>
                <a:gd name="T68" fmla="*/ 764 w 764"/>
                <a:gd name="T69" fmla="*/ 305 h 441"/>
                <a:gd name="T70" fmla="*/ 753 w 764"/>
                <a:gd name="T71" fmla="*/ 320 h 441"/>
                <a:gd name="T72" fmla="*/ 555 w 764"/>
                <a:gd name="T73" fmla="*/ 434 h 441"/>
                <a:gd name="T74" fmla="*/ 528 w 764"/>
                <a:gd name="T75" fmla="*/ 440 h 441"/>
                <a:gd name="T76" fmla="*/ 501 w 764"/>
                <a:gd name="T77" fmla="*/ 434 h 441"/>
                <a:gd name="T78" fmla="*/ 12 w 764"/>
                <a:gd name="T79" fmla="*/ 152 h 441"/>
                <a:gd name="T80" fmla="*/ 1 w 764"/>
                <a:gd name="T81" fmla="*/ 136 h 441"/>
                <a:gd name="T82" fmla="*/ 12 w 764"/>
                <a:gd name="T83" fmla="*/ 120 h 441"/>
                <a:gd name="T84" fmla="*/ 36 w 764"/>
                <a:gd name="T85" fmla="*/ 107 h 441"/>
                <a:gd name="T86" fmla="*/ 42 w 764"/>
                <a:gd name="T87" fmla="*/ 105 h 441"/>
                <a:gd name="T88" fmla="*/ 48 w 764"/>
                <a:gd name="T89" fmla="*/ 107 h 441"/>
                <a:gd name="T90" fmla="*/ 50 w 764"/>
                <a:gd name="T91" fmla="*/ 108 h 441"/>
                <a:gd name="T92" fmla="*/ 63 w 764"/>
                <a:gd name="T93" fmla="*/ 111 h 441"/>
                <a:gd name="T94" fmla="*/ 76 w 764"/>
                <a:gd name="T95" fmla="*/ 108 h 441"/>
                <a:gd name="T96" fmla="*/ 187 w 764"/>
                <a:gd name="T97" fmla="*/ 44 h 441"/>
                <a:gd name="T98" fmla="*/ 193 w 764"/>
                <a:gd name="T99" fmla="*/ 36 h 441"/>
                <a:gd name="T100" fmla="*/ 187 w 764"/>
                <a:gd name="T101" fmla="*/ 28 h 441"/>
                <a:gd name="T102" fmla="*/ 185 w 764"/>
                <a:gd name="T103" fmla="*/ 27 h 441"/>
                <a:gd name="T104" fmla="*/ 185 w 764"/>
                <a:gd name="T105" fmla="*/ 27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4" h="441">
                  <a:moveTo>
                    <a:pt x="185" y="27"/>
                  </a:moveTo>
                  <a:cubicBezTo>
                    <a:pt x="185" y="27"/>
                    <a:pt x="185" y="27"/>
                    <a:pt x="185" y="27"/>
                  </a:cubicBezTo>
                  <a:cubicBezTo>
                    <a:pt x="187" y="29"/>
                    <a:pt x="187" y="29"/>
                    <a:pt x="187" y="29"/>
                  </a:cubicBezTo>
                  <a:cubicBezTo>
                    <a:pt x="191" y="31"/>
                    <a:pt x="192" y="33"/>
                    <a:pt x="192" y="36"/>
                  </a:cubicBezTo>
                  <a:cubicBezTo>
                    <a:pt x="192" y="38"/>
                    <a:pt x="191" y="41"/>
                    <a:pt x="187" y="43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2" y="109"/>
                    <a:pt x="68" y="110"/>
                    <a:pt x="63" y="110"/>
                  </a:cubicBezTo>
                  <a:cubicBezTo>
                    <a:pt x="58" y="110"/>
                    <a:pt x="54" y="109"/>
                    <a:pt x="50" y="107"/>
                  </a:cubicBezTo>
                  <a:cubicBezTo>
                    <a:pt x="48" y="106"/>
                    <a:pt x="48" y="106"/>
                    <a:pt x="48" y="106"/>
                  </a:cubicBezTo>
                  <a:cubicBezTo>
                    <a:pt x="47" y="105"/>
                    <a:pt x="44" y="105"/>
                    <a:pt x="42" y="105"/>
                  </a:cubicBezTo>
                  <a:cubicBezTo>
                    <a:pt x="40" y="105"/>
                    <a:pt x="37" y="105"/>
                    <a:pt x="36" y="106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4" y="124"/>
                    <a:pt x="0" y="130"/>
                    <a:pt x="0" y="136"/>
                  </a:cubicBezTo>
                  <a:cubicBezTo>
                    <a:pt x="0" y="142"/>
                    <a:pt x="4" y="148"/>
                    <a:pt x="12" y="152"/>
                  </a:cubicBezTo>
                  <a:cubicBezTo>
                    <a:pt x="501" y="434"/>
                    <a:pt x="501" y="434"/>
                    <a:pt x="501" y="434"/>
                  </a:cubicBezTo>
                  <a:cubicBezTo>
                    <a:pt x="508" y="439"/>
                    <a:pt x="518" y="441"/>
                    <a:pt x="528" y="441"/>
                  </a:cubicBezTo>
                  <a:cubicBezTo>
                    <a:pt x="538" y="441"/>
                    <a:pt x="548" y="439"/>
                    <a:pt x="556" y="434"/>
                  </a:cubicBezTo>
                  <a:cubicBezTo>
                    <a:pt x="753" y="320"/>
                    <a:pt x="753" y="320"/>
                    <a:pt x="753" y="320"/>
                  </a:cubicBezTo>
                  <a:cubicBezTo>
                    <a:pt x="761" y="316"/>
                    <a:pt x="764" y="310"/>
                    <a:pt x="764" y="305"/>
                  </a:cubicBezTo>
                  <a:cubicBezTo>
                    <a:pt x="764" y="299"/>
                    <a:pt x="761" y="293"/>
                    <a:pt x="753" y="288"/>
                  </a:cubicBezTo>
                  <a:cubicBezTo>
                    <a:pt x="264" y="6"/>
                    <a:pt x="264" y="6"/>
                    <a:pt x="264" y="6"/>
                  </a:cubicBezTo>
                  <a:cubicBezTo>
                    <a:pt x="256" y="2"/>
                    <a:pt x="246" y="0"/>
                    <a:pt x="236" y="0"/>
                  </a:cubicBezTo>
                  <a:cubicBezTo>
                    <a:pt x="227" y="0"/>
                    <a:pt x="217" y="2"/>
                    <a:pt x="209" y="6"/>
                  </a:cubicBezTo>
                  <a:cubicBezTo>
                    <a:pt x="185" y="20"/>
                    <a:pt x="185" y="20"/>
                    <a:pt x="185" y="20"/>
                  </a:cubicBezTo>
                  <a:cubicBezTo>
                    <a:pt x="183" y="21"/>
                    <a:pt x="182" y="22"/>
                    <a:pt x="182" y="24"/>
                  </a:cubicBezTo>
                  <a:cubicBezTo>
                    <a:pt x="182" y="25"/>
                    <a:pt x="183" y="26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4" y="26"/>
                    <a:pt x="183" y="25"/>
                    <a:pt x="183" y="24"/>
                  </a:cubicBezTo>
                  <a:cubicBezTo>
                    <a:pt x="183" y="23"/>
                    <a:pt x="184" y="21"/>
                    <a:pt x="185" y="20"/>
                  </a:cubicBezTo>
                  <a:cubicBezTo>
                    <a:pt x="209" y="7"/>
                    <a:pt x="209" y="7"/>
                    <a:pt x="209" y="7"/>
                  </a:cubicBezTo>
                  <a:cubicBezTo>
                    <a:pt x="217" y="2"/>
                    <a:pt x="227" y="0"/>
                    <a:pt x="236" y="0"/>
                  </a:cubicBezTo>
                  <a:cubicBezTo>
                    <a:pt x="246" y="0"/>
                    <a:pt x="256" y="2"/>
                    <a:pt x="264" y="7"/>
                  </a:cubicBezTo>
                  <a:cubicBezTo>
                    <a:pt x="753" y="289"/>
                    <a:pt x="753" y="289"/>
                    <a:pt x="753" y="289"/>
                  </a:cubicBezTo>
                  <a:cubicBezTo>
                    <a:pt x="760" y="293"/>
                    <a:pt x="764" y="299"/>
                    <a:pt x="764" y="305"/>
                  </a:cubicBezTo>
                  <a:cubicBezTo>
                    <a:pt x="764" y="310"/>
                    <a:pt x="760" y="316"/>
                    <a:pt x="753" y="320"/>
                  </a:cubicBezTo>
                  <a:cubicBezTo>
                    <a:pt x="555" y="434"/>
                    <a:pt x="555" y="434"/>
                    <a:pt x="555" y="434"/>
                  </a:cubicBezTo>
                  <a:cubicBezTo>
                    <a:pt x="548" y="438"/>
                    <a:pt x="538" y="440"/>
                    <a:pt x="528" y="440"/>
                  </a:cubicBezTo>
                  <a:cubicBezTo>
                    <a:pt x="518" y="440"/>
                    <a:pt x="508" y="438"/>
                    <a:pt x="501" y="43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4" y="147"/>
                    <a:pt x="1" y="142"/>
                    <a:pt x="1" y="136"/>
                  </a:cubicBezTo>
                  <a:cubicBezTo>
                    <a:pt x="1" y="130"/>
                    <a:pt x="4" y="125"/>
                    <a:pt x="12" y="120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6"/>
                    <a:pt x="40" y="105"/>
                    <a:pt x="42" y="105"/>
                  </a:cubicBezTo>
                  <a:cubicBezTo>
                    <a:pt x="44" y="105"/>
                    <a:pt x="46" y="106"/>
                    <a:pt x="48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4" y="110"/>
                    <a:pt x="58" y="111"/>
                    <a:pt x="63" y="111"/>
                  </a:cubicBezTo>
                  <a:cubicBezTo>
                    <a:pt x="68" y="111"/>
                    <a:pt x="73" y="110"/>
                    <a:pt x="76" y="108"/>
                  </a:cubicBezTo>
                  <a:cubicBezTo>
                    <a:pt x="187" y="44"/>
                    <a:pt x="187" y="44"/>
                    <a:pt x="187" y="44"/>
                  </a:cubicBezTo>
                  <a:cubicBezTo>
                    <a:pt x="191" y="41"/>
                    <a:pt x="193" y="39"/>
                    <a:pt x="193" y="36"/>
                  </a:cubicBezTo>
                  <a:cubicBezTo>
                    <a:pt x="193" y="33"/>
                    <a:pt x="191" y="30"/>
                    <a:pt x="187" y="28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A63A8C1-6F55-40F3-9AC1-B9E05B9243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69188" y="5649913"/>
              <a:ext cx="2217738" cy="1282700"/>
            </a:xfrm>
            <a:custGeom>
              <a:avLst/>
              <a:gdLst>
                <a:gd name="T0" fmla="*/ 221 w 804"/>
                <a:gd name="T1" fmla="*/ 11 h 464"/>
                <a:gd name="T2" fmla="*/ 19 w 804"/>
                <a:gd name="T3" fmla="*/ 127 h 464"/>
                <a:gd name="T4" fmla="*/ 19 w 804"/>
                <a:gd name="T5" fmla="*/ 168 h 464"/>
                <a:gd name="T6" fmla="*/ 513 w 804"/>
                <a:gd name="T7" fmla="*/ 453 h 464"/>
                <a:gd name="T8" fmla="*/ 584 w 804"/>
                <a:gd name="T9" fmla="*/ 453 h 464"/>
                <a:gd name="T10" fmla="*/ 785 w 804"/>
                <a:gd name="T11" fmla="*/ 337 h 464"/>
                <a:gd name="T12" fmla="*/ 785 w 804"/>
                <a:gd name="T13" fmla="*/ 296 h 464"/>
                <a:gd name="T14" fmla="*/ 291 w 804"/>
                <a:gd name="T15" fmla="*/ 11 h 464"/>
                <a:gd name="T16" fmla="*/ 221 w 804"/>
                <a:gd name="T17" fmla="*/ 11 h 464"/>
                <a:gd name="T18" fmla="*/ 772 w 804"/>
                <a:gd name="T19" fmla="*/ 301 h 464"/>
                <a:gd name="T20" fmla="*/ 772 w 804"/>
                <a:gd name="T21" fmla="*/ 332 h 464"/>
                <a:gd name="T22" fmla="*/ 574 w 804"/>
                <a:gd name="T23" fmla="*/ 446 h 464"/>
                <a:gd name="T24" fmla="*/ 520 w 804"/>
                <a:gd name="T25" fmla="*/ 446 h 464"/>
                <a:gd name="T26" fmla="*/ 31 w 804"/>
                <a:gd name="T27" fmla="*/ 164 h 464"/>
                <a:gd name="T28" fmla="*/ 31 w 804"/>
                <a:gd name="T29" fmla="*/ 132 h 464"/>
                <a:gd name="T30" fmla="*/ 55 w 804"/>
                <a:gd name="T31" fmla="*/ 118 h 464"/>
                <a:gd name="T32" fmla="*/ 67 w 804"/>
                <a:gd name="T33" fmla="*/ 118 h 464"/>
                <a:gd name="T34" fmla="*/ 69 w 804"/>
                <a:gd name="T35" fmla="*/ 119 h 464"/>
                <a:gd name="T36" fmla="*/ 95 w 804"/>
                <a:gd name="T37" fmla="*/ 119 h 464"/>
                <a:gd name="T38" fmla="*/ 206 w 804"/>
                <a:gd name="T39" fmla="*/ 55 h 464"/>
                <a:gd name="T40" fmla="*/ 206 w 804"/>
                <a:gd name="T41" fmla="*/ 40 h 464"/>
                <a:gd name="T42" fmla="*/ 204 w 804"/>
                <a:gd name="T43" fmla="*/ 39 h 464"/>
                <a:gd name="T44" fmla="*/ 204 w 804"/>
                <a:gd name="T45" fmla="*/ 32 h 464"/>
                <a:gd name="T46" fmla="*/ 228 w 804"/>
                <a:gd name="T47" fmla="*/ 18 h 464"/>
                <a:gd name="T48" fmla="*/ 283 w 804"/>
                <a:gd name="T49" fmla="*/ 18 h 464"/>
                <a:gd name="T50" fmla="*/ 772 w 804"/>
                <a:gd name="T51" fmla="*/ 301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4" h="464">
                  <a:moveTo>
                    <a:pt x="221" y="11"/>
                  </a:moveTo>
                  <a:cubicBezTo>
                    <a:pt x="19" y="127"/>
                    <a:pt x="19" y="127"/>
                    <a:pt x="19" y="127"/>
                  </a:cubicBezTo>
                  <a:cubicBezTo>
                    <a:pt x="0" y="139"/>
                    <a:pt x="0" y="157"/>
                    <a:pt x="19" y="168"/>
                  </a:cubicBezTo>
                  <a:cubicBezTo>
                    <a:pt x="513" y="453"/>
                    <a:pt x="513" y="453"/>
                    <a:pt x="513" y="453"/>
                  </a:cubicBezTo>
                  <a:cubicBezTo>
                    <a:pt x="533" y="464"/>
                    <a:pt x="564" y="464"/>
                    <a:pt x="584" y="453"/>
                  </a:cubicBezTo>
                  <a:cubicBezTo>
                    <a:pt x="785" y="337"/>
                    <a:pt x="785" y="337"/>
                    <a:pt x="785" y="337"/>
                  </a:cubicBezTo>
                  <a:cubicBezTo>
                    <a:pt x="804" y="326"/>
                    <a:pt x="804" y="308"/>
                    <a:pt x="785" y="296"/>
                  </a:cubicBezTo>
                  <a:cubicBezTo>
                    <a:pt x="291" y="11"/>
                    <a:pt x="291" y="11"/>
                    <a:pt x="291" y="11"/>
                  </a:cubicBezTo>
                  <a:cubicBezTo>
                    <a:pt x="272" y="0"/>
                    <a:pt x="240" y="0"/>
                    <a:pt x="221" y="11"/>
                  </a:cubicBezTo>
                  <a:moveTo>
                    <a:pt x="772" y="301"/>
                  </a:moveTo>
                  <a:cubicBezTo>
                    <a:pt x="787" y="309"/>
                    <a:pt x="787" y="323"/>
                    <a:pt x="772" y="332"/>
                  </a:cubicBezTo>
                  <a:cubicBezTo>
                    <a:pt x="574" y="446"/>
                    <a:pt x="574" y="446"/>
                    <a:pt x="574" y="446"/>
                  </a:cubicBezTo>
                  <a:cubicBezTo>
                    <a:pt x="559" y="455"/>
                    <a:pt x="535" y="455"/>
                    <a:pt x="520" y="446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16" y="155"/>
                    <a:pt x="16" y="141"/>
                    <a:pt x="31" y="132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8" y="116"/>
                    <a:pt x="64" y="116"/>
                    <a:pt x="67" y="118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76" y="124"/>
                    <a:pt x="88" y="124"/>
                    <a:pt x="95" y="119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13" y="51"/>
                    <a:pt x="213" y="44"/>
                    <a:pt x="206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1" y="37"/>
                    <a:pt x="201" y="34"/>
                    <a:pt x="204" y="32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43" y="9"/>
                    <a:pt x="268" y="9"/>
                    <a:pt x="283" y="18"/>
                  </a:cubicBezTo>
                  <a:cubicBezTo>
                    <a:pt x="772" y="301"/>
                    <a:pt x="772" y="301"/>
                    <a:pt x="772" y="30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D8E6E057-A774-47C6-A985-D9CD27F1D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625" y="5837238"/>
              <a:ext cx="109538" cy="66675"/>
            </a:xfrm>
            <a:custGeom>
              <a:avLst/>
              <a:gdLst>
                <a:gd name="T0" fmla="*/ 39 w 40"/>
                <a:gd name="T1" fmla="*/ 4 h 24"/>
                <a:gd name="T2" fmla="*/ 7 w 40"/>
                <a:gd name="T3" fmla="*/ 23 h 24"/>
                <a:gd name="T4" fmla="*/ 1 w 40"/>
                <a:gd name="T5" fmla="*/ 23 h 24"/>
                <a:gd name="T6" fmla="*/ 1 w 40"/>
                <a:gd name="T7" fmla="*/ 19 h 24"/>
                <a:gd name="T8" fmla="*/ 33 w 40"/>
                <a:gd name="T9" fmla="*/ 1 h 24"/>
                <a:gd name="T10" fmla="*/ 38 w 40"/>
                <a:gd name="T11" fmla="*/ 1 h 24"/>
                <a:gd name="T12" fmla="*/ 39 w 40"/>
                <a:gd name="T13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39" y="4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5" y="24"/>
                    <a:pt x="3" y="24"/>
                    <a:pt x="1" y="23"/>
                  </a:cubicBezTo>
                  <a:cubicBezTo>
                    <a:pt x="0" y="22"/>
                    <a:pt x="0" y="20"/>
                    <a:pt x="1" y="19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0"/>
                    <a:pt x="37" y="0"/>
                    <a:pt x="38" y="1"/>
                  </a:cubicBezTo>
                  <a:cubicBezTo>
                    <a:pt x="40" y="2"/>
                    <a:pt x="40" y="4"/>
                    <a:pt x="39" y="4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EC713F6E-4FCA-4F9D-BD56-F70133C75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0513" y="5807075"/>
              <a:ext cx="46038" cy="28576"/>
            </a:xfrm>
            <a:custGeom>
              <a:avLst/>
              <a:gdLst>
                <a:gd name="T0" fmla="*/ 14 w 17"/>
                <a:gd name="T1" fmla="*/ 2 h 10"/>
                <a:gd name="T2" fmla="*/ 14 w 17"/>
                <a:gd name="T3" fmla="*/ 8 h 10"/>
                <a:gd name="T4" fmla="*/ 3 w 17"/>
                <a:gd name="T5" fmla="*/ 8 h 10"/>
                <a:gd name="T6" fmla="*/ 3 w 17"/>
                <a:gd name="T7" fmla="*/ 2 h 10"/>
                <a:gd name="T8" fmla="*/ 14 w 17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4" y="2"/>
                  </a:moveTo>
                  <a:cubicBezTo>
                    <a:pt x="17" y="4"/>
                    <a:pt x="17" y="7"/>
                    <a:pt x="14" y="8"/>
                  </a:cubicBezTo>
                  <a:cubicBezTo>
                    <a:pt x="11" y="10"/>
                    <a:pt x="6" y="10"/>
                    <a:pt x="3" y="8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6" y="0"/>
                    <a:pt x="11" y="0"/>
                    <a:pt x="14" y="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20DACB1-2E96-4AA8-963B-649D8DD3F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950" y="6186488"/>
              <a:ext cx="39688" cy="30163"/>
            </a:xfrm>
            <a:custGeom>
              <a:avLst/>
              <a:gdLst>
                <a:gd name="T0" fmla="*/ 12 w 14"/>
                <a:gd name="T1" fmla="*/ 11 h 11"/>
                <a:gd name="T2" fmla="*/ 2 w 14"/>
                <a:gd name="T3" fmla="*/ 5 h 11"/>
                <a:gd name="T4" fmla="*/ 0 w 14"/>
                <a:gd name="T5" fmla="*/ 2 h 11"/>
                <a:gd name="T6" fmla="*/ 2 w 14"/>
                <a:gd name="T7" fmla="*/ 0 h 11"/>
                <a:gd name="T8" fmla="*/ 12 w 14"/>
                <a:gd name="T9" fmla="*/ 6 h 11"/>
                <a:gd name="T10" fmla="*/ 14 w 14"/>
                <a:gd name="T11" fmla="*/ 9 h 11"/>
                <a:gd name="T12" fmla="*/ 12 w 14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12" y="1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4" y="8"/>
                    <a:pt x="14" y="9"/>
                  </a:cubicBezTo>
                  <a:cubicBezTo>
                    <a:pt x="14" y="11"/>
                    <a:pt x="13" y="11"/>
                    <a:pt x="12" y="1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807B394C-053E-4AFF-8D4F-F2EC2C296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1738" y="6134100"/>
              <a:ext cx="19050" cy="68263"/>
            </a:xfrm>
            <a:custGeom>
              <a:avLst/>
              <a:gdLst>
                <a:gd name="T0" fmla="*/ 6 w 7"/>
                <a:gd name="T1" fmla="*/ 25 h 25"/>
                <a:gd name="T2" fmla="*/ 2 w 7"/>
                <a:gd name="T3" fmla="*/ 22 h 25"/>
                <a:gd name="T4" fmla="*/ 2 w 7"/>
                <a:gd name="T5" fmla="*/ 0 h 25"/>
                <a:gd name="T6" fmla="*/ 7 w 7"/>
                <a:gd name="T7" fmla="*/ 3 h 25"/>
                <a:gd name="T8" fmla="*/ 6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6" y="25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6"/>
                    <a:pt x="2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9"/>
                    <a:pt x="5" y="19"/>
                    <a:pt x="6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6C152D93-84DB-4676-B34C-C152C45C0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8900" y="6246813"/>
              <a:ext cx="77788" cy="60325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4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D6F25AD-B675-4A6D-BE84-C69DCC17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388" y="6299200"/>
              <a:ext cx="77788" cy="61913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5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49AA2C5A-84B8-4A76-972B-2A377AB7E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7600" y="6821488"/>
              <a:ext cx="20638" cy="69850"/>
            </a:xfrm>
            <a:custGeom>
              <a:avLst/>
              <a:gdLst>
                <a:gd name="T0" fmla="*/ 7 w 7"/>
                <a:gd name="T1" fmla="*/ 25 h 25"/>
                <a:gd name="T2" fmla="*/ 3 w 7"/>
                <a:gd name="T3" fmla="*/ 22 h 25"/>
                <a:gd name="T4" fmla="*/ 3 w 7"/>
                <a:gd name="T5" fmla="*/ 0 h 25"/>
                <a:gd name="T6" fmla="*/ 7 w 7"/>
                <a:gd name="T7" fmla="*/ 3 h 25"/>
                <a:gd name="T8" fmla="*/ 7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7" y="25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1" y="7"/>
                    <a:pt x="3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10"/>
                    <a:pt x="5" y="18"/>
                    <a:pt x="7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FBB93F01-4BA5-42C0-BBF9-4717C2499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7825" y="6810375"/>
              <a:ext cx="14288" cy="20638"/>
            </a:xfrm>
            <a:custGeom>
              <a:avLst/>
              <a:gdLst>
                <a:gd name="T0" fmla="*/ 5 w 5"/>
                <a:gd name="T1" fmla="*/ 2 h 7"/>
                <a:gd name="T2" fmla="*/ 3 w 5"/>
                <a:gd name="T3" fmla="*/ 6 h 7"/>
                <a:gd name="T4" fmla="*/ 0 w 5"/>
                <a:gd name="T5" fmla="*/ 5 h 7"/>
                <a:gd name="T6" fmla="*/ 3 w 5"/>
                <a:gd name="T7" fmla="*/ 1 h 7"/>
                <a:gd name="T8" fmla="*/ 5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5" y="4"/>
                    <a:pt x="4" y="6"/>
                    <a:pt x="3" y="6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5" y="1"/>
                    <a:pt x="5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6FFF7013-E0D0-4922-B26A-2F835F7DE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050" y="6727825"/>
              <a:ext cx="11113" cy="17463"/>
            </a:xfrm>
            <a:custGeom>
              <a:avLst/>
              <a:gdLst>
                <a:gd name="T0" fmla="*/ 4 w 4"/>
                <a:gd name="T1" fmla="*/ 2 h 6"/>
                <a:gd name="T2" fmla="*/ 2 w 4"/>
                <a:gd name="T3" fmla="*/ 6 h 6"/>
                <a:gd name="T4" fmla="*/ 0 w 4"/>
                <a:gd name="T5" fmla="*/ 4 h 6"/>
                <a:gd name="T6" fmla="*/ 2 w 4"/>
                <a:gd name="T7" fmla="*/ 0 h 6"/>
                <a:gd name="T8" fmla="*/ 4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2"/>
                  </a:moveTo>
                  <a:cubicBezTo>
                    <a:pt x="4" y="3"/>
                    <a:pt x="3" y="5"/>
                    <a:pt x="2" y="6"/>
                  </a:cubicBezTo>
                  <a:cubicBezTo>
                    <a:pt x="1" y="6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052C0124-E475-4F1F-8941-D084AD113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725" y="6831013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48E36721-EE76-4058-86B8-BC1EAE4EB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1150" y="6846888"/>
              <a:ext cx="17463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D9B30D2-1A70-47FB-8838-FC970E59F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163" y="6861175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9"/>
                    <a:pt x="0" y="7"/>
                  </a:cubicBezTo>
                  <a:cubicBezTo>
                    <a:pt x="0" y="5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8361D1A-245E-49EB-9211-4FAE2836C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7175" y="6877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D9A3AA92-6285-4C90-B371-C82768E7B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8600" y="6894513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E939EDD1-DECF-4A74-82AC-989741317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4788" y="6910388"/>
              <a:ext cx="15875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2324578A-AA16-4E48-8EF2-7831E2A76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8500" y="6623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8" name="Freeform 26">
              <a:extLst>
                <a:ext uri="{FF2B5EF4-FFF2-40B4-BE49-F238E27FC236}">
                  <a16:creationId xmlns:a16="http://schemas.microsoft.com/office/drawing/2014/main" id="{22DC2E9D-EFB7-4DEA-A218-DA17E9323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1513" y="66389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9" name="Freeform 27">
              <a:extLst>
                <a:ext uri="{FF2B5EF4-FFF2-40B4-BE49-F238E27FC236}">
                  <a16:creationId xmlns:a16="http://schemas.microsoft.com/office/drawing/2014/main" id="{DFC50E4D-9629-4711-95B2-FE4F9C511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2938" y="6656388"/>
              <a:ext cx="17463" cy="22225"/>
            </a:xfrm>
            <a:custGeom>
              <a:avLst/>
              <a:gdLst>
                <a:gd name="T0" fmla="*/ 6 w 6"/>
                <a:gd name="T1" fmla="*/ 2 h 8"/>
                <a:gd name="T2" fmla="*/ 3 w 6"/>
                <a:gd name="T3" fmla="*/ 7 h 8"/>
                <a:gd name="T4" fmla="*/ 0 w 6"/>
                <a:gd name="T5" fmla="*/ 6 h 8"/>
                <a:gd name="T6" fmla="*/ 3 w 6"/>
                <a:gd name="T7" fmla="*/ 1 h 8"/>
                <a:gd name="T8" fmla="*/ 6 w 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cubicBezTo>
                    <a:pt x="6" y="4"/>
                    <a:pt x="5" y="7"/>
                    <a:pt x="3" y="7"/>
                  </a:cubicBezTo>
                  <a:cubicBezTo>
                    <a:pt x="1" y="8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90F041F6-B77A-4B71-AB6B-83CBA72C0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950" y="6670675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36CA2DD5-1537-477B-AD41-38BD2496F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7375" y="6686550"/>
              <a:ext cx="17463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C0893174-2012-438D-B331-71D7E2F57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0388" y="67024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45B3AFEA-64A1-4F6E-84B1-BB23A864B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46875"/>
              <a:ext cx="71438" cy="61913"/>
            </a:xfrm>
            <a:custGeom>
              <a:avLst/>
              <a:gdLst>
                <a:gd name="T0" fmla="*/ 23 w 26"/>
                <a:gd name="T1" fmla="*/ 10 h 22"/>
                <a:gd name="T2" fmla="*/ 4 w 26"/>
                <a:gd name="T3" fmla="*/ 21 h 22"/>
                <a:gd name="T4" fmla="*/ 0 w 26"/>
                <a:gd name="T5" fmla="*/ 19 h 22"/>
                <a:gd name="T6" fmla="*/ 4 w 26"/>
                <a:gd name="T7" fmla="*/ 12 h 22"/>
                <a:gd name="T8" fmla="*/ 23 w 26"/>
                <a:gd name="T9" fmla="*/ 1 h 22"/>
                <a:gd name="T10" fmla="*/ 26 w 26"/>
                <a:gd name="T11" fmla="*/ 4 h 22"/>
                <a:gd name="T12" fmla="*/ 23 w 26"/>
                <a:gd name="T13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2">
                  <a:moveTo>
                    <a:pt x="23" y="10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6"/>
                    <a:pt x="2" y="13"/>
                    <a:pt x="4" y="12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0"/>
                    <a:pt x="26" y="1"/>
                    <a:pt x="26" y="4"/>
                  </a:cubicBezTo>
                  <a:cubicBezTo>
                    <a:pt x="26" y="6"/>
                    <a:pt x="25" y="9"/>
                    <a:pt x="23" y="10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F00B1DE9-1577-441B-9CD4-CEC889AC73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6238" y="6089650"/>
              <a:ext cx="150813" cy="100013"/>
            </a:xfrm>
            <a:custGeom>
              <a:avLst/>
              <a:gdLst>
                <a:gd name="T0" fmla="*/ 27 w 55"/>
                <a:gd name="T1" fmla="*/ 2 h 36"/>
                <a:gd name="T2" fmla="*/ 16 w 55"/>
                <a:gd name="T3" fmla="*/ 1 h 36"/>
                <a:gd name="T4" fmla="*/ 6 w 55"/>
                <a:gd name="T5" fmla="*/ 4 h 36"/>
                <a:gd name="T6" fmla="*/ 0 w 55"/>
                <a:gd name="T7" fmla="*/ 12 h 36"/>
                <a:gd name="T8" fmla="*/ 7 w 55"/>
                <a:gd name="T9" fmla="*/ 20 h 36"/>
                <a:gd name="T10" fmla="*/ 20 w 55"/>
                <a:gd name="T11" fmla="*/ 24 h 36"/>
                <a:gd name="T12" fmla="*/ 33 w 55"/>
                <a:gd name="T13" fmla="*/ 20 h 36"/>
                <a:gd name="T14" fmla="*/ 38 w 55"/>
                <a:gd name="T15" fmla="*/ 16 h 36"/>
                <a:gd name="T16" fmla="*/ 39 w 55"/>
                <a:gd name="T17" fmla="*/ 10 h 36"/>
                <a:gd name="T18" fmla="*/ 39 w 55"/>
                <a:gd name="T19" fmla="*/ 10 h 36"/>
                <a:gd name="T20" fmla="*/ 50 w 55"/>
                <a:gd name="T21" fmla="*/ 22 h 36"/>
                <a:gd name="T22" fmla="*/ 44 w 55"/>
                <a:gd name="T23" fmla="*/ 32 h 36"/>
                <a:gd name="T24" fmla="*/ 41 w 55"/>
                <a:gd name="T25" fmla="*/ 33 h 36"/>
                <a:gd name="T26" fmla="*/ 37 w 55"/>
                <a:gd name="T27" fmla="*/ 35 h 36"/>
                <a:gd name="T28" fmla="*/ 40 w 55"/>
                <a:gd name="T29" fmla="*/ 36 h 36"/>
                <a:gd name="T30" fmla="*/ 46 w 55"/>
                <a:gd name="T31" fmla="*/ 33 h 36"/>
                <a:gd name="T32" fmla="*/ 54 w 55"/>
                <a:gd name="T33" fmla="*/ 25 h 36"/>
                <a:gd name="T34" fmla="*/ 52 w 55"/>
                <a:gd name="T35" fmla="*/ 17 h 36"/>
                <a:gd name="T36" fmla="*/ 40 w 55"/>
                <a:gd name="T37" fmla="*/ 7 h 36"/>
                <a:gd name="T38" fmla="*/ 27 w 55"/>
                <a:gd name="T39" fmla="*/ 2 h 36"/>
                <a:gd name="T40" fmla="*/ 16 w 55"/>
                <a:gd name="T41" fmla="*/ 3 h 36"/>
                <a:gd name="T42" fmla="*/ 25 w 55"/>
                <a:gd name="T43" fmla="*/ 3 h 36"/>
                <a:gd name="T44" fmla="*/ 33 w 55"/>
                <a:gd name="T45" fmla="*/ 7 h 36"/>
                <a:gd name="T46" fmla="*/ 36 w 55"/>
                <a:gd name="T47" fmla="*/ 10 h 36"/>
                <a:gd name="T48" fmla="*/ 35 w 55"/>
                <a:gd name="T49" fmla="*/ 15 h 36"/>
                <a:gd name="T50" fmla="*/ 31 w 55"/>
                <a:gd name="T51" fmla="*/ 19 h 36"/>
                <a:gd name="T52" fmla="*/ 21 w 55"/>
                <a:gd name="T53" fmla="*/ 22 h 36"/>
                <a:gd name="T54" fmla="*/ 10 w 55"/>
                <a:gd name="T55" fmla="*/ 18 h 36"/>
                <a:gd name="T56" fmla="*/ 4 w 55"/>
                <a:gd name="T57" fmla="*/ 12 h 36"/>
                <a:gd name="T58" fmla="*/ 8 w 55"/>
                <a:gd name="T59" fmla="*/ 5 h 36"/>
                <a:gd name="T60" fmla="*/ 16 w 55"/>
                <a:gd name="T61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36">
                  <a:moveTo>
                    <a:pt x="27" y="2"/>
                  </a:moveTo>
                  <a:cubicBezTo>
                    <a:pt x="23" y="1"/>
                    <a:pt x="19" y="0"/>
                    <a:pt x="16" y="1"/>
                  </a:cubicBezTo>
                  <a:cubicBezTo>
                    <a:pt x="12" y="1"/>
                    <a:pt x="9" y="2"/>
                    <a:pt x="6" y="4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0" y="15"/>
                    <a:pt x="3" y="18"/>
                    <a:pt x="7" y="20"/>
                  </a:cubicBezTo>
                  <a:cubicBezTo>
                    <a:pt x="11" y="23"/>
                    <a:pt x="16" y="24"/>
                    <a:pt x="20" y="24"/>
                  </a:cubicBezTo>
                  <a:cubicBezTo>
                    <a:pt x="25" y="24"/>
                    <a:pt x="29" y="23"/>
                    <a:pt x="33" y="20"/>
                  </a:cubicBezTo>
                  <a:cubicBezTo>
                    <a:pt x="35" y="19"/>
                    <a:pt x="37" y="17"/>
                    <a:pt x="38" y="16"/>
                  </a:cubicBezTo>
                  <a:cubicBezTo>
                    <a:pt x="39" y="14"/>
                    <a:pt x="39" y="12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46" y="14"/>
                    <a:pt x="50" y="18"/>
                    <a:pt x="50" y="22"/>
                  </a:cubicBezTo>
                  <a:cubicBezTo>
                    <a:pt x="51" y="25"/>
                    <a:pt x="49" y="29"/>
                    <a:pt x="44" y="32"/>
                  </a:cubicBezTo>
                  <a:cubicBezTo>
                    <a:pt x="43" y="32"/>
                    <a:pt x="42" y="33"/>
                    <a:pt x="41" y="33"/>
                  </a:cubicBezTo>
                  <a:cubicBezTo>
                    <a:pt x="40" y="34"/>
                    <a:pt x="38" y="34"/>
                    <a:pt x="37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2" y="35"/>
                    <a:pt x="44" y="34"/>
                    <a:pt x="46" y="33"/>
                  </a:cubicBezTo>
                  <a:cubicBezTo>
                    <a:pt x="51" y="31"/>
                    <a:pt x="53" y="28"/>
                    <a:pt x="54" y="25"/>
                  </a:cubicBezTo>
                  <a:cubicBezTo>
                    <a:pt x="55" y="23"/>
                    <a:pt x="55" y="20"/>
                    <a:pt x="52" y="17"/>
                  </a:cubicBezTo>
                  <a:cubicBezTo>
                    <a:pt x="50" y="13"/>
                    <a:pt x="46" y="10"/>
                    <a:pt x="40" y="7"/>
                  </a:cubicBezTo>
                  <a:cubicBezTo>
                    <a:pt x="36" y="4"/>
                    <a:pt x="32" y="3"/>
                    <a:pt x="27" y="2"/>
                  </a:cubicBezTo>
                  <a:close/>
                  <a:moveTo>
                    <a:pt x="16" y="3"/>
                  </a:moveTo>
                  <a:cubicBezTo>
                    <a:pt x="19" y="3"/>
                    <a:pt x="22" y="3"/>
                    <a:pt x="25" y="3"/>
                  </a:cubicBezTo>
                  <a:cubicBezTo>
                    <a:pt x="28" y="4"/>
                    <a:pt x="30" y="5"/>
                    <a:pt x="33" y="7"/>
                  </a:cubicBezTo>
                  <a:cubicBezTo>
                    <a:pt x="34" y="7"/>
                    <a:pt x="35" y="9"/>
                    <a:pt x="36" y="10"/>
                  </a:cubicBezTo>
                  <a:cubicBezTo>
                    <a:pt x="36" y="12"/>
                    <a:pt x="36" y="13"/>
                    <a:pt x="35" y="15"/>
                  </a:cubicBezTo>
                  <a:cubicBezTo>
                    <a:pt x="34" y="16"/>
                    <a:pt x="33" y="18"/>
                    <a:pt x="31" y="19"/>
                  </a:cubicBezTo>
                  <a:cubicBezTo>
                    <a:pt x="28" y="21"/>
                    <a:pt x="24" y="22"/>
                    <a:pt x="21" y="22"/>
                  </a:cubicBezTo>
                  <a:cubicBezTo>
                    <a:pt x="17" y="21"/>
                    <a:pt x="13" y="20"/>
                    <a:pt x="10" y="18"/>
                  </a:cubicBezTo>
                  <a:cubicBezTo>
                    <a:pt x="6" y="16"/>
                    <a:pt x="4" y="14"/>
                    <a:pt x="4" y="12"/>
                  </a:cubicBezTo>
                  <a:cubicBezTo>
                    <a:pt x="4" y="9"/>
                    <a:pt x="5" y="7"/>
                    <a:pt x="8" y="5"/>
                  </a:cubicBezTo>
                  <a:cubicBezTo>
                    <a:pt x="11" y="4"/>
                    <a:pt x="13" y="3"/>
                    <a:pt x="16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222D8E25-4494-4FBC-BC63-B4CA590D2C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5300" y="6075363"/>
              <a:ext cx="98425" cy="58738"/>
            </a:xfrm>
            <a:custGeom>
              <a:avLst/>
              <a:gdLst>
                <a:gd name="T0" fmla="*/ 34 w 36"/>
                <a:gd name="T1" fmla="*/ 20 h 21"/>
                <a:gd name="T2" fmla="*/ 34 w 36"/>
                <a:gd name="T3" fmla="*/ 17 h 21"/>
                <a:gd name="T4" fmla="*/ 28 w 36"/>
                <a:gd name="T5" fmla="*/ 17 h 21"/>
                <a:gd name="T6" fmla="*/ 29 w 36"/>
                <a:gd name="T7" fmla="*/ 20 h 21"/>
                <a:gd name="T8" fmla="*/ 34 w 36"/>
                <a:gd name="T9" fmla="*/ 20 h 21"/>
                <a:gd name="T10" fmla="*/ 34 w 36"/>
                <a:gd name="T11" fmla="*/ 20 h 21"/>
                <a:gd name="T12" fmla="*/ 5 w 36"/>
                <a:gd name="T13" fmla="*/ 5 h 21"/>
                <a:gd name="T14" fmla="*/ 7 w 36"/>
                <a:gd name="T15" fmla="*/ 5 h 21"/>
                <a:gd name="T16" fmla="*/ 8 w 36"/>
                <a:gd name="T17" fmla="*/ 3 h 21"/>
                <a:gd name="T18" fmla="*/ 7 w 36"/>
                <a:gd name="T19" fmla="*/ 1 h 21"/>
                <a:gd name="T20" fmla="*/ 1 w 36"/>
                <a:gd name="T21" fmla="*/ 1 h 21"/>
                <a:gd name="T22" fmla="*/ 2 w 36"/>
                <a:gd name="T23" fmla="*/ 4 h 21"/>
                <a:gd name="T24" fmla="*/ 5 w 36"/>
                <a:gd name="T2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21">
                  <a:moveTo>
                    <a:pt x="34" y="20"/>
                  </a:moveTo>
                  <a:cubicBezTo>
                    <a:pt x="36" y="19"/>
                    <a:pt x="36" y="18"/>
                    <a:pt x="34" y="17"/>
                  </a:cubicBezTo>
                  <a:cubicBezTo>
                    <a:pt x="32" y="16"/>
                    <a:pt x="30" y="16"/>
                    <a:pt x="28" y="17"/>
                  </a:cubicBezTo>
                  <a:cubicBezTo>
                    <a:pt x="27" y="18"/>
                    <a:pt x="27" y="19"/>
                    <a:pt x="29" y="20"/>
                  </a:cubicBezTo>
                  <a:cubicBezTo>
                    <a:pt x="31" y="21"/>
                    <a:pt x="33" y="21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7" y="5"/>
                  </a:cubicBezTo>
                  <a:cubicBezTo>
                    <a:pt x="8" y="4"/>
                    <a:pt x="8" y="4"/>
                    <a:pt x="8" y="3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7EFB35EC-50FB-4F13-9C08-0F965B0F5E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9275" y="6003925"/>
              <a:ext cx="133350" cy="93663"/>
            </a:xfrm>
            <a:custGeom>
              <a:avLst/>
              <a:gdLst>
                <a:gd name="T0" fmla="*/ 42 w 48"/>
                <a:gd name="T1" fmla="*/ 13 h 34"/>
                <a:gd name="T2" fmla="*/ 34 w 48"/>
                <a:gd name="T3" fmla="*/ 18 h 34"/>
                <a:gd name="T4" fmla="*/ 4 w 48"/>
                <a:gd name="T5" fmla="*/ 0 h 34"/>
                <a:gd name="T6" fmla="*/ 0 w 48"/>
                <a:gd name="T7" fmla="*/ 2 h 34"/>
                <a:gd name="T8" fmla="*/ 9 w 48"/>
                <a:gd name="T9" fmla="*/ 33 h 34"/>
                <a:gd name="T10" fmla="*/ 11 w 48"/>
                <a:gd name="T11" fmla="*/ 34 h 34"/>
                <a:gd name="T12" fmla="*/ 34 w 48"/>
                <a:gd name="T13" fmla="*/ 21 h 34"/>
                <a:gd name="T14" fmla="*/ 45 w 48"/>
                <a:gd name="T15" fmla="*/ 28 h 34"/>
                <a:gd name="T16" fmla="*/ 48 w 48"/>
                <a:gd name="T17" fmla="*/ 26 h 34"/>
                <a:gd name="T18" fmla="*/ 37 w 48"/>
                <a:gd name="T19" fmla="*/ 19 h 34"/>
                <a:gd name="T20" fmla="*/ 45 w 48"/>
                <a:gd name="T21" fmla="*/ 15 h 34"/>
                <a:gd name="T22" fmla="*/ 42 w 48"/>
                <a:gd name="T23" fmla="*/ 13 h 34"/>
                <a:gd name="T24" fmla="*/ 12 w 48"/>
                <a:gd name="T25" fmla="*/ 31 h 34"/>
                <a:gd name="T26" fmla="*/ 5 w 48"/>
                <a:gd name="T27" fmla="*/ 9 h 34"/>
                <a:gd name="T28" fmla="*/ 4 w 48"/>
                <a:gd name="T29" fmla="*/ 3 h 34"/>
                <a:gd name="T30" fmla="*/ 4 w 48"/>
                <a:gd name="T31" fmla="*/ 3 h 34"/>
                <a:gd name="T32" fmla="*/ 19 w 48"/>
                <a:gd name="T33" fmla="*/ 12 h 34"/>
                <a:gd name="T34" fmla="*/ 31 w 48"/>
                <a:gd name="T35" fmla="*/ 20 h 34"/>
                <a:gd name="T36" fmla="*/ 12 w 48"/>
                <a:gd name="T37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4">
                  <a:moveTo>
                    <a:pt x="42" y="13"/>
                  </a:moveTo>
                  <a:cubicBezTo>
                    <a:pt x="34" y="18"/>
                    <a:pt x="34" y="18"/>
                    <a:pt x="34" y="1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12" y="31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6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6"/>
                    <a:pt x="13" y="9"/>
                    <a:pt x="19" y="12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12" y="31"/>
                    <a:pt x="12" y="31"/>
                    <a:pt x="12" y="3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71B3AFD3-7AA1-4685-AE35-BFFC4048B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3888" y="5956300"/>
              <a:ext cx="141288" cy="77788"/>
            </a:xfrm>
            <a:custGeom>
              <a:avLst/>
              <a:gdLst>
                <a:gd name="T0" fmla="*/ 6 w 51"/>
                <a:gd name="T1" fmla="*/ 0 h 28"/>
                <a:gd name="T2" fmla="*/ 3 w 51"/>
                <a:gd name="T3" fmla="*/ 2 h 28"/>
                <a:gd name="T4" fmla="*/ 0 w 51"/>
                <a:gd name="T5" fmla="*/ 14 h 28"/>
                <a:gd name="T6" fmla="*/ 4 w 51"/>
                <a:gd name="T7" fmla="*/ 14 h 28"/>
                <a:gd name="T8" fmla="*/ 6 w 51"/>
                <a:gd name="T9" fmla="*/ 5 h 28"/>
                <a:gd name="T10" fmla="*/ 6 w 51"/>
                <a:gd name="T11" fmla="*/ 4 h 28"/>
                <a:gd name="T12" fmla="*/ 15 w 51"/>
                <a:gd name="T13" fmla="*/ 9 h 28"/>
                <a:gd name="T14" fmla="*/ 48 w 51"/>
                <a:gd name="T15" fmla="*/ 28 h 28"/>
                <a:gd name="T16" fmla="*/ 51 w 51"/>
                <a:gd name="T17" fmla="*/ 26 h 28"/>
                <a:gd name="T18" fmla="*/ 6 w 5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28">
                  <a:moveTo>
                    <a:pt x="6" y="0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6" y="8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6"/>
                    <a:pt x="12" y="7"/>
                    <a:pt x="15" y="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11B02722-D35B-476D-94CA-47FD5AAF2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1938" y="6626225"/>
              <a:ext cx="234950" cy="134938"/>
            </a:xfrm>
            <a:custGeom>
              <a:avLst/>
              <a:gdLst>
                <a:gd name="T0" fmla="*/ 84 w 85"/>
                <a:gd name="T1" fmla="*/ 2 h 49"/>
                <a:gd name="T2" fmla="*/ 3 w 85"/>
                <a:gd name="T3" fmla="*/ 48 h 49"/>
                <a:gd name="T4" fmla="*/ 1 w 85"/>
                <a:gd name="T5" fmla="*/ 48 h 49"/>
                <a:gd name="T6" fmla="*/ 1 w 85"/>
                <a:gd name="T7" fmla="*/ 47 h 49"/>
                <a:gd name="T8" fmla="*/ 82 w 85"/>
                <a:gd name="T9" fmla="*/ 0 h 49"/>
                <a:gd name="T10" fmla="*/ 84 w 85"/>
                <a:gd name="T11" fmla="*/ 0 h 49"/>
                <a:gd name="T12" fmla="*/ 84 w 85"/>
                <a:gd name="T13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9">
                  <a:moveTo>
                    <a:pt x="84" y="2"/>
                  </a:moveTo>
                  <a:cubicBezTo>
                    <a:pt x="3" y="48"/>
                    <a:pt x="3" y="48"/>
                    <a:pt x="3" y="48"/>
                  </a:cubicBezTo>
                  <a:cubicBezTo>
                    <a:pt x="2" y="49"/>
                    <a:pt x="1" y="49"/>
                    <a:pt x="1" y="48"/>
                  </a:cubicBezTo>
                  <a:cubicBezTo>
                    <a:pt x="0" y="48"/>
                    <a:pt x="0" y="47"/>
                    <a:pt x="1" y="4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5" y="0"/>
                    <a:pt x="85" y="1"/>
                    <a:pt x="84" y="2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25C48622-0A10-454F-B93B-0B70EEBFC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7350" y="5970588"/>
              <a:ext cx="101600" cy="58738"/>
            </a:xfrm>
            <a:custGeom>
              <a:avLst/>
              <a:gdLst>
                <a:gd name="T0" fmla="*/ 37 w 37"/>
                <a:gd name="T1" fmla="*/ 11 h 21"/>
                <a:gd name="T2" fmla="*/ 19 w 37"/>
                <a:gd name="T3" fmla="*/ 21 h 21"/>
                <a:gd name="T4" fmla="*/ 16 w 37"/>
                <a:gd name="T5" fmla="*/ 21 h 21"/>
                <a:gd name="T6" fmla="*/ 1 w 37"/>
                <a:gd name="T7" fmla="*/ 12 h 21"/>
                <a:gd name="T8" fmla="*/ 1 w 37"/>
                <a:gd name="T9" fmla="*/ 10 h 21"/>
                <a:gd name="T10" fmla="*/ 19 w 37"/>
                <a:gd name="T11" fmla="*/ 0 h 21"/>
                <a:gd name="T12" fmla="*/ 22 w 37"/>
                <a:gd name="T13" fmla="*/ 0 h 21"/>
                <a:gd name="T14" fmla="*/ 36 w 37"/>
                <a:gd name="T15" fmla="*/ 9 h 21"/>
                <a:gd name="T16" fmla="*/ 37 w 37"/>
                <a:gd name="T1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1">
                  <a:moveTo>
                    <a:pt x="37" y="1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18" y="21"/>
                    <a:pt x="17" y="21"/>
                    <a:pt x="16" y="2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1"/>
                    <a:pt x="1" y="1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9"/>
                    <a:pt x="37" y="10"/>
                    <a:pt x="37" y="1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52A25176-EC02-492E-B990-2C96BAECD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5934075"/>
              <a:ext cx="66675" cy="50800"/>
            </a:xfrm>
            <a:custGeom>
              <a:avLst/>
              <a:gdLst>
                <a:gd name="T0" fmla="*/ 18 w 24"/>
                <a:gd name="T1" fmla="*/ 16 h 18"/>
                <a:gd name="T2" fmla="*/ 12 w 24"/>
                <a:gd name="T3" fmla="*/ 15 h 18"/>
                <a:gd name="T4" fmla="*/ 7 w 24"/>
                <a:gd name="T5" fmla="*/ 12 h 18"/>
                <a:gd name="T6" fmla="*/ 7 w 24"/>
                <a:gd name="T7" fmla="*/ 4 h 18"/>
                <a:gd name="T8" fmla="*/ 19 w 24"/>
                <a:gd name="T9" fmla="*/ 4 h 18"/>
                <a:gd name="T10" fmla="*/ 21 w 24"/>
                <a:gd name="T11" fmla="*/ 6 h 18"/>
                <a:gd name="T12" fmla="*/ 24 w 24"/>
                <a:gd name="T13" fmla="*/ 4 h 18"/>
                <a:gd name="T14" fmla="*/ 21 w 24"/>
                <a:gd name="T15" fmla="*/ 3 h 18"/>
                <a:gd name="T16" fmla="*/ 4 w 24"/>
                <a:gd name="T17" fmla="*/ 3 h 18"/>
                <a:gd name="T18" fmla="*/ 4 w 24"/>
                <a:gd name="T19" fmla="*/ 13 h 18"/>
                <a:gd name="T20" fmla="*/ 10 w 24"/>
                <a:gd name="T21" fmla="*/ 16 h 18"/>
                <a:gd name="T22" fmla="*/ 21 w 24"/>
                <a:gd name="T23" fmla="*/ 18 h 18"/>
                <a:gd name="T24" fmla="*/ 18 w 24"/>
                <a:gd name="T2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8">
                  <a:moveTo>
                    <a:pt x="18" y="16"/>
                  </a:moveTo>
                  <a:cubicBezTo>
                    <a:pt x="16" y="16"/>
                    <a:pt x="14" y="16"/>
                    <a:pt x="12" y="15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0"/>
                    <a:pt x="3" y="6"/>
                    <a:pt x="7" y="4"/>
                  </a:cubicBezTo>
                  <a:cubicBezTo>
                    <a:pt x="10" y="2"/>
                    <a:pt x="16" y="2"/>
                    <a:pt x="19" y="4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9" y="0"/>
                    <a:pt x="4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8"/>
                    <a:pt x="17" y="18"/>
                    <a:pt x="21" y="18"/>
                  </a:cubicBezTo>
                  <a:lnTo>
                    <a:pt x="18" y="16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1" name="Freeform 39">
              <a:extLst>
                <a:ext uri="{FF2B5EF4-FFF2-40B4-BE49-F238E27FC236}">
                  <a16:creationId xmlns:a16="http://schemas.microsoft.com/office/drawing/2014/main" id="{4B637D67-468B-4B34-BA67-4FFB21459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6725" y="6264275"/>
              <a:ext cx="47625" cy="30163"/>
            </a:xfrm>
            <a:custGeom>
              <a:avLst/>
              <a:gdLst>
                <a:gd name="T0" fmla="*/ 14 w 17"/>
                <a:gd name="T1" fmla="*/ 4 h 11"/>
                <a:gd name="T2" fmla="*/ 11 w 17"/>
                <a:gd name="T3" fmla="*/ 4 h 11"/>
                <a:gd name="T4" fmla="*/ 8 w 17"/>
                <a:gd name="T5" fmla="*/ 5 h 11"/>
                <a:gd name="T6" fmla="*/ 6 w 17"/>
                <a:gd name="T7" fmla="*/ 5 h 11"/>
                <a:gd name="T8" fmla="*/ 4 w 17"/>
                <a:gd name="T9" fmla="*/ 5 h 11"/>
                <a:gd name="T10" fmla="*/ 3 w 17"/>
                <a:gd name="T11" fmla="*/ 5 h 11"/>
                <a:gd name="T12" fmla="*/ 2 w 17"/>
                <a:gd name="T13" fmla="*/ 3 h 11"/>
                <a:gd name="T14" fmla="*/ 3 w 17"/>
                <a:gd name="T15" fmla="*/ 2 h 11"/>
                <a:gd name="T16" fmla="*/ 7 w 17"/>
                <a:gd name="T17" fmla="*/ 0 h 11"/>
                <a:gd name="T18" fmla="*/ 6 w 17"/>
                <a:gd name="T19" fmla="*/ 0 h 11"/>
                <a:gd name="T20" fmla="*/ 2 w 17"/>
                <a:gd name="T21" fmla="*/ 1 h 11"/>
                <a:gd name="T22" fmla="*/ 1 w 17"/>
                <a:gd name="T23" fmla="*/ 3 h 11"/>
                <a:gd name="T24" fmla="*/ 2 w 17"/>
                <a:gd name="T25" fmla="*/ 5 h 11"/>
                <a:gd name="T26" fmla="*/ 4 w 17"/>
                <a:gd name="T27" fmla="*/ 6 h 11"/>
                <a:gd name="T28" fmla="*/ 8 w 17"/>
                <a:gd name="T29" fmla="*/ 5 h 11"/>
                <a:gd name="T30" fmla="*/ 11 w 17"/>
                <a:gd name="T31" fmla="*/ 5 h 11"/>
                <a:gd name="T32" fmla="*/ 13 w 17"/>
                <a:gd name="T33" fmla="*/ 5 h 11"/>
                <a:gd name="T34" fmla="*/ 14 w 17"/>
                <a:gd name="T35" fmla="*/ 5 h 11"/>
                <a:gd name="T36" fmla="*/ 15 w 17"/>
                <a:gd name="T37" fmla="*/ 7 h 11"/>
                <a:gd name="T38" fmla="*/ 14 w 17"/>
                <a:gd name="T39" fmla="*/ 9 h 11"/>
                <a:gd name="T40" fmla="*/ 10 w 17"/>
                <a:gd name="T41" fmla="*/ 10 h 11"/>
                <a:gd name="T42" fmla="*/ 11 w 17"/>
                <a:gd name="T43" fmla="*/ 11 h 11"/>
                <a:gd name="T44" fmla="*/ 15 w 17"/>
                <a:gd name="T45" fmla="*/ 9 h 11"/>
                <a:gd name="T46" fmla="*/ 17 w 17"/>
                <a:gd name="T47" fmla="*/ 7 h 11"/>
                <a:gd name="T48" fmla="*/ 15 w 17"/>
                <a:gd name="T49" fmla="*/ 5 h 11"/>
                <a:gd name="T50" fmla="*/ 14 w 17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11">
                  <a:moveTo>
                    <a:pt x="14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8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2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5" y="6"/>
                    <a:pt x="7" y="6"/>
                    <a:pt x="8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6"/>
                    <a:pt x="16" y="6"/>
                    <a:pt x="15" y="7"/>
                  </a:cubicBezTo>
                  <a:cubicBezTo>
                    <a:pt x="15" y="7"/>
                    <a:pt x="15" y="8"/>
                    <a:pt x="14" y="9"/>
                  </a:cubicBezTo>
                  <a:cubicBezTo>
                    <a:pt x="12" y="9"/>
                    <a:pt x="11" y="10"/>
                    <a:pt x="10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0"/>
                    <a:pt x="13" y="10"/>
                    <a:pt x="15" y="9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6"/>
                    <a:pt x="16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2" name="Freeform 40">
              <a:extLst>
                <a:ext uri="{FF2B5EF4-FFF2-40B4-BE49-F238E27FC236}">
                  <a16:creationId xmlns:a16="http://schemas.microsoft.com/office/drawing/2014/main" id="{7589D2E9-0F6C-40BF-AFFA-FD753EBE1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0063" y="6253163"/>
              <a:ext cx="44450" cy="23813"/>
            </a:xfrm>
            <a:custGeom>
              <a:avLst/>
              <a:gdLst>
                <a:gd name="T0" fmla="*/ 0 w 16"/>
                <a:gd name="T1" fmla="*/ 4 h 9"/>
                <a:gd name="T2" fmla="*/ 6 w 16"/>
                <a:gd name="T3" fmla="*/ 7 h 9"/>
                <a:gd name="T4" fmla="*/ 12 w 16"/>
                <a:gd name="T5" fmla="*/ 7 h 9"/>
                <a:gd name="T6" fmla="*/ 14 w 16"/>
                <a:gd name="T7" fmla="*/ 5 h 9"/>
                <a:gd name="T8" fmla="*/ 14 w 16"/>
                <a:gd name="T9" fmla="*/ 5 h 9"/>
                <a:gd name="T10" fmla="*/ 15 w 16"/>
                <a:gd name="T11" fmla="*/ 5 h 9"/>
                <a:gd name="T12" fmla="*/ 16 w 16"/>
                <a:gd name="T13" fmla="*/ 5 h 9"/>
                <a:gd name="T14" fmla="*/ 7 w 16"/>
                <a:gd name="T15" fmla="*/ 0 h 9"/>
                <a:gd name="T16" fmla="*/ 6 w 16"/>
                <a:gd name="T17" fmla="*/ 0 h 9"/>
                <a:gd name="T18" fmla="*/ 11 w 16"/>
                <a:gd name="T19" fmla="*/ 3 h 9"/>
                <a:gd name="T20" fmla="*/ 13 w 16"/>
                <a:gd name="T21" fmla="*/ 5 h 9"/>
                <a:gd name="T22" fmla="*/ 12 w 16"/>
                <a:gd name="T23" fmla="*/ 7 h 9"/>
                <a:gd name="T24" fmla="*/ 9 w 16"/>
                <a:gd name="T25" fmla="*/ 8 h 9"/>
                <a:gd name="T26" fmla="*/ 6 w 16"/>
                <a:gd name="T27" fmla="*/ 7 h 9"/>
                <a:gd name="T28" fmla="*/ 1 w 16"/>
                <a:gd name="T29" fmla="*/ 3 h 9"/>
                <a:gd name="T30" fmla="*/ 0 w 16"/>
                <a:gd name="T3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9"/>
                    <a:pt x="10" y="9"/>
                    <a:pt x="12" y="7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2" y="7"/>
                  </a:cubicBezTo>
                  <a:cubicBezTo>
                    <a:pt x="11" y="7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F8DEDB9E-A420-4814-B3BF-9FAE0DCDB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7050" y="6235700"/>
              <a:ext cx="44450" cy="25400"/>
            </a:xfrm>
            <a:custGeom>
              <a:avLst/>
              <a:gdLst>
                <a:gd name="T0" fmla="*/ 16 w 16"/>
                <a:gd name="T1" fmla="*/ 5 h 9"/>
                <a:gd name="T2" fmla="*/ 10 w 16"/>
                <a:gd name="T3" fmla="*/ 2 h 9"/>
                <a:gd name="T4" fmla="*/ 4 w 16"/>
                <a:gd name="T5" fmla="*/ 1 h 9"/>
                <a:gd name="T6" fmla="*/ 2 w 16"/>
                <a:gd name="T7" fmla="*/ 4 h 9"/>
                <a:gd name="T8" fmla="*/ 2 w 16"/>
                <a:gd name="T9" fmla="*/ 4 h 9"/>
                <a:gd name="T10" fmla="*/ 1 w 16"/>
                <a:gd name="T11" fmla="*/ 4 h 9"/>
                <a:gd name="T12" fmla="*/ 0 w 16"/>
                <a:gd name="T13" fmla="*/ 4 h 9"/>
                <a:gd name="T14" fmla="*/ 9 w 16"/>
                <a:gd name="T15" fmla="*/ 9 h 9"/>
                <a:gd name="T16" fmla="*/ 10 w 16"/>
                <a:gd name="T17" fmla="*/ 9 h 9"/>
                <a:gd name="T18" fmla="*/ 5 w 16"/>
                <a:gd name="T19" fmla="*/ 6 h 9"/>
                <a:gd name="T20" fmla="*/ 3 w 16"/>
                <a:gd name="T21" fmla="*/ 4 h 9"/>
                <a:gd name="T22" fmla="*/ 5 w 16"/>
                <a:gd name="T23" fmla="*/ 2 h 9"/>
                <a:gd name="T24" fmla="*/ 7 w 16"/>
                <a:gd name="T25" fmla="*/ 1 h 9"/>
                <a:gd name="T26" fmla="*/ 10 w 16"/>
                <a:gd name="T27" fmla="*/ 2 h 9"/>
                <a:gd name="T28" fmla="*/ 16 w 16"/>
                <a:gd name="T29" fmla="*/ 6 h 9"/>
                <a:gd name="T30" fmla="*/ 16 w 16"/>
                <a:gd name="T3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16" y="5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8" y="0"/>
                    <a:pt x="6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4"/>
                  </a:cubicBezTo>
                  <a:cubicBezTo>
                    <a:pt x="3" y="3"/>
                    <a:pt x="3" y="3"/>
                    <a:pt x="5" y="2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8" y="1"/>
                    <a:pt x="9" y="2"/>
                    <a:pt x="10" y="2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5"/>
                    <a:pt x="16" y="5"/>
                    <a:pt x="16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6480AB64-9C94-421B-8D8D-E2C23EFD29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0388" y="6213475"/>
              <a:ext cx="41275" cy="30163"/>
            </a:xfrm>
            <a:custGeom>
              <a:avLst/>
              <a:gdLst>
                <a:gd name="T0" fmla="*/ 0 w 15"/>
                <a:gd name="T1" fmla="*/ 6 h 11"/>
                <a:gd name="T2" fmla="*/ 2 w 15"/>
                <a:gd name="T3" fmla="*/ 9 h 11"/>
                <a:gd name="T4" fmla="*/ 7 w 15"/>
                <a:gd name="T5" fmla="*/ 10 h 11"/>
                <a:gd name="T6" fmla="*/ 11 w 15"/>
                <a:gd name="T7" fmla="*/ 9 h 11"/>
                <a:gd name="T8" fmla="*/ 12 w 15"/>
                <a:gd name="T9" fmla="*/ 7 h 11"/>
                <a:gd name="T10" fmla="*/ 12 w 15"/>
                <a:gd name="T11" fmla="*/ 7 h 11"/>
                <a:gd name="T12" fmla="*/ 14 w 15"/>
                <a:gd name="T13" fmla="*/ 7 h 11"/>
                <a:gd name="T14" fmla="*/ 15 w 15"/>
                <a:gd name="T15" fmla="*/ 7 h 11"/>
                <a:gd name="T16" fmla="*/ 1 w 15"/>
                <a:gd name="T17" fmla="*/ 0 h 11"/>
                <a:gd name="T18" fmla="*/ 1 w 15"/>
                <a:gd name="T19" fmla="*/ 0 h 11"/>
                <a:gd name="T20" fmla="*/ 4 w 15"/>
                <a:gd name="T21" fmla="*/ 2 h 11"/>
                <a:gd name="T22" fmla="*/ 6 w 15"/>
                <a:gd name="T23" fmla="*/ 3 h 11"/>
                <a:gd name="T24" fmla="*/ 6 w 15"/>
                <a:gd name="T25" fmla="*/ 3 h 11"/>
                <a:gd name="T26" fmla="*/ 3 w 15"/>
                <a:gd name="T27" fmla="*/ 3 h 11"/>
                <a:gd name="T28" fmla="*/ 1 w 15"/>
                <a:gd name="T29" fmla="*/ 4 h 11"/>
                <a:gd name="T30" fmla="*/ 0 w 15"/>
                <a:gd name="T31" fmla="*/ 6 h 11"/>
                <a:gd name="T32" fmla="*/ 5 w 15"/>
                <a:gd name="T33" fmla="*/ 4 h 11"/>
                <a:gd name="T34" fmla="*/ 9 w 15"/>
                <a:gd name="T35" fmla="*/ 5 h 11"/>
                <a:gd name="T36" fmla="*/ 9 w 15"/>
                <a:gd name="T37" fmla="*/ 5 h 11"/>
                <a:gd name="T38" fmla="*/ 12 w 15"/>
                <a:gd name="T39" fmla="*/ 7 h 11"/>
                <a:gd name="T40" fmla="*/ 10 w 15"/>
                <a:gd name="T41" fmla="*/ 9 h 11"/>
                <a:gd name="T42" fmla="*/ 3 w 15"/>
                <a:gd name="T43" fmla="*/ 9 h 11"/>
                <a:gd name="T44" fmla="*/ 1 w 15"/>
                <a:gd name="T45" fmla="*/ 6 h 11"/>
                <a:gd name="T46" fmla="*/ 2 w 15"/>
                <a:gd name="T47" fmla="*/ 4 h 11"/>
                <a:gd name="T48" fmla="*/ 5 w 15"/>
                <a:gd name="T4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0" y="6"/>
                  </a:moveTo>
                  <a:cubicBezTo>
                    <a:pt x="0" y="7"/>
                    <a:pt x="1" y="8"/>
                    <a:pt x="2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1"/>
                    <a:pt x="10" y="10"/>
                    <a:pt x="11" y="9"/>
                  </a:cubicBezTo>
                  <a:cubicBezTo>
                    <a:pt x="12" y="9"/>
                    <a:pt x="13" y="8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4" y="3"/>
                    <a:pt x="3" y="3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0" y="6"/>
                    <a:pt x="0" y="6"/>
                  </a:cubicBezTo>
                  <a:close/>
                  <a:moveTo>
                    <a:pt x="5" y="4"/>
                  </a:moveTo>
                  <a:cubicBezTo>
                    <a:pt x="7" y="4"/>
                    <a:pt x="8" y="4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6"/>
                    <a:pt x="11" y="7"/>
                    <a:pt x="12" y="7"/>
                  </a:cubicBezTo>
                  <a:cubicBezTo>
                    <a:pt x="12" y="8"/>
                    <a:pt x="11" y="8"/>
                    <a:pt x="10" y="9"/>
                  </a:cubicBezTo>
                  <a:cubicBezTo>
                    <a:pt x="8" y="10"/>
                    <a:pt x="6" y="10"/>
                    <a:pt x="3" y="9"/>
                  </a:cubicBezTo>
                  <a:cubicBezTo>
                    <a:pt x="2" y="8"/>
                    <a:pt x="1" y="7"/>
                    <a:pt x="1" y="6"/>
                  </a:cubicBezTo>
                  <a:cubicBezTo>
                    <a:pt x="1" y="6"/>
                    <a:pt x="1" y="5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5" name="Freeform 43">
              <a:extLst>
                <a:ext uri="{FF2B5EF4-FFF2-40B4-BE49-F238E27FC236}">
                  <a16:creationId xmlns:a16="http://schemas.microsoft.com/office/drawing/2014/main" id="{EBFEC3F1-07C5-485E-8C1F-BF73F07E3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5788" y="6205538"/>
              <a:ext cx="41275" cy="22225"/>
            </a:xfrm>
            <a:custGeom>
              <a:avLst/>
              <a:gdLst>
                <a:gd name="T0" fmla="*/ 15 w 15"/>
                <a:gd name="T1" fmla="*/ 5 h 8"/>
                <a:gd name="T2" fmla="*/ 9 w 15"/>
                <a:gd name="T3" fmla="*/ 1 h 8"/>
                <a:gd name="T4" fmla="*/ 6 w 15"/>
                <a:gd name="T5" fmla="*/ 0 h 8"/>
                <a:gd name="T6" fmla="*/ 3 w 15"/>
                <a:gd name="T7" fmla="*/ 1 h 8"/>
                <a:gd name="T8" fmla="*/ 0 w 15"/>
                <a:gd name="T9" fmla="*/ 3 h 8"/>
                <a:gd name="T10" fmla="*/ 1 w 15"/>
                <a:gd name="T11" fmla="*/ 4 h 8"/>
                <a:gd name="T12" fmla="*/ 3 w 15"/>
                <a:gd name="T13" fmla="*/ 2 h 8"/>
                <a:gd name="T14" fmla="*/ 6 w 15"/>
                <a:gd name="T15" fmla="*/ 1 h 8"/>
                <a:gd name="T16" fmla="*/ 8 w 15"/>
                <a:gd name="T17" fmla="*/ 2 h 8"/>
                <a:gd name="T18" fmla="*/ 9 w 15"/>
                <a:gd name="T19" fmla="*/ 2 h 8"/>
                <a:gd name="T20" fmla="*/ 7 w 15"/>
                <a:gd name="T21" fmla="*/ 3 h 8"/>
                <a:gd name="T22" fmla="*/ 5 w 15"/>
                <a:gd name="T23" fmla="*/ 6 h 8"/>
                <a:gd name="T24" fmla="*/ 6 w 15"/>
                <a:gd name="T25" fmla="*/ 7 h 8"/>
                <a:gd name="T26" fmla="*/ 8 w 15"/>
                <a:gd name="T27" fmla="*/ 8 h 8"/>
                <a:gd name="T28" fmla="*/ 11 w 15"/>
                <a:gd name="T29" fmla="*/ 7 h 8"/>
                <a:gd name="T30" fmla="*/ 12 w 15"/>
                <a:gd name="T31" fmla="*/ 6 h 8"/>
                <a:gd name="T32" fmla="*/ 13 w 15"/>
                <a:gd name="T33" fmla="*/ 4 h 8"/>
                <a:gd name="T34" fmla="*/ 13 w 15"/>
                <a:gd name="T35" fmla="*/ 4 h 8"/>
                <a:gd name="T36" fmla="*/ 14 w 15"/>
                <a:gd name="T37" fmla="*/ 5 h 8"/>
                <a:gd name="T38" fmla="*/ 15 w 15"/>
                <a:gd name="T39" fmla="*/ 5 h 8"/>
                <a:gd name="T40" fmla="*/ 8 w 15"/>
                <a:gd name="T41" fmla="*/ 7 h 8"/>
                <a:gd name="T42" fmla="*/ 6 w 15"/>
                <a:gd name="T43" fmla="*/ 7 h 8"/>
                <a:gd name="T44" fmla="*/ 6 w 15"/>
                <a:gd name="T45" fmla="*/ 5 h 8"/>
                <a:gd name="T46" fmla="*/ 8 w 15"/>
                <a:gd name="T47" fmla="*/ 4 h 8"/>
                <a:gd name="T48" fmla="*/ 9 w 15"/>
                <a:gd name="T49" fmla="*/ 3 h 8"/>
                <a:gd name="T50" fmla="*/ 10 w 15"/>
                <a:gd name="T51" fmla="*/ 3 h 8"/>
                <a:gd name="T52" fmla="*/ 12 w 15"/>
                <a:gd name="T53" fmla="*/ 5 h 8"/>
                <a:gd name="T54" fmla="*/ 10 w 15"/>
                <a:gd name="T55" fmla="*/ 7 h 8"/>
                <a:gd name="T56" fmla="*/ 8 w 15"/>
                <a:gd name="T5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" h="8">
                  <a:moveTo>
                    <a:pt x="15" y="5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2"/>
                    <a:pt x="1" y="2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7" y="1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4" y="6"/>
                    <a:pt x="5" y="7"/>
                    <a:pt x="6" y="7"/>
                  </a:cubicBezTo>
                  <a:cubicBezTo>
                    <a:pt x="6" y="8"/>
                    <a:pt x="7" y="8"/>
                    <a:pt x="8" y="8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3" y="6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lose/>
                  <a:moveTo>
                    <a:pt x="8" y="7"/>
                  </a:moveTo>
                  <a:cubicBezTo>
                    <a:pt x="8" y="7"/>
                    <a:pt x="7" y="7"/>
                    <a:pt x="6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2" y="4"/>
                    <a:pt x="12" y="5"/>
                  </a:cubicBezTo>
                  <a:cubicBezTo>
                    <a:pt x="12" y="6"/>
                    <a:pt x="11" y="6"/>
                    <a:pt x="10" y="7"/>
                  </a:cubicBezTo>
                  <a:cubicBezTo>
                    <a:pt x="10" y="7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FC12870D-18DA-43DA-8C6B-A9FE6978E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838" y="6189663"/>
              <a:ext cx="44450" cy="31750"/>
            </a:xfrm>
            <a:custGeom>
              <a:avLst/>
              <a:gdLst>
                <a:gd name="T0" fmla="*/ 13 w 16"/>
                <a:gd name="T1" fmla="*/ 8 h 12"/>
                <a:gd name="T2" fmla="*/ 14 w 16"/>
                <a:gd name="T3" fmla="*/ 9 h 12"/>
                <a:gd name="T4" fmla="*/ 14 w 16"/>
                <a:gd name="T5" fmla="*/ 10 h 12"/>
                <a:gd name="T6" fmla="*/ 14 w 16"/>
                <a:gd name="T7" fmla="*/ 11 h 12"/>
                <a:gd name="T8" fmla="*/ 14 w 16"/>
                <a:gd name="T9" fmla="*/ 11 h 12"/>
                <a:gd name="T10" fmla="*/ 13 w 16"/>
                <a:gd name="T11" fmla="*/ 12 h 12"/>
                <a:gd name="T12" fmla="*/ 13 w 16"/>
                <a:gd name="T13" fmla="*/ 12 h 12"/>
                <a:gd name="T14" fmla="*/ 15 w 16"/>
                <a:gd name="T15" fmla="*/ 12 h 12"/>
                <a:gd name="T16" fmla="*/ 15 w 16"/>
                <a:gd name="T17" fmla="*/ 11 h 12"/>
                <a:gd name="T18" fmla="*/ 16 w 16"/>
                <a:gd name="T19" fmla="*/ 10 h 12"/>
                <a:gd name="T20" fmla="*/ 15 w 16"/>
                <a:gd name="T21" fmla="*/ 9 h 12"/>
                <a:gd name="T22" fmla="*/ 8 w 16"/>
                <a:gd name="T23" fmla="*/ 0 h 12"/>
                <a:gd name="T24" fmla="*/ 7 w 16"/>
                <a:gd name="T25" fmla="*/ 1 h 12"/>
                <a:gd name="T26" fmla="*/ 10 w 16"/>
                <a:gd name="T27" fmla="*/ 5 h 12"/>
                <a:gd name="T28" fmla="*/ 13 w 16"/>
                <a:gd name="T29" fmla="*/ 7 h 12"/>
                <a:gd name="T30" fmla="*/ 12 w 16"/>
                <a:gd name="T31" fmla="*/ 7 h 12"/>
                <a:gd name="T32" fmla="*/ 8 w 16"/>
                <a:gd name="T33" fmla="*/ 6 h 12"/>
                <a:gd name="T34" fmla="*/ 1 w 16"/>
                <a:gd name="T35" fmla="*/ 4 h 12"/>
                <a:gd name="T36" fmla="*/ 0 w 16"/>
                <a:gd name="T37" fmla="*/ 5 h 12"/>
                <a:gd name="T38" fmla="*/ 13 w 16"/>
                <a:gd name="T3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12">
                  <a:moveTo>
                    <a:pt x="13" y="8"/>
                  </a:moveTo>
                  <a:cubicBezTo>
                    <a:pt x="13" y="8"/>
                    <a:pt x="13" y="8"/>
                    <a:pt x="14" y="9"/>
                  </a:cubicBezTo>
                  <a:cubicBezTo>
                    <a:pt x="14" y="9"/>
                    <a:pt x="14" y="10"/>
                    <a:pt x="14" y="10"/>
                  </a:cubicBezTo>
                  <a:cubicBezTo>
                    <a:pt x="14" y="10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2"/>
                    <a:pt x="14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6" y="10"/>
                    <a:pt x="15" y="9"/>
                    <a:pt x="15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6"/>
                    <a:pt x="12" y="7"/>
                    <a:pt x="13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0" y="7"/>
                    <a:pt x="8" y="6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3" y="8"/>
                    <a:pt x="13" y="8"/>
                    <a:pt x="13" y="8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79AE4291-3940-4B84-B126-46F6083BC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463" y="6197600"/>
              <a:ext cx="11113" cy="7938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3 h 3"/>
                <a:gd name="T4" fmla="*/ 4 w 4"/>
                <a:gd name="T5" fmla="*/ 3 h 3"/>
                <a:gd name="T6" fmla="*/ 1 w 4"/>
                <a:gd name="T7" fmla="*/ 0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F7F8E7A7-CCC5-471A-A9E6-9D5C90CB4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288" y="6157913"/>
              <a:ext cx="44450" cy="31750"/>
            </a:xfrm>
            <a:custGeom>
              <a:avLst/>
              <a:gdLst>
                <a:gd name="T0" fmla="*/ 13 w 16"/>
                <a:gd name="T1" fmla="*/ 4 h 11"/>
                <a:gd name="T2" fmla="*/ 11 w 16"/>
                <a:gd name="T3" fmla="*/ 4 h 11"/>
                <a:gd name="T4" fmla="*/ 8 w 16"/>
                <a:gd name="T5" fmla="*/ 5 h 11"/>
                <a:gd name="T6" fmla="*/ 5 w 16"/>
                <a:gd name="T7" fmla="*/ 6 h 11"/>
                <a:gd name="T8" fmla="*/ 3 w 16"/>
                <a:gd name="T9" fmla="*/ 6 h 11"/>
                <a:gd name="T10" fmla="*/ 2 w 16"/>
                <a:gd name="T11" fmla="*/ 5 h 11"/>
                <a:gd name="T12" fmla="*/ 1 w 16"/>
                <a:gd name="T13" fmla="*/ 4 h 11"/>
                <a:gd name="T14" fmla="*/ 3 w 16"/>
                <a:gd name="T15" fmla="*/ 2 h 11"/>
                <a:gd name="T16" fmla="*/ 6 w 16"/>
                <a:gd name="T17" fmla="*/ 1 h 11"/>
                <a:gd name="T18" fmla="*/ 6 w 16"/>
                <a:gd name="T19" fmla="*/ 0 h 11"/>
                <a:gd name="T20" fmla="*/ 2 w 16"/>
                <a:gd name="T21" fmla="*/ 2 h 11"/>
                <a:gd name="T22" fmla="*/ 0 w 16"/>
                <a:gd name="T23" fmla="*/ 4 h 11"/>
                <a:gd name="T24" fmla="*/ 1 w 16"/>
                <a:gd name="T25" fmla="*/ 6 h 11"/>
                <a:gd name="T26" fmla="*/ 4 w 16"/>
                <a:gd name="T27" fmla="*/ 6 h 11"/>
                <a:gd name="T28" fmla="*/ 8 w 16"/>
                <a:gd name="T29" fmla="*/ 6 h 11"/>
                <a:gd name="T30" fmla="*/ 11 w 16"/>
                <a:gd name="T31" fmla="*/ 5 h 11"/>
                <a:gd name="T32" fmla="*/ 13 w 16"/>
                <a:gd name="T33" fmla="*/ 5 h 11"/>
                <a:gd name="T34" fmla="*/ 14 w 16"/>
                <a:gd name="T35" fmla="*/ 5 h 11"/>
                <a:gd name="T36" fmla="*/ 15 w 16"/>
                <a:gd name="T37" fmla="*/ 7 h 11"/>
                <a:gd name="T38" fmla="*/ 13 w 16"/>
                <a:gd name="T39" fmla="*/ 9 h 11"/>
                <a:gd name="T40" fmla="*/ 9 w 16"/>
                <a:gd name="T41" fmla="*/ 10 h 11"/>
                <a:gd name="T42" fmla="*/ 10 w 16"/>
                <a:gd name="T43" fmla="*/ 11 h 11"/>
                <a:gd name="T44" fmla="*/ 14 w 16"/>
                <a:gd name="T45" fmla="*/ 9 h 11"/>
                <a:gd name="T46" fmla="*/ 16 w 16"/>
                <a:gd name="T47" fmla="*/ 7 h 11"/>
                <a:gd name="T48" fmla="*/ 15 w 16"/>
                <a:gd name="T49" fmla="*/ 5 h 11"/>
                <a:gd name="T50" fmla="*/ 13 w 16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11">
                  <a:moveTo>
                    <a:pt x="13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0" y="4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4" y="6"/>
                    <a:pt x="3" y="6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3" y="1"/>
                    <a:pt x="2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6" y="6"/>
                    <a:pt x="8" y="6"/>
                  </a:cubicBezTo>
                  <a:cubicBezTo>
                    <a:pt x="9" y="5"/>
                    <a:pt x="10" y="5"/>
                    <a:pt x="11" y="5"/>
                  </a:cubicBezTo>
                  <a:cubicBezTo>
                    <a:pt x="11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8"/>
                    <a:pt x="14" y="8"/>
                    <a:pt x="13" y="9"/>
                  </a:cubicBezTo>
                  <a:cubicBezTo>
                    <a:pt x="12" y="10"/>
                    <a:pt x="11" y="10"/>
                    <a:pt x="9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5" y="8"/>
                    <a:pt x="16" y="8"/>
                    <a:pt x="16" y="7"/>
                  </a:cubicBezTo>
                  <a:cubicBezTo>
                    <a:pt x="16" y="6"/>
                    <a:pt x="16" y="5"/>
                    <a:pt x="15" y="5"/>
                  </a:cubicBezTo>
                  <a:cubicBezTo>
                    <a:pt x="14" y="5"/>
                    <a:pt x="14" y="4"/>
                    <a:pt x="13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F81C65BE-DCD3-428A-BAB0-818E953136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4213" y="6149975"/>
              <a:ext cx="39688" cy="19050"/>
            </a:xfrm>
            <a:custGeom>
              <a:avLst/>
              <a:gdLst>
                <a:gd name="T0" fmla="*/ 13 w 14"/>
                <a:gd name="T1" fmla="*/ 5 h 7"/>
                <a:gd name="T2" fmla="*/ 14 w 14"/>
                <a:gd name="T3" fmla="*/ 4 h 7"/>
                <a:gd name="T4" fmla="*/ 13 w 14"/>
                <a:gd name="T5" fmla="*/ 4 h 7"/>
                <a:gd name="T6" fmla="*/ 12 w 14"/>
                <a:gd name="T7" fmla="*/ 5 h 7"/>
                <a:gd name="T8" fmla="*/ 11 w 14"/>
                <a:gd name="T9" fmla="*/ 6 h 7"/>
                <a:gd name="T10" fmla="*/ 7 w 14"/>
                <a:gd name="T11" fmla="*/ 7 h 7"/>
                <a:gd name="T12" fmla="*/ 3 w 14"/>
                <a:gd name="T13" fmla="*/ 6 h 7"/>
                <a:gd name="T14" fmla="*/ 10 w 14"/>
                <a:gd name="T15" fmla="*/ 2 h 7"/>
                <a:gd name="T16" fmla="*/ 9 w 14"/>
                <a:gd name="T17" fmla="*/ 1 h 7"/>
                <a:gd name="T18" fmla="*/ 5 w 14"/>
                <a:gd name="T19" fmla="*/ 0 h 7"/>
                <a:gd name="T20" fmla="*/ 2 w 14"/>
                <a:gd name="T21" fmla="*/ 1 h 7"/>
                <a:gd name="T22" fmla="*/ 0 w 14"/>
                <a:gd name="T23" fmla="*/ 3 h 7"/>
                <a:gd name="T24" fmla="*/ 2 w 14"/>
                <a:gd name="T25" fmla="*/ 6 h 7"/>
                <a:gd name="T26" fmla="*/ 7 w 14"/>
                <a:gd name="T27" fmla="*/ 7 h 7"/>
                <a:gd name="T28" fmla="*/ 11 w 14"/>
                <a:gd name="T29" fmla="*/ 6 h 7"/>
                <a:gd name="T30" fmla="*/ 13 w 14"/>
                <a:gd name="T31" fmla="*/ 5 h 7"/>
                <a:gd name="T32" fmla="*/ 5 w 14"/>
                <a:gd name="T33" fmla="*/ 1 h 7"/>
                <a:gd name="T34" fmla="*/ 8 w 14"/>
                <a:gd name="T35" fmla="*/ 2 h 7"/>
                <a:gd name="T36" fmla="*/ 3 w 14"/>
                <a:gd name="T37" fmla="*/ 5 h 7"/>
                <a:gd name="T38" fmla="*/ 1 w 14"/>
                <a:gd name="T39" fmla="*/ 3 h 7"/>
                <a:gd name="T40" fmla="*/ 2 w 14"/>
                <a:gd name="T41" fmla="*/ 1 h 7"/>
                <a:gd name="T42" fmla="*/ 5 w 14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7">
                  <a:moveTo>
                    <a:pt x="13" y="5"/>
                  </a:moveTo>
                  <a:cubicBezTo>
                    <a:pt x="13" y="5"/>
                    <a:pt x="13" y="5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5"/>
                    <a:pt x="11" y="6"/>
                    <a:pt x="11" y="6"/>
                  </a:cubicBezTo>
                  <a:cubicBezTo>
                    <a:pt x="10" y="6"/>
                    <a:pt x="8" y="7"/>
                    <a:pt x="7" y="7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5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9" y="7"/>
                    <a:pt x="10" y="7"/>
                    <a:pt x="11" y="6"/>
                  </a:cubicBezTo>
                  <a:cubicBezTo>
                    <a:pt x="12" y="6"/>
                    <a:pt x="12" y="6"/>
                    <a:pt x="13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0" name="Freeform 48">
              <a:extLst>
                <a:ext uri="{FF2B5EF4-FFF2-40B4-BE49-F238E27FC236}">
                  <a16:creationId xmlns:a16="http://schemas.microsoft.com/office/drawing/2014/main" id="{2D1FFA96-A66C-461C-A121-67C8D600AD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26438" y="6134100"/>
              <a:ext cx="41275" cy="30163"/>
            </a:xfrm>
            <a:custGeom>
              <a:avLst/>
              <a:gdLst>
                <a:gd name="T0" fmla="*/ 15 w 15"/>
                <a:gd name="T1" fmla="*/ 4 h 11"/>
                <a:gd name="T2" fmla="*/ 12 w 15"/>
                <a:gd name="T3" fmla="*/ 2 h 11"/>
                <a:gd name="T4" fmla="*/ 8 w 15"/>
                <a:gd name="T5" fmla="*/ 0 h 11"/>
                <a:gd name="T6" fmla="*/ 4 w 15"/>
                <a:gd name="T7" fmla="*/ 1 h 11"/>
                <a:gd name="T8" fmla="*/ 2 w 15"/>
                <a:gd name="T9" fmla="*/ 4 h 11"/>
                <a:gd name="T10" fmla="*/ 2 w 15"/>
                <a:gd name="T11" fmla="*/ 4 h 11"/>
                <a:gd name="T12" fmla="*/ 1 w 15"/>
                <a:gd name="T13" fmla="*/ 3 h 11"/>
                <a:gd name="T14" fmla="*/ 0 w 15"/>
                <a:gd name="T15" fmla="*/ 4 h 11"/>
                <a:gd name="T16" fmla="*/ 13 w 15"/>
                <a:gd name="T17" fmla="*/ 11 h 11"/>
                <a:gd name="T18" fmla="*/ 14 w 15"/>
                <a:gd name="T19" fmla="*/ 11 h 11"/>
                <a:gd name="T20" fmla="*/ 11 w 15"/>
                <a:gd name="T21" fmla="*/ 9 h 11"/>
                <a:gd name="T22" fmla="*/ 9 w 15"/>
                <a:gd name="T23" fmla="*/ 8 h 11"/>
                <a:gd name="T24" fmla="*/ 8 w 15"/>
                <a:gd name="T25" fmla="*/ 8 h 11"/>
                <a:gd name="T26" fmla="*/ 8 w 15"/>
                <a:gd name="T27" fmla="*/ 8 h 11"/>
                <a:gd name="T28" fmla="*/ 13 w 15"/>
                <a:gd name="T29" fmla="*/ 7 h 11"/>
                <a:gd name="T30" fmla="*/ 15 w 15"/>
                <a:gd name="T31" fmla="*/ 4 h 11"/>
                <a:gd name="T32" fmla="*/ 9 w 15"/>
                <a:gd name="T33" fmla="*/ 7 h 11"/>
                <a:gd name="T34" fmla="*/ 5 w 15"/>
                <a:gd name="T35" fmla="*/ 6 h 11"/>
                <a:gd name="T36" fmla="*/ 5 w 15"/>
                <a:gd name="T37" fmla="*/ 6 h 11"/>
                <a:gd name="T38" fmla="*/ 3 w 15"/>
                <a:gd name="T39" fmla="*/ 3 h 11"/>
                <a:gd name="T40" fmla="*/ 4 w 15"/>
                <a:gd name="T41" fmla="*/ 2 h 11"/>
                <a:gd name="T42" fmla="*/ 11 w 15"/>
                <a:gd name="T43" fmla="*/ 2 h 11"/>
                <a:gd name="T44" fmla="*/ 13 w 15"/>
                <a:gd name="T45" fmla="*/ 4 h 11"/>
                <a:gd name="T46" fmla="*/ 12 w 15"/>
                <a:gd name="T47" fmla="*/ 6 h 11"/>
                <a:gd name="T48" fmla="*/ 9 w 15"/>
                <a:gd name="T4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15" y="4"/>
                  </a:moveTo>
                  <a:cubicBezTo>
                    <a:pt x="15" y="3"/>
                    <a:pt x="14" y="3"/>
                    <a:pt x="12" y="2"/>
                  </a:cubicBezTo>
                  <a:cubicBezTo>
                    <a:pt x="11" y="1"/>
                    <a:pt x="9" y="0"/>
                    <a:pt x="8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0" y="8"/>
                    <a:pt x="12" y="7"/>
                    <a:pt x="13" y="7"/>
                  </a:cubicBezTo>
                  <a:cubicBezTo>
                    <a:pt x="14" y="6"/>
                    <a:pt x="15" y="5"/>
                    <a:pt x="15" y="4"/>
                  </a:cubicBezTo>
                  <a:close/>
                  <a:moveTo>
                    <a:pt x="9" y="7"/>
                  </a:moveTo>
                  <a:cubicBezTo>
                    <a:pt x="8" y="7"/>
                    <a:pt x="7" y="7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6" y="0"/>
                    <a:pt x="9" y="1"/>
                    <a:pt x="11" y="2"/>
                  </a:cubicBezTo>
                  <a:cubicBezTo>
                    <a:pt x="13" y="3"/>
                    <a:pt x="13" y="4"/>
                    <a:pt x="13" y="4"/>
                  </a:cubicBezTo>
                  <a:cubicBezTo>
                    <a:pt x="14" y="5"/>
                    <a:pt x="13" y="6"/>
                    <a:pt x="12" y="6"/>
                  </a:cubicBezTo>
                  <a:cubicBezTo>
                    <a:pt x="11" y="7"/>
                    <a:pt x="10" y="7"/>
                    <a:pt x="9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539C3AB6-F60B-43A8-8677-E7C68D17A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6119813"/>
              <a:ext cx="41275" cy="19050"/>
            </a:xfrm>
            <a:custGeom>
              <a:avLst/>
              <a:gdLst>
                <a:gd name="T0" fmla="*/ 11 w 15"/>
                <a:gd name="T1" fmla="*/ 7 h 7"/>
                <a:gd name="T2" fmla="*/ 10 w 15"/>
                <a:gd name="T3" fmla="*/ 6 h 7"/>
                <a:gd name="T4" fmla="*/ 4 w 15"/>
                <a:gd name="T5" fmla="*/ 2 h 7"/>
                <a:gd name="T6" fmla="*/ 6 w 15"/>
                <a:gd name="T7" fmla="*/ 1 h 7"/>
                <a:gd name="T8" fmla="*/ 6 w 15"/>
                <a:gd name="T9" fmla="*/ 0 h 7"/>
                <a:gd name="T10" fmla="*/ 3 w 15"/>
                <a:gd name="T11" fmla="*/ 2 h 7"/>
                <a:gd name="T12" fmla="*/ 1 w 15"/>
                <a:gd name="T13" fmla="*/ 1 h 7"/>
                <a:gd name="T14" fmla="*/ 0 w 15"/>
                <a:gd name="T15" fmla="*/ 1 h 7"/>
                <a:gd name="T16" fmla="*/ 2 w 15"/>
                <a:gd name="T17" fmla="*/ 2 h 7"/>
                <a:gd name="T18" fmla="*/ 1 w 15"/>
                <a:gd name="T19" fmla="*/ 3 h 7"/>
                <a:gd name="T20" fmla="*/ 2 w 15"/>
                <a:gd name="T21" fmla="*/ 4 h 7"/>
                <a:gd name="T22" fmla="*/ 3 w 15"/>
                <a:gd name="T23" fmla="*/ 3 h 7"/>
                <a:gd name="T24" fmla="*/ 9 w 15"/>
                <a:gd name="T25" fmla="*/ 6 h 7"/>
                <a:gd name="T26" fmla="*/ 11 w 15"/>
                <a:gd name="T27" fmla="*/ 7 h 7"/>
                <a:gd name="T28" fmla="*/ 14 w 15"/>
                <a:gd name="T29" fmla="*/ 7 h 7"/>
                <a:gd name="T30" fmla="*/ 15 w 15"/>
                <a:gd name="T31" fmla="*/ 6 h 7"/>
                <a:gd name="T32" fmla="*/ 14 w 15"/>
                <a:gd name="T33" fmla="*/ 5 h 7"/>
                <a:gd name="T34" fmla="*/ 13 w 15"/>
                <a:gd name="T35" fmla="*/ 6 h 7"/>
                <a:gd name="T36" fmla="*/ 11 w 15"/>
                <a:gd name="T3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7">
                  <a:moveTo>
                    <a:pt x="11" y="7"/>
                  </a:moveTo>
                  <a:cubicBezTo>
                    <a:pt x="11" y="6"/>
                    <a:pt x="10" y="6"/>
                    <a:pt x="10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7"/>
                    <a:pt x="11" y="7"/>
                    <a:pt x="11" y="7"/>
                  </a:cubicBezTo>
                  <a:cubicBezTo>
                    <a:pt x="12" y="7"/>
                    <a:pt x="13" y="7"/>
                    <a:pt x="14" y="7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6"/>
                    <a:pt x="12" y="7"/>
                    <a:pt x="11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2" name="Freeform 50">
              <a:extLst>
                <a:ext uri="{FF2B5EF4-FFF2-40B4-BE49-F238E27FC236}">
                  <a16:creationId xmlns:a16="http://schemas.microsoft.com/office/drawing/2014/main" id="{8F118DF9-F622-4875-98CD-86D2FF87BB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4063" y="6108700"/>
              <a:ext cx="38100" cy="22225"/>
            </a:xfrm>
            <a:custGeom>
              <a:avLst/>
              <a:gdLst>
                <a:gd name="T0" fmla="*/ 13 w 14"/>
                <a:gd name="T1" fmla="*/ 6 h 8"/>
                <a:gd name="T2" fmla="*/ 14 w 14"/>
                <a:gd name="T3" fmla="*/ 4 h 8"/>
                <a:gd name="T4" fmla="*/ 14 w 14"/>
                <a:gd name="T5" fmla="*/ 4 h 8"/>
                <a:gd name="T6" fmla="*/ 13 w 14"/>
                <a:gd name="T7" fmla="*/ 5 h 8"/>
                <a:gd name="T8" fmla="*/ 11 w 14"/>
                <a:gd name="T9" fmla="*/ 6 h 8"/>
                <a:gd name="T10" fmla="*/ 8 w 14"/>
                <a:gd name="T11" fmla="*/ 7 h 8"/>
                <a:gd name="T12" fmla="*/ 4 w 14"/>
                <a:gd name="T13" fmla="*/ 6 h 8"/>
                <a:gd name="T14" fmla="*/ 11 w 14"/>
                <a:gd name="T15" fmla="*/ 2 h 8"/>
                <a:gd name="T16" fmla="*/ 10 w 14"/>
                <a:gd name="T17" fmla="*/ 2 h 8"/>
                <a:gd name="T18" fmla="*/ 6 w 14"/>
                <a:gd name="T19" fmla="*/ 0 h 8"/>
                <a:gd name="T20" fmla="*/ 2 w 14"/>
                <a:gd name="T21" fmla="*/ 1 h 8"/>
                <a:gd name="T22" fmla="*/ 1 w 14"/>
                <a:gd name="T23" fmla="*/ 4 h 8"/>
                <a:gd name="T24" fmla="*/ 3 w 14"/>
                <a:gd name="T25" fmla="*/ 6 h 8"/>
                <a:gd name="T26" fmla="*/ 8 w 14"/>
                <a:gd name="T27" fmla="*/ 8 h 8"/>
                <a:gd name="T28" fmla="*/ 12 w 14"/>
                <a:gd name="T29" fmla="*/ 6 h 8"/>
                <a:gd name="T30" fmla="*/ 13 w 14"/>
                <a:gd name="T31" fmla="*/ 6 h 8"/>
                <a:gd name="T32" fmla="*/ 6 w 14"/>
                <a:gd name="T33" fmla="*/ 1 h 8"/>
                <a:gd name="T34" fmla="*/ 9 w 14"/>
                <a:gd name="T35" fmla="*/ 2 h 8"/>
                <a:gd name="T36" fmla="*/ 3 w 14"/>
                <a:gd name="T37" fmla="*/ 5 h 8"/>
                <a:gd name="T38" fmla="*/ 2 w 14"/>
                <a:gd name="T39" fmla="*/ 3 h 8"/>
                <a:gd name="T40" fmla="*/ 3 w 14"/>
                <a:gd name="T41" fmla="*/ 2 h 8"/>
                <a:gd name="T42" fmla="*/ 6 w 14"/>
                <a:gd name="T4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8">
                  <a:moveTo>
                    <a:pt x="13" y="6"/>
                  </a:moveTo>
                  <a:cubicBezTo>
                    <a:pt x="14" y="5"/>
                    <a:pt x="14" y="5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6"/>
                    <a:pt x="11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6"/>
                    <a:pt x="4" y="6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1" y="4"/>
                    <a:pt x="2" y="5"/>
                    <a:pt x="3" y="6"/>
                  </a:cubicBezTo>
                  <a:cubicBezTo>
                    <a:pt x="5" y="7"/>
                    <a:pt x="6" y="8"/>
                    <a:pt x="8" y="8"/>
                  </a:cubicBezTo>
                  <a:cubicBezTo>
                    <a:pt x="9" y="8"/>
                    <a:pt x="11" y="7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1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3" name="Freeform 51">
              <a:extLst>
                <a:ext uri="{FF2B5EF4-FFF2-40B4-BE49-F238E27FC236}">
                  <a16:creationId xmlns:a16="http://schemas.microsoft.com/office/drawing/2014/main" id="{DFEDA2CC-0E58-4865-A608-10C62248C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6083300"/>
              <a:ext cx="60325" cy="33338"/>
            </a:xfrm>
            <a:custGeom>
              <a:avLst/>
              <a:gdLst>
                <a:gd name="T0" fmla="*/ 22 w 22"/>
                <a:gd name="T1" fmla="*/ 5 h 12"/>
                <a:gd name="T2" fmla="*/ 16 w 22"/>
                <a:gd name="T3" fmla="*/ 1 h 12"/>
                <a:gd name="T4" fmla="*/ 13 w 22"/>
                <a:gd name="T5" fmla="*/ 0 h 12"/>
                <a:gd name="T6" fmla="*/ 10 w 22"/>
                <a:gd name="T7" fmla="*/ 1 h 12"/>
                <a:gd name="T8" fmla="*/ 8 w 22"/>
                <a:gd name="T9" fmla="*/ 2 h 12"/>
                <a:gd name="T10" fmla="*/ 8 w 22"/>
                <a:gd name="T11" fmla="*/ 4 h 12"/>
                <a:gd name="T12" fmla="*/ 8 w 22"/>
                <a:gd name="T13" fmla="*/ 4 h 12"/>
                <a:gd name="T14" fmla="*/ 4 w 22"/>
                <a:gd name="T15" fmla="*/ 5 h 12"/>
                <a:gd name="T16" fmla="*/ 3 w 22"/>
                <a:gd name="T17" fmla="*/ 6 h 12"/>
                <a:gd name="T18" fmla="*/ 3 w 22"/>
                <a:gd name="T19" fmla="*/ 7 h 12"/>
                <a:gd name="T20" fmla="*/ 3 w 22"/>
                <a:gd name="T21" fmla="*/ 7 h 12"/>
                <a:gd name="T22" fmla="*/ 1 w 22"/>
                <a:gd name="T23" fmla="*/ 6 h 12"/>
                <a:gd name="T24" fmla="*/ 0 w 22"/>
                <a:gd name="T25" fmla="*/ 7 h 12"/>
                <a:gd name="T26" fmla="*/ 10 w 22"/>
                <a:gd name="T27" fmla="*/ 12 h 12"/>
                <a:gd name="T28" fmla="*/ 10 w 22"/>
                <a:gd name="T29" fmla="*/ 12 h 12"/>
                <a:gd name="T30" fmla="*/ 5 w 22"/>
                <a:gd name="T31" fmla="*/ 9 h 12"/>
                <a:gd name="T32" fmla="*/ 3 w 22"/>
                <a:gd name="T33" fmla="*/ 7 h 12"/>
                <a:gd name="T34" fmla="*/ 5 w 22"/>
                <a:gd name="T35" fmla="*/ 5 h 12"/>
                <a:gd name="T36" fmla="*/ 9 w 22"/>
                <a:gd name="T37" fmla="*/ 5 h 12"/>
                <a:gd name="T38" fmla="*/ 15 w 22"/>
                <a:gd name="T39" fmla="*/ 9 h 12"/>
                <a:gd name="T40" fmla="*/ 16 w 22"/>
                <a:gd name="T41" fmla="*/ 8 h 12"/>
                <a:gd name="T42" fmla="*/ 11 w 22"/>
                <a:gd name="T43" fmla="*/ 5 h 12"/>
                <a:gd name="T44" fmla="*/ 9 w 22"/>
                <a:gd name="T45" fmla="*/ 3 h 12"/>
                <a:gd name="T46" fmla="*/ 10 w 22"/>
                <a:gd name="T47" fmla="*/ 2 h 12"/>
                <a:gd name="T48" fmla="*/ 13 w 22"/>
                <a:gd name="T49" fmla="*/ 1 h 12"/>
                <a:gd name="T50" fmla="*/ 15 w 22"/>
                <a:gd name="T51" fmla="*/ 2 h 12"/>
                <a:gd name="T52" fmla="*/ 21 w 22"/>
                <a:gd name="T53" fmla="*/ 5 h 12"/>
                <a:gd name="T54" fmla="*/ 22 w 22"/>
                <a:gd name="T5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12">
                  <a:moveTo>
                    <a:pt x="22" y="5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0" y="1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5" y="4"/>
                    <a:pt x="4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2" y="6"/>
                    <a:pt x="2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8"/>
                    <a:pt x="3" y="7"/>
                    <a:pt x="3" y="7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4"/>
                    <a:pt x="8" y="4"/>
                    <a:pt x="9" y="5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9" y="4"/>
                    <a:pt x="9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1"/>
                    <a:pt x="12" y="1"/>
                    <a:pt x="13" y="1"/>
                  </a:cubicBezTo>
                  <a:cubicBezTo>
                    <a:pt x="13" y="1"/>
                    <a:pt x="14" y="1"/>
                    <a:pt x="15" y="2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4" name="Freeform 52">
              <a:extLst>
                <a:ext uri="{FF2B5EF4-FFF2-40B4-BE49-F238E27FC236}">
                  <a16:creationId xmlns:a16="http://schemas.microsoft.com/office/drawing/2014/main" id="{F9EF118E-2DD5-44D7-9EE0-34E78A5FAD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9625" y="6067425"/>
              <a:ext cx="52388" cy="25400"/>
            </a:xfrm>
            <a:custGeom>
              <a:avLst/>
              <a:gdLst>
                <a:gd name="T0" fmla="*/ 6 w 19"/>
                <a:gd name="T1" fmla="*/ 3 h 9"/>
                <a:gd name="T2" fmla="*/ 6 w 19"/>
                <a:gd name="T3" fmla="*/ 4 h 9"/>
                <a:gd name="T4" fmla="*/ 6 w 19"/>
                <a:gd name="T5" fmla="*/ 4 h 9"/>
                <a:gd name="T6" fmla="*/ 5 w 19"/>
                <a:gd name="T7" fmla="*/ 4 h 9"/>
                <a:gd name="T8" fmla="*/ 4 w 19"/>
                <a:gd name="T9" fmla="*/ 3 h 9"/>
                <a:gd name="T10" fmla="*/ 1 w 19"/>
                <a:gd name="T11" fmla="*/ 1 h 9"/>
                <a:gd name="T12" fmla="*/ 0 w 19"/>
                <a:gd name="T13" fmla="*/ 2 h 9"/>
                <a:gd name="T14" fmla="*/ 13 w 19"/>
                <a:gd name="T15" fmla="*/ 9 h 9"/>
                <a:gd name="T16" fmla="*/ 13 w 19"/>
                <a:gd name="T17" fmla="*/ 9 h 9"/>
                <a:gd name="T18" fmla="*/ 12 w 19"/>
                <a:gd name="T19" fmla="*/ 8 h 9"/>
                <a:gd name="T20" fmla="*/ 12 w 19"/>
                <a:gd name="T21" fmla="*/ 8 h 9"/>
                <a:gd name="T22" fmla="*/ 15 w 19"/>
                <a:gd name="T23" fmla="*/ 8 h 9"/>
                <a:gd name="T24" fmla="*/ 17 w 19"/>
                <a:gd name="T25" fmla="*/ 7 h 9"/>
                <a:gd name="T26" fmla="*/ 19 w 19"/>
                <a:gd name="T27" fmla="*/ 5 h 9"/>
                <a:gd name="T28" fmla="*/ 16 w 19"/>
                <a:gd name="T29" fmla="*/ 2 h 9"/>
                <a:gd name="T30" fmla="*/ 12 w 19"/>
                <a:gd name="T31" fmla="*/ 1 h 9"/>
                <a:gd name="T32" fmla="*/ 7 w 19"/>
                <a:gd name="T33" fmla="*/ 2 h 9"/>
                <a:gd name="T34" fmla="*/ 6 w 19"/>
                <a:gd name="T35" fmla="*/ 3 h 9"/>
                <a:gd name="T36" fmla="*/ 15 w 19"/>
                <a:gd name="T37" fmla="*/ 3 h 9"/>
                <a:gd name="T38" fmla="*/ 17 w 19"/>
                <a:gd name="T39" fmla="*/ 5 h 9"/>
                <a:gd name="T40" fmla="*/ 16 w 19"/>
                <a:gd name="T41" fmla="*/ 7 h 9"/>
                <a:gd name="T42" fmla="*/ 13 w 19"/>
                <a:gd name="T43" fmla="*/ 7 h 9"/>
                <a:gd name="T44" fmla="*/ 9 w 19"/>
                <a:gd name="T45" fmla="*/ 6 h 9"/>
                <a:gd name="T46" fmla="*/ 9 w 19"/>
                <a:gd name="T47" fmla="*/ 6 h 9"/>
                <a:gd name="T48" fmla="*/ 7 w 19"/>
                <a:gd name="T49" fmla="*/ 4 h 9"/>
                <a:gd name="T50" fmla="*/ 8 w 19"/>
                <a:gd name="T51" fmla="*/ 2 h 9"/>
                <a:gd name="T52" fmla="*/ 15 w 19"/>
                <a:gd name="T53" fmla="*/ 3 h 9"/>
                <a:gd name="T54" fmla="*/ 15 w 19"/>
                <a:gd name="T5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" h="9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3"/>
                    <a:pt x="4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4" y="8"/>
                    <a:pt x="15" y="8"/>
                  </a:cubicBezTo>
                  <a:cubicBezTo>
                    <a:pt x="16" y="8"/>
                    <a:pt x="16" y="7"/>
                    <a:pt x="17" y="7"/>
                  </a:cubicBezTo>
                  <a:cubicBezTo>
                    <a:pt x="18" y="6"/>
                    <a:pt x="19" y="6"/>
                    <a:pt x="19" y="5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5" y="1"/>
                    <a:pt x="13" y="1"/>
                    <a:pt x="12" y="1"/>
                  </a:cubicBezTo>
                  <a:cubicBezTo>
                    <a:pt x="10" y="0"/>
                    <a:pt x="9" y="1"/>
                    <a:pt x="7" y="2"/>
                  </a:cubicBezTo>
                  <a:cubicBezTo>
                    <a:pt x="7" y="2"/>
                    <a:pt x="6" y="2"/>
                    <a:pt x="6" y="3"/>
                  </a:cubicBezTo>
                  <a:close/>
                  <a:moveTo>
                    <a:pt x="15" y="3"/>
                  </a:moveTo>
                  <a:cubicBezTo>
                    <a:pt x="16" y="3"/>
                    <a:pt x="17" y="4"/>
                    <a:pt x="17" y="5"/>
                  </a:cubicBezTo>
                  <a:cubicBezTo>
                    <a:pt x="18" y="5"/>
                    <a:pt x="17" y="6"/>
                    <a:pt x="16" y="7"/>
                  </a:cubicBezTo>
                  <a:cubicBezTo>
                    <a:pt x="15" y="7"/>
                    <a:pt x="14" y="8"/>
                    <a:pt x="13" y="7"/>
                  </a:cubicBezTo>
                  <a:cubicBezTo>
                    <a:pt x="12" y="7"/>
                    <a:pt x="11" y="7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8" y="5"/>
                    <a:pt x="7" y="4"/>
                    <a:pt x="7" y="4"/>
                  </a:cubicBezTo>
                  <a:cubicBezTo>
                    <a:pt x="7" y="3"/>
                    <a:pt x="7" y="3"/>
                    <a:pt x="8" y="2"/>
                  </a:cubicBezTo>
                  <a:cubicBezTo>
                    <a:pt x="10" y="1"/>
                    <a:pt x="13" y="1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5" name="Freeform 53">
              <a:extLst>
                <a:ext uri="{FF2B5EF4-FFF2-40B4-BE49-F238E27FC236}">
                  <a16:creationId xmlns:a16="http://schemas.microsoft.com/office/drawing/2014/main" id="{CE2E8841-E9A0-4B74-AFAD-70BB3C75D1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4075" y="6053138"/>
              <a:ext cx="34925" cy="19050"/>
            </a:xfrm>
            <a:custGeom>
              <a:avLst/>
              <a:gdLst>
                <a:gd name="T0" fmla="*/ 12 w 13"/>
                <a:gd name="T1" fmla="*/ 5 h 7"/>
                <a:gd name="T2" fmla="*/ 13 w 13"/>
                <a:gd name="T3" fmla="*/ 4 h 7"/>
                <a:gd name="T4" fmla="*/ 13 w 13"/>
                <a:gd name="T5" fmla="*/ 4 h 7"/>
                <a:gd name="T6" fmla="*/ 12 w 13"/>
                <a:gd name="T7" fmla="*/ 5 h 7"/>
                <a:gd name="T8" fmla="*/ 10 w 13"/>
                <a:gd name="T9" fmla="*/ 6 h 7"/>
                <a:gd name="T10" fmla="*/ 7 w 13"/>
                <a:gd name="T11" fmla="*/ 7 h 7"/>
                <a:gd name="T12" fmla="*/ 3 w 13"/>
                <a:gd name="T13" fmla="*/ 5 h 7"/>
                <a:gd name="T14" fmla="*/ 10 w 13"/>
                <a:gd name="T15" fmla="*/ 2 h 7"/>
                <a:gd name="T16" fmla="*/ 9 w 13"/>
                <a:gd name="T17" fmla="*/ 1 h 7"/>
                <a:gd name="T18" fmla="*/ 5 w 13"/>
                <a:gd name="T19" fmla="*/ 0 h 7"/>
                <a:gd name="T20" fmla="*/ 1 w 13"/>
                <a:gd name="T21" fmla="*/ 1 h 7"/>
                <a:gd name="T22" fmla="*/ 0 w 13"/>
                <a:gd name="T23" fmla="*/ 3 h 7"/>
                <a:gd name="T24" fmla="*/ 2 w 13"/>
                <a:gd name="T25" fmla="*/ 6 h 7"/>
                <a:gd name="T26" fmla="*/ 7 w 13"/>
                <a:gd name="T27" fmla="*/ 7 h 7"/>
                <a:gd name="T28" fmla="*/ 11 w 13"/>
                <a:gd name="T29" fmla="*/ 6 h 7"/>
                <a:gd name="T30" fmla="*/ 12 w 13"/>
                <a:gd name="T31" fmla="*/ 5 h 7"/>
                <a:gd name="T32" fmla="*/ 5 w 13"/>
                <a:gd name="T33" fmla="*/ 1 h 7"/>
                <a:gd name="T34" fmla="*/ 8 w 13"/>
                <a:gd name="T35" fmla="*/ 2 h 7"/>
                <a:gd name="T36" fmla="*/ 2 w 13"/>
                <a:gd name="T37" fmla="*/ 5 h 7"/>
                <a:gd name="T38" fmla="*/ 1 w 13"/>
                <a:gd name="T39" fmla="*/ 3 h 7"/>
                <a:gd name="T40" fmla="*/ 2 w 13"/>
                <a:gd name="T41" fmla="*/ 1 h 7"/>
                <a:gd name="T42" fmla="*/ 5 w 13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7">
                  <a:moveTo>
                    <a:pt x="12" y="5"/>
                  </a:move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1" y="5"/>
                    <a:pt x="11" y="5"/>
                    <a:pt x="10" y="6"/>
                  </a:cubicBezTo>
                  <a:cubicBezTo>
                    <a:pt x="9" y="6"/>
                    <a:pt x="8" y="7"/>
                    <a:pt x="7" y="7"/>
                  </a:cubicBezTo>
                  <a:cubicBezTo>
                    <a:pt x="6" y="7"/>
                    <a:pt x="4" y="6"/>
                    <a:pt x="3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8" y="7"/>
                    <a:pt x="10" y="7"/>
                    <a:pt x="11" y="6"/>
                  </a:cubicBezTo>
                  <a:cubicBezTo>
                    <a:pt x="12" y="6"/>
                    <a:pt x="12" y="6"/>
                    <a:pt x="12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6" name="Freeform 54">
              <a:extLst>
                <a:ext uri="{FF2B5EF4-FFF2-40B4-BE49-F238E27FC236}">
                  <a16:creationId xmlns:a16="http://schemas.microsoft.com/office/drawing/2014/main" id="{70C33F53-8328-4FB1-B706-08935BDA4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6040438"/>
              <a:ext cx="28575" cy="20638"/>
            </a:xfrm>
            <a:custGeom>
              <a:avLst/>
              <a:gdLst>
                <a:gd name="T0" fmla="*/ 2 w 10"/>
                <a:gd name="T1" fmla="*/ 1 h 8"/>
                <a:gd name="T2" fmla="*/ 2 w 10"/>
                <a:gd name="T3" fmla="*/ 3 h 8"/>
                <a:gd name="T4" fmla="*/ 2 w 10"/>
                <a:gd name="T5" fmla="*/ 3 h 8"/>
                <a:gd name="T6" fmla="*/ 0 w 10"/>
                <a:gd name="T7" fmla="*/ 2 h 8"/>
                <a:gd name="T8" fmla="*/ 0 w 10"/>
                <a:gd name="T9" fmla="*/ 2 h 8"/>
                <a:gd name="T10" fmla="*/ 9 w 10"/>
                <a:gd name="T11" fmla="*/ 8 h 8"/>
                <a:gd name="T12" fmla="*/ 10 w 10"/>
                <a:gd name="T13" fmla="*/ 7 h 8"/>
                <a:gd name="T14" fmla="*/ 4 w 10"/>
                <a:gd name="T15" fmla="*/ 4 h 8"/>
                <a:gd name="T16" fmla="*/ 3 w 10"/>
                <a:gd name="T17" fmla="*/ 2 h 8"/>
                <a:gd name="T18" fmla="*/ 4 w 10"/>
                <a:gd name="T19" fmla="*/ 1 h 8"/>
                <a:gd name="T20" fmla="*/ 5 w 10"/>
                <a:gd name="T21" fmla="*/ 0 h 8"/>
                <a:gd name="T22" fmla="*/ 4 w 10"/>
                <a:gd name="T23" fmla="*/ 0 h 8"/>
                <a:gd name="T24" fmla="*/ 3 w 10"/>
                <a:gd name="T25" fmla="*/ 0 h 8"/>
                <a:gd name="T26" fmla="*/ 2 w 10"/>
                <a:gd name="T2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2" y="1"/>
                  </a:move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3" y="1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7" name="Freeform 55">
              <a:extLst>
                <a:ext uri="{FF2B5EF4-FFF2-40B4-BE49-F238E27FC236}">
                  <a16:creationId xmlns:a16="http://schemas.microsoft.com/office/drawing/2014/main" id="{F8BCB2B6-ECD8-45CB-BADE-F88617DD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288" y="6018213"/>
              <a:ext cx="38100" cy="19050"/>
            </a:xfrm>
            <a:custGeom>
              <a:avLst/>
              <a:gdLst>
                <a:gd name="T0" fmla="*/ 2 w 14"/>
                <a:gd name="T1" fmla="*/ 0 h 7"/>
                <a:gd name="T2" fmla="*/ 1 w 14"/>
                <a:gd name="T3" fmla="*/ 0 h 7"/>
                <a:gd name="T4" fmla="*/ 0 w 14"/>
                <a:gd name="T5" fmla="*/ 3 h 7"/>
                <a:gd name="T6" fmla="*/ 1 w 14"/>
                <a:gd name="T7" fmla="*/ 4 h 7"/>
                <a:gd name="T8" fmla="*/ 2 w 14"/>
                <a:gd name="T9" fmla="*/ 1 h 7"/>
                <a:gd name="T10" fmla="*/ 2 w 14"/>
                <a:gd name="T11" fmla="*/ 1 h 7"/>
                <a:gd name="T12" fmla="*/ 4 w 14"/>
                <a:gd name="T13" fmla="*/ 2 h 7"/>
                <a:gd name="T14" fmla="*/ 13 w 14"/>
                <a:gd name="T15" fmla="*/ 7 h 7"/>
                <a:gd name="T16" fmla="*/ 14 w 14"/>
                <a:gd name="T17" fmla="*/ 7 h 7"/>
                <a:gd name="T18" fmla="*/ 2 w 1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7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8" name="Freeform 56">
              <a:extLst>
                <a:ext uri="{FF2B5EF4-FFF2-40B4-BE49-F238E27FC236}">
                  <a16:creationId xmlns:a16="http://schemas.microsoft.com/office/drawing/2014/main" id="{1706A6A0-FBF2-4C15-A32C-AAED3E7C7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13" y="6000750"/>
              <a:ext cx="52388" cy="28575"/>
            </a:xfrm>
            <a:custGeom>
              <a:avLst/>
              <a:gdLst>
                <a:gd name="T0" fmla="*/ 18 w 19"/>
                <a:gd name="T1" fmla="*/ 5 h 10"/>
                <a:gd name="T2" fmla="*/ 12 w 19"/>
                <a:gd name="T3" fmla="*/ 9 h 10"/>
                <a:gd name="T4" fmla="*/ 12 w 19"/>
                <a:gd name="T5" fmla="*/ 9 h 10"/>
                <a:gd name="T6" fmla="*/ 11 w 19"/>
                <a:gd name="T7" fmla="*/ 5 h 10"/>
                <a:gd name="T8" fmla="*/ 11 w 19"/>
                <a:gd name="T9" fmla="*/ 2 h 10"/>
                <a:gd name="T10" fmla="*/ 9 w 19"/>
                <a:gd name="T11" fmla="*/ 0 h 10"/>
                <a:gd name="T12" fmla="*/ 6 w 19"/>
                <a:gd name="T13" fmla="*/ 0 h 10"/>
                <a:gd name="T14" fmla="*/ 2 w 19"/>
                <a:gd name="T15" fmla="*/ 1 h 10"/>
                <a:gd name="T16" fmla="*/ 0 w 19"/>
                <a:gd name="T17" fmla="*/ 3 h 10"/>
                <a:gd name="T18" fmla="*/ 1 w 19"/>
                <a:gd name="T19" fmla="*/ 3 h 10"/>
                <a:gd name="T20" fmla="*/ 3 w 19"/>
                <a:gd name="T21" fmla="*/ 1 h 10"/>
                <a:gd name="T22" fmla="*/ 6 w 19"/>
                <a:gd name="T23" fmla="*/ 0 h 10"/>
                <a:gd name="T24" fmla="*/ 8 w 19"/>
                <a:gd name="T25" fmla="*/ 1 h 10"/>
                <a:gd name="T26" fmla="*/ 9 w 19"/>
                <a:gd name="T27" fmla="*/ 2 h 10"/>
                <a:gd name="T28" fmla="*/ 10 w 19"/>
                <a:gd name="T29" fmla="*/ 3 h 10"/>
                <a:gd name="T30" fmla="*/ 10 w 19"/>
                <a:gd name="T31" fmla="*/ 6 h 10"/>
                <a:gd name="T32" fmla="*/ 11 w 19"/>
                <a:gd name="T33" fmla="*/ 9 h 10"/>
                <a:gd name="T34" fmla="*/ 11 w 19"/>
                <a:gd name="T35" fmla="*/ 10 h 10"/>
                <a:gd name="T36" fmla="*/ 19 w 19"/>
                <a:gd name="T37" fmla="*/ 5 h 10"/>
                <a:gd name="T38" fmla="*/ 18 w 19"/>
                <a:gd name="T3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" h="10">
                  <a:moveTo>
                    <a:pt x="18" y="5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3"/>
                    <a:pt x="11" y="2"/>
                  </a:cubicBezTo>
                  <a:cubicBezTo>
                    <a:pt x="11" y="1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0" y="4"/>
                    <a:pt x="10" y="4"/>
                    <a:pt x="10" y="6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9" name="Freeform 57">
              <a:extLst>
                <a:ext uri="{FF2B5EF4-FFF2-40B4-BE49-F238E27FC236}">
                  <a16:creationId xmlns:a16="http://schemas.microsoft.com/office/drawing/2014/main" id="{B4E2D594-261E-4B15-B665-5EC1F3E73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6678613"/>
              <a:ext cx="146050" cy="77788"/>
            </a:xfrm>
            <a:custGeom>
              <a:avLst/>
              <a:gdLst>
                <a:gd name="T0" fmla="*/ 27 w 53"/>
                <a:gd name="T1" fmla="*/ 0 h 28"/>
                <a:gd name="T2" fmla="*/ 9 w 53"/>
                <a:gd name="T3" fmla="*/ 4 h 28"/>
                <a:gd name="T4" fmla="*/ 9 w 53"/>
                <a:gd name="T5" fmla="*/ 24 h 28"/>
                <a:gd name="T6" fmla="*/ 27 w 53"/>
                <a:gd name="T7" fmla="*/ 28 h 28"/>
                <a:gd name="T8" fmla="*/ 44 w 53"/>
                <a:gd name="T9" fmla="*/ 24 h 28"/>
                <a:gd name="T10" fmla="*/ 44 w 53"/>
                <a:gd name="T11" fmla="*/ 4 h 28"/>
                <a:gd name="T12" fmla="*/ 27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7" y="0"/>
                  </a:moveTo>
                  <a:cubicBezTo>
                    <a:pt x="20" y="0"/>
                    <a:pt x="14" y="1"/>
                    <a:pt x="9" y="4"/>
                  </a:cubicBezTo>
                  <a:cubicBezTo>
                    <a:pt x="0" y="9"/>
                    <a:pt x="0" y="18"/>
                    <a:pt x="9" y="24"/>
                  </a:cubicBezTo>
                  <a:cubicBezTo>
                    <a:pt x="14" y="27"/>
                    <a:pt x="20" y="28"/>
                    <a:pt x="27" y="28"/>
                  </a:cubicBezTo>
                  <a:cubicBezTo>
                    <a:pt x="33" y="28"/>
                    <a:pt x="39" y="27"/>
                    <a:pt x="44" y="24"/>
                  </a:cubicBezTo>
                  <a:cubicBezTo>
                    <a:pt x="53" y="18"/>
                    <a:pt x="53" y="9"/>
                    <a:pt x="44" y="4"/>
                  </a:cubicBezTo>
                  <a:cubicBezTo>
                    <a:pt x="39" y="1"/>
                    <a:pt x="33" y="0"/>
                    <a:pt x="27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0" name="Freeform 58">
              <a:extLst>
                <a:ext uri="{FF2B5EF4-FFF2-40B4-BE49-F238E27FC236}">
                  <a16:creationId xmlns:a16="http://schemas.microsoft.com/office/drawing/2014/main" id="{420B5043-3E39-4CDF-AF76-0A240743B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5725" y="6716713"/>
              <a:ext cx="4763" cy="635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1 w 2"/>
                <a:gd name="T5" fmla="*/ 2 h 2"/>
                <a:gd name="T6" fmla="*/ 1 w 2"/>
                <a:gd name="T7" fmla="*/ 1 h 2"/>
                <a:gd name="T8" fmla="*/ 0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25D4954F-E51F-453D-B59F-8C5ED48FD4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31275" y="6692900"/>
              <a:ext cx="71438" cy="41275"/>
            </a:xfrm>
            <a:custGeom>
              <a:avLst/>
              <a:gdLst>
                <a:gd name="T0" fmla="*/ 0 w 26"/>
                <a:gd name="T1" fmla="*/ 6 h 15"/>
                <a:gd name="T2" fmla="*/ 3 w 26"/>
                <a:gd name="T3" fmla="*/ 7 h 15"/>
                <a:gd name="T4" fmla="*/ 3 w 26"/>
                <a:gd name="T5" fmla="*/ 7 h 15"/>
                <a:gd name="T6" fmla="*/ 9 w 26"/>
                <a:gd name="T7" fmla="*/ 8 h 15"/>
                <a:gd name="T8" fmla="*/ 9 w 26"/>
                <a:gd name="T9" fmla="*/ 8 h 15"/>
                <a:gd name="T10" fmla="*/ 21 w 26"/>
                <a:gd name="T11" fmla="*/ 15 h 15"/>
                <a:gd name="T12" fmla="*/ 23 w 26"/>
                <a:gd name="T13" fmla="*/ 15 h 15"/>
                <a:gd name="T14" fmla="*/ 25 w 26"/>
                <a:gd name="T15" fmla="*/ 14 h 15"/>
                <a:gd name="T16" fmla="*/ 25 w 26"/>
                <a:gd name="T17" fmla="*/ 13 h 15"/>
                <a:gd name="T18" fmla="*/ 13 w 26"/>
                <a:gd name="T19" fmla="*/ 6 h 15"/>
                <a:gd name="T20" fmla="*/ 13 w 26"/>
                <a:gd name="T21" fmla="*/ 6 h 15"/>
                <a:gd name="T22" fmla="*/ 11 w 26"/>
                <a:gd name="T23" fmla="*/ 2 h 15"/>
                <a:gd name="T24" fmla="*/ 10 w 26"/>
                <a:gd name="T25" fmla="*/ 2 h 15"/>
                <a:gd name="T26" fmla="*/ 11 w 26"/>
                <a:gd name="T27" fmla="*/ 2 h 15"/>
                <a:gd name="T28" fmla="*/ 9 w 26"/>
                <a:gd name="T29" fmla="*/ 0 h 15"/>
                <a:gd name="T30" fmla="*/ 0 w 26"/>
                <a:gd name="T31" fmla="*/ 6 h 15"/>
                <a:gd name="T32" fmla="*/ 18 w 26"/>
                <a:gd name="T33" fmla="*/ 10 h 15"/>
                <a:gd name="T34" fmla="*/ 18 w 26"/>
                <a:gd name="T35" fmla="*/ 11 h 15"/>
                <a:gd name="T36" fmla="*/ 16 w 26"/>
                <a:gd name="T37" fmla="*/ 11 h 15"/>
                <a:gd name="T38" fmla="*/ 13 w 26"/>
                <a:gd name="T39" fmla="*/ 9 h 15"/>
                <a:gd name="T40" fmla="*/ 13 w 26"/>
                <a:gd name="T41" fmla="*/ 8 h 15"/>
                <a:gd name="T42" fmla="*/ 15 w 26"/>
                <a:gd name="T43" fmla="*/ 8 h 15"/>
                <a:gd name="T44" fmla="*/ 18 w 26"/>
                <a:gd name="T45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" h="15">
                  <a:moveTo>
                    <a:pt x="0" y="6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8"/>
                    <a:pt x="7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4"/>
                    <a:pt x="26" y="13"/>
                    <a:pt x="25" y="13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4"/>
                    <a:pt x="13" y="3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0" y="6"/>
                  </a:lnTo>
                  <a:close/>
                  <a:moveTo>
                    <a:pt x="18" y="10"/>
                  </a:moveTo>
                  <a:cubicBezTo>
                    <a:pt x="18" y="10"/>
                    <a:pt x="18" y="10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8"/>
                    <a:pt x="13" y="8"/>
                  </a:cubicBezTo>
                  <a:cubicBezTo>
                    <a:pt x="14" y="8"/>
                    <a:pt x="15" y="8"/>
                    <a:pt x="15" y="8"/>
                  </a:cubicBezTo>
                  <a:lnTo>
                    <a:pt x="18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C0BE52C7-4737-429E-9419-CFC2EFAA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013" y="6478588"/>
              <a:ext cx="146050" cy="77788"/>
            </a:xfrm>
            <a:custGeom>
              <a:avLst/>
              <a:gdLst>
                <a:gd name="T0" fmla="*/ 26 w 53"/>
                <a:gd name="T1" fmla="*/ 0 h 28"/>
                <a:gd name="T2" fmla="*/ 9 w 53"/>
                <a:gd name="T3" fmla="*/ 5 h 28"/>
                <a:gd name="T4" fmla="*/ 9 w 53"/>
                <a:gd name="T5" fmla="*/ 24 h 28"/>
                <a:gd name="T6" fmla="*/ 26 w 53"/>
                <a:gd name="T7" fmla="*/ 28 h 28"/>
                <a:gd name="T8" fmla="*/ 43 w 53"/>
                <a:gd name="T9" fmla="*/ 24 h 28"/>
                <a:gd name="T10" fmla="*/ 43 w 53"/>
                <a:gd name="T11" fmla="*/ 5 h 28"/>
                <a:gd name="T12" fmla="*/ 26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6" y="0"/>
                  </a:moveTo>
                  <a:cubicBezTo>
                    <a:pt x="20" y="0"/>
                    <a:pt x="14" y="2"/>
                    <a:pt x="9" y="5"/>
                  </a:cubicBezTo>
                  <a:cubicBezTo>
                    <a:pt x="0" y="10"/>
                    <a:pt x="0" y="19"/>
                    <a:pt x="9" y="24"/>
                  </a:cubicBezTo>
                  <a:cubicBezTo>
                    <a:pt x="14" y="27"/>
                    <a:pt x="20" y="28"/>
                    <a:pt x="26" y="28"/>
                  </a:cubicBezTo>
                  <a:cubicBezTo>
                    <a:pt x="33" y="28"/>
                    <a:pt x="39" y="27"/>
                    <a:pt x="43" y="24"/>
                  </a:cubicBezTo>
                  <a:cubicBezTo>
                    <a:pt x="53" y="19"/>
                    <a:pt x="53" y="10"/>
                    <a:pt x="43" y="5"/>
                  </a:cubicBezTo>
                  <a:cubicBezTo>
                    <a:pt x="39" y="2"/>
                    <a:pt x="33" y="0"/>
                    <a:pt x="26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8E550280-39C5-41F7-B7B2-72EA03AC8C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5288" y="6500813"/>
              <a:ext cx="68263" cy="39688"/>
            </a:xfrm>
            <a:custGeom>
              <a:avLst/>
              <a:gdLst>
                <a:gd name="T0" fmla="*/ 10 w 25"/>
                <a:gd name="T1" fmla="*/ 6 h 14"/>
                <a:gd name="T2" fmla="*/ 10 w 25"/>
                <a:gd name="T3" fmla="*/ 8 h 14"/>
                <a:gd name="T4" fmla="*/ 14 w 25"/>
                <a:gd name="T5" fmla="*/ 8 h 14"/>
                <a:gd name="T6" fmla="*/ 14 w 25"/>
                <a:gd name="T7" fmla="*/ 6 h 14"/>
                <a:gd name="T8" fmla="*/ 10 w 25"/>
                <a:gd name="T9" fmla="*/ 6 h 14"/>
                <a:gd name="T10" fmla="*/ 14 w 25"/>
                <a:gd name="T11" fmla="*/ 1 h 14"/>
                <a:gd name="T12" fmla="*/ 12 w 25"/>
                <a:gd name="T13" fmla="*/ 2 h 14"/>
                <a:gd name="T14" fmla="*/ 11 w 25"/>
                <a:gd name="T15" fmla="*/ 2 h 14"/>
                <a:gd name="T16" fmla="*/ 9 w 25"/>
                <a:gd name="T17" fmla="*/ 1 h 14"/>
                <a:gd name="T18" fmla="*/ 8 w 25"/>
                <a:gd name="T19" fmla="*/ 1 h 14"/>
                <a:gd name="T20" fmla="*/ 3 w 25"/>
                <a:gd name="T21" fmla="*/ 4 h 14"/>
                <a:gd name="T22" fmla="*/ 2 w 25"/>
                <a:gd name="T23" fmla="*/ 5 h 14"/>
                <a:gd name="T24" fmla="*/ 3 w 25"/>
                <a:gd name="T25" fmla="*/ 6 h 14"/>
                <a:gd name="T26" fmla="*/ 3 w 25"/>
                <a:gd name="T27" fmla="*/ 7 h 14"/>
                <a:gd name="T28" fmla="*/ 1 w 25"/>
                <a:gd name="T29" fmla="*/ 8 h 14"/>
                <a:gd name="T30" fmla="*/ 1 w 25"/>
                <a:gd name="T31" fmla="*/ 10 h 14"/>
                <a:gd name="T32" fmla="*/ 8 w 25"/>
                <a:gd name="T33" fmla="*/ 14 h 14"/>
                <a:gd name="T34" fmla="*/ 11 w 25"/>
                <a:gd name="T35" fmla="*/ 14 h 14"/>
                <a:gd name="T36" fmla="*/ 24 w 25"/>
                <a:gd name="T37" fmla="*/ 6 h 14"/>
                <a:gd name="T38" fmla="*/ 24 w 25"/>
                <a:gd name="T39" fmla="*/ 5 h 14"/>
                <a:gd name="T40" fmla="*/ 17 w 25"/>
                <a:gd name="T41" fmla="*/ 1 h 14"/>
                <a:gd name="T42" fmla="*/ 14 w 25"/>
                <a:gd name="T43" fmla="*/ 1 h 14"/>
                <a:gd name="T44" fmla="*/ 16 w 25"/>
                <a:gd name="T45" fmla="*/ 9 h 14"/>
                <a:gd name="T46" fmla="*/ 8 w 25"/>
                <a:gd name="T47" fmla="*/ 9 h 14"/>
                <a:gd name="T48" fmla="*/ 8 w 25"/>
                <a:gd name="T49" fmla="*/ 5 h 14"/>
                <a:gd name="T50" fmla="*/ 16 w 25"/>
                <a:gd name="T51" fmla="*/ 5 h 14"/>
                <a:gd name="T52" fmla="*/ 16 w 25"/>
                <a:gd name="T53" fmla="*/ 9 h 14"/>
                <a:gd name="T54" fmla="*/ 16 w 25"/>
                <a:gd name="T55" fmla="*/ 2 h 14"/>
                <a:gd name="T56" fmla="*/ 15 w 25"/>
                <a:gd name="T57" fmla="*/ 2 h 14"/>
                <a:gd name="T58" fmla="*/ 15 w 25"/>
                <a:gd name="T59" fmla="*/ 2 h 14"/>
                <a:gd name="T60" fmla="*/ 16 w 25"/>
                <a:gd name="T6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" h="14">
                  <a:moveTo>
                    <a:pt x="10" y="6"/>
                  </a:moveTo>
                  <a:cubicBezTo>
                    <a:pt x="9" y="6"/>
                    <a:pt x="9" y="7"/>
                    <a:pt x="10" y="8"/>
                  </a:cubicBezTo>
                  <a:cubicBezTo>
                    <a:pt x="11" y="9"/>
                    <a:pt x="13" y="9"/>
                    <a:pt x="14" y="8"/>
                  </a:cubicBezTo>
                  <a:cubicBezTo>
                    <a:pt x="16" y="7"/>
                    <a:pt x="16" y="6"/>
                    <a:pt x="14" y="6"/>
                  </a:cubicBezTo>
                  <a:cubicBezTo>
                    <a:pt x="13" y="5"/>
                    <a:pt x="11" y="5"/>
                    <a:pt x="10" y="6"/>
                  </a:cubicBezTo>
                  <a:close/>
                  <a:moveTo>
                    <a:pt x="14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4"/>
                    <a:pt x="11" y="14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5"/>
                    <a:pt x="24" y="5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0"/>
                    <a:pt x="14" y="0"/>
                    <a:pt x="14" y="1"/>
                  </a:cubicBezTo>
                  <a:close/>
                  <a:moveTo>
                    <a:pt x="16" y="9"/>
                  </a:moveTo>
                  <a:cubicBezTo>
                    <a:pt x="14" y="10"/>
                    <a:pt x="10" y="10"/>
                    <a:pt x="8" y="9"/>
                  </a:cubicBezTo>
                  <a:cubicBezTo>
                    <a:pt x="6" y="8"/>
                    <a:pt x="6" y="6"/>
                    <a:pt x="8" y="5"/>
                  </a:cubicBezTo>
                  <a:cubicBezTo>
                    <a:pt x="10" y="3"/>
                    <a:pt x="14" y="3"/>
                    <a:pt x="16" y="5"/>
                  </a:cubicBezTo>
                  <a:cubicBezTo>
                    <a:pt x="18" y="6"/>
                    <a:pt x="18" y="8"/>
                    <a:pt x="16" y="9"/>
                  </a:cubicBezTo>
                  <a:close/>
                  <a:moveTo>
                    <a:pt x="16" y="2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2"/>
                    <a:pt x="16" y="2"/>
                    <a:pt x="1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id="{201406D0-DD05-4C72-9D62-50705218D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1963" y="5735638"/>
              <a:ext cx="15875" cy="11113"/>
            </a:xfrm>
            <a:custGeom>
              <a:avLst/>
              <a:gdLst>
                <a:gd name="T0" fmla="*/ 10 w 10"/>
                <a:gd name="T1" fmla="*/ 5 h 7"/>
                <a:gd name="T2" fmla="*/ 10 w 10"/>
                <a:gd name="T3" fmla="*/ 5 h 7"/>
                <a:gd name="T4" fmla="*/ 8 w 10"/>
                <a:gd name="T5" fmla="*/ 7 h 7"/>
                <a:gd name="T6" fmla="*/ 8 w 10"/>
                <a:gd name="T7" fmla="*/ 7 h 7"/>
                <a:gd name="T8" fmla="*/ 0 w 10"/>
                <a:gd name="T9" fmla="*/ 2 h 7"/>
                <a:gd name="T10" fmla="*/ 0 w 10"/>
                <a:gd name="T11" fmla="*/ 0 h 7"/>
                <a:gd name="T12" fmla="*/ 1 w 10"/>
                <a:gd name="T13" fmla="*/ 0 h 7"/>
                <a:gd name="T14" fmla="*/ 1 w 10"/>
                <a:gd name="T15" fmla="*/ 0 h 7"/>
                <a:gd name="T16" fmla="*/ 10 w 10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10" y="5"/>
                  </a:moveTo>
                  <a:lnTo>
                    <a:pt x="10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0" y="5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B09BD93E-3DA2-4ECF-8901-093432B42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8788" y="5740400"/>
              <a:ext cx="14288" cy="9525"/>
            </a:xfrm>
            <a:custGeom>
              <a:avLst/>
              <a:gdLst>
                <a:gd name="T0" fmla="*/ 9 w 9"/>
                <a:gd name="T1" fmla="*/ 4 h 6"/>
                <a:gd name="T2" fmla="*/ 9 w 9"/>
                <a:gd name="T3" fmla="*/ 6 h 6"/>
                <a:gd name="T4" fmla="*/ 7 w 9"/>
                <a:gd name="T5" fmla="*/ 6 h 6"/>
                <a:gd name="T6" fmla="*/ 7 w 9"/>
                <a:gd name="T7" fmla="*/ 6 h 6"/>
                <a:gd name="T8" fmla="*/ 0 w 9"/>
                <a:gd name="T9" fmla="*/ 2 h 6"/>
                <a:gd name="T10" fmla="*/ 0 w 9"/>
                <a:gd name="T11" fmla="*/ 2 h 6"/>
                <a:gd name="T12" fmla="*/ 2 w 9"/>
                <a:gd name="T13" fmla="*/ 0 h 6"/>
                <a:gd name="T14" fmla="*/ 2 w 9"/>
                <a:gd name="T15" fmla="*/ 0 h 6"/>
                <a:gd name="T16" fmla="*/ 9 w 9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6" name="Freeform 64">
              <a:extLst>
                <a:ext uri="{FF2B5EF4-FFF2-40B4-BE49-F238E27FC236}">
                  <a16:creationId xmlns:a16="http://schemas.microsoft.com/office/drawing/2014/main" id="{0178CD85-5597-42F4-96E6-3B85EE459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5613" y="5746750"/>
              <a:ext cx="11113" cy="4763"/>
            </a:xfrm>
            <a:custGeom>
              <a:avLst/>
              <a:gdLst>
                <a:gd name="T0" fmla="*/ 7 w 7"/>
                <a:gd name="T1" fmla="*/ 3 h 3"/>
                <a:gd name="T2" fmla="*/ 7 w 7"/>
                <a:gd name="T3" fmla="*/ 3 h 3"/>
                <a:gd name="T4" fmla="*/ 5 w 7"/>
                <a:gd name="T5" fmla="*/ 3 h 3"/>
                <a:gd name="T6" fmla="*/ 4 w 7"/>
                <a:gd name="T7" fmla="*/ 3 h 3"/>
                <a:gd name="T8" fmla="*/ 0 w 7"/>
                <a:gd name="T9" fmla="*/ 2 h 3"/>
                <a:gd name="T10" fmla="*/ 0 w 7"/>
                <a:gd name="T11" fmla="*/ 2 h 3"/>
                <a:gd name="T12" fmla="*/ 0 w 7"/>
                <a:gd name="T13" fmla="*/ 0 h 3"/>
                <a:gd name="T14" fmla="*/ 2 w 7"/>
                <a:gd name="T15" fmla="*/ 0 h 3"/>
                <a:gd name="T16" fmla="*/ 7 w 7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lnTo>
                    <a:pt x="7" y="3"/>
                  </a:lnTo>
                  <a:lnTo>
                    <a:pt x="5" y="3"/>
                  </a:lnTo>
                  <a:lnTo>
                    <a:pt x="4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7" name="Freeform 65">
              <a:extLst>
                <a:ext uri="{FF2B5EF4-FFF2-40B4-BE49-F238E27FC236}">
                  <a16:creationId xmlns:a16="http://schemas.microsoft.com/office/drawing/2014/main" id="{10E1A9A0-D8E0-4D62-933A-35312F266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0850" y="5751513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5 w 5"/>
                <a:gd name="T5" fmla="*/ 4 h 4"/>
                <a:gd name="T6" fmla="*/ 3 w 5"/>
                <a:gd name="T7" fmla="*/ 4 h 4"/>
                <a:gd name="T8" fmla="*/ 0 w 5"/>
                <a:gd name="T9" fmla="*/ 2 h 4"/>
                <a:gd name="T10" fmla="*/ 0 w 5"/>
                <a:gd name="T11" fmla="*/ 0 h 4"/>
                <a:gd name="T12" fmla="*/ 1 w 5"/>
                <a:gd name="T13" fmla="*/ 0 h 4"/>
                <a:gd name="T14" fmla="*/ 3 w 5"/>
                <a:gd name="T15" fmla="*/ 0 h 4"/>
                <a:gd name="T16" fmla="*/ 5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5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8" name="Freeform 66">
              <a:extLst>
                <a:ext uri="{FF2B5EF4-FFF2-40B4-BE49-F238E27FC236}">
                  <a16:creationId xmlns:a16="http://schemas.microsoft.com/office/drawing/2014/main" id="{4C790791-FC5E-4ED1-B0E1-CE2D03CC6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63" y="5721350"/>
              <a:ext cx="22225" cy="11113"/>
            </a:xfrm>
            <a:custGeom>
              <a:avLst/>
              <a:gdLst>
                <a:gd name="T0" fmla="*/ 2 w 8"/>
                <a:gd name="T1" fmla="*/ 4 h 4"/>
                <a:gd name="T2" fmla="*/ 0 w 8"/>
                <a:gd name="T3" fmla="*/ 4 h 4"/>
                <a:gd name="T4" fmla="*/ 8 w 8"/>
                <a:gd name="T5" fmla="*/ 0 h 4"/>
                <a:gd name="T6" fmla="*/ 8 w 8"/>
                <a:gd name="T7" fmla="*/ 1 h 4"/>
                <a:gd name="T8" fmla="*/ 4 w 8"/>
                <a:gd name="T9" fmla="*/ 2 h 4"/>
                <a:gd name="T10" fmla="*/ 2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2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ubicBezTo>
                    <a:pt x="7" y="1"/>
                    <a:pt x="5" y="1"/>
                    <a:pt x="4" y="2"/>
                  </a:cubicBezTo>
                  <a:cubicBezTo>
                    <a:pt x="3" y="2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67AF4A07-1FB4-44FC-A441-729D9A89D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188" y="5724525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0 w 5"/>
                <a:gd name="T3" fmla="*/ 3 h 3"/>
                <a:gd name="T4" fmla="*/ 5 w 5"/>
                <a:gd name="T5" fmla="*/ 0 h 3"/>
                <a:gd name="T6" fmla="*/ 5 w 5"/>
                <a:gd name="T7" fmla="*/ 1 h 3"/>
                <a:gd name="T8" fmla="*/ 2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0" name="Freeform 68">
              <a:extLst>
                <a:ext uri="{FF2B5EF4-FFF2-40B4-BE49-F238E27FC236}">
                  <a16:creationId xmlns:a16="http://schemas.microsoft.com/office/drawing/2014/main" id="{401D55C6-5B99-4653-8EEC-86CF2791C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25" y="5729288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1" name="Freeform 69">
              <a:extLst>
                <a:ext uri="{FF2B5EF4-FFF2-40B4-BE49-F238E27FC236}">
                  <a16:creationId xmlns:a16="http://schemas.microsoft.com/office/drawing/2014/main" id="{8F18B2C3-F8F2-4AE7-BAB8-9DC96BF87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23238" y="5697538"/>
              <a:ext cx="44450" cy="23813"/>
            </a:xfrm>
            <a:custGeom>
              <a:avLst/>
              <a:gdLst>
                <a:gd name="T0" fmla="*/ 5 w 16"/>
                <a:gd name="T1" fmla="*/ 9 h 9"/>
                <a:gd name="T2" fmla="*/ 4 w 16"/>
                <a:gd name="T3" fmla="*/ 8 h 9"/>
                <a:gd name="T4" fmla="*/ 1 w 16"/>
                <a:gd name="T5" fmla="*/ 7 h 9"/>
                <a:gd name="T6" fmla="*/ 1 w 16"/>
                <a:gd name="T7" fmla="*/ 6 h 9"/>
                <a:gd name="T8" fmla="*/ 10 w 16"/>
                <a:gd name="T9" fmla="*/ 1 h 9"/>
                <a:gd name="T10" fmla="*/ 10 w 16"/>
                <a:gd name="T11" fmla="*/ 0 h 9"/>
                <a:gd name="T12" fmla="*/ 11 w 16"/>
                <a:gd name="T13" fmla="*/ 1 h 9"/>
                <a:gd name="T14" fmla="*/ 14 w 16"/>
                <a:gd name="T15" fmla="*/ 3 h 9"/>
                <a:gd name="T16" fmla="*/ 14 w 16"/>
                <a:gd name="T17" fmla="*/ 3 h 9"/>
                <a:gd name="T18" fmla="*/ 6 w 16"/>
                <a:gd name="T19" fmla="*/ 8 h 9"/>
                <a:gd name="T20" fmla="*/ 5 w 16"/>
                <a:gd name="T21" fmla="*/ 9 h 9"/>
                <a:gd name="T22" fmla="*/ 10 w 16"/>
                <a:gd name="T23" fmla="*/ 0 h 9"/>
                <a:gd name="T24" fmla="*/ 9 w 16"/>
                <a:gd name="T25" fmla="*/ 0 h 9"/>
                <a:gd name="T26" fmla="*/ 0 w 16"/>
                <a:gd name="T27" fmla="*/ 5 h 9"/>
                <a:gd name="T28" fmla="*/ 0 w 16"/>
                <a:gd name="T29" fmla="*/ 7 h 9"/>
                <a:gd name="T30" fmla="*/ 4 w 16"/>
                <a:gd name="T31" fmla="*/ 9 h 9"/>
                <a:gd name="T32" fmla="*/ 5 w 16"/>
                <a:gd name="T33" fmla="*/ 9 h 9"/>
                <a:gd name="T34" fmla="*/ 6 w 16"/>
                <a:gd name="T35" fmla="*/ 9 h 9"/>
                <a:gd name="T36" fmla="*/ 15 w 16"/>
                <a:gd name="T37" fmla="*/ 4 h 9"/>
                <a:gd name="T38" fmla="*/ 15 w 16"/>
                <a:gd name="T39" fmla="*/ 2 h 9"/>
                <a:gd name="T40" fmla="*/ 12 w 16"/>
                <a:gd name="T41" fmla="*/ 0 h 9"/>
                <a:gd name="T42" fmla="*/ 10 w 16"/>
                <a:gd name="T4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9">
                  <a:moveTo>
                    <a:pt x="5" y="9"/>
                  </a:moveTo>
                  <a:cubicBezTo>
                    <a:pt x="5" y="9"/>
                    <a:pt x="4" y="9"/>
                    <a:pt x="4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0"/>
                    <a:pt x="10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4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9"/>
                    <a:pt x="5" y="9"/>
                  </a:cubicBezTo>
                  <a:moveTo>
                    <a:pt x="10" y="0"/>
                  </a:moveTo>
                  <a:cubicBezTo>
                    <a:pt x="10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3"/>
                    <a:pt x="16" y="3"/>
                    <a:pt x="15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8EAD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2" name="Freeform 70">
              <a:extLst>
                <a:ext uri="{FF2B5EF4-FFF2-40B4-BE49-F238E27FC236}">
                  <a16:creationId xmlns:a16="http://schemas.microsoft.com/office/drawing/2014/main" id="{22F27DD6-D086-4F21-8339-580E1DEA9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4825" y="5699125"/>
              <a:ext cx="36513" cy="19050"/>
            </a:xfrm>
            <a:custGeom>
              <a:avLst/>
              <a:gdLst>
                <a:gd name="T0" fmla="*/ 23 w 23"/>
                <a:gd name="T1" fmla="*/ 4 h 12"/>
                <a:gd name="T2" fmla="*/ 23 w 23"/>
                <a:gd name="T3" fmla="*/ 4 h 12"/>
                <a:gd name="T4" fmla="*/ 7 w 23"/>
                <a:gd name="T5" fmla="*/ 12 h 12"/>
                <a:gd name="T6" fmla="*/ 7 w 23"/>
                <a:gd name="T7" fmla="*/ 12 h 12"/>
                <a:gd name="T8" fmla="*/ 0 w 23"/>
                <a:gd name="T9" fmla="*/ 9 h 12"/>
                <a:gd name="T10" fmla="*/ 0 w 23"/>
                <a:gd name="T11" fmla="*/ 9 h 12"/>
                <a:gd name="T12" fmla="*/ 16 w 23"/>
                <a:gd name="T13" fmla="*/ 0 h 12"/>
                <a:gd name="T14" fmla="*/ 18 w 23"/>
                <a:gd name="T15" fmla="*/ 0 h 12"/>
                <a:gd name="T16" fmla="*/ 23 w 23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12">
                  <a:moveTo>
                    <a:pt x="23" y="4"/>
                  </a:moveTo>
                  <a:lnTo>
                    <a:pt x="23" y="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6" y="0"/>
                  </a:lnTo>
                  <a:lnTo>
                    <a:pt x="18" y="0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3" name="Freeform 71">
              <a:extLst>
                <a:ext uri="{FF2B5EF4-FFF2-40B4-BE49-F238E27FC236}">
                  <a16:creationId xmlns:a16="http://schemas.microsoft.com/office/drawing/2014/main" id="{F2FEB7D6-B4FB-428C-B9C4-1D2B419CF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163" y="5697538"/>
              <a:ext cx="6350" cy="1588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4" name="Freeform 72">
              <a:extLst>
                <a:ext uri="{FF2B5EF4-FFF2-40B4-BE49-F238E27FC236}">
                  <a16:creationId xmlns:a16="http://schemas.microsoft.com/office/drawing/2014/main" id="{C84DD657-380C-4AA1-9F6D-1916F29E9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50050"/>
              <a:ext cx="134938" cy="92075"/>
            </a:xfrm>
            <a:custGeom>
              <a:avLst/>
              <a:gdLst>
                <a:gd name="T0" fmla="*/ 49 w 49"/>
                <a:gd name="T1" fmla="*/ 14 h 33"/>
                <a:gd name="T2" fmla="*/ 25 w 49"/>
                <a:gd name="T3" fmla="*/ 0 h 33"/>
                <a:gd name="T4" fmla="*/ 25 w 49"/>
                <a:gd name="T5" fmla="*/ 0 h 33"/>
                <a:gd name="T6" fmla="*/ 25 w 49"/>
                <a:gd name="T7" fmla="*/ 0 h 33"/>
                <a:gd name="T8" fmla="*/ 25 w 49"/>
                <a:gd name="T9" fmla="*/ 0 h 33"/>
                <a:gd name="T10" fmla="*/ 23 w 49"/>
                <a:gd name="T11" fmla="*/ 0 h 33"/>
                <a:gd name="T12" fmla="*/ 4 w 49"/>
                <a:gd name="T13" fmla="*/ 11 h 33"/>
                <a:gd name="T14" fmla="*/ 0 w 49"/>
                <a:gd name="T15" fmla="*/ 18 h 33"/>
                <a:gd name="T16" fmla="*/ 1 w 49"/>
                <a:gd name="T17" fmla="*/ 20 h 33"/>
                <a:gd name="T18" fmla="*/ 1 w 49"/>
                <a:gd name="T19" fmla="*/ 20 h 33"/>
                <a:gd name="T20" fmla="*/ 1 w 49"/>
                <a:gd name="T21" fmla="*/ 20 h 33"/>
                <a:gd name="T22" fmla="*/ 1 w 49"/>
                <a:gd name="T23" fmla="*/ 20 h 33"/>
                <a:gd name="T24" fmla="*/ 24 w 49"/>
                <a:gd name="T25" fmla="*/ 33 h 33"/>
                <a:gd name="T26" fmla="*/ 49 w 49"/>
                <a:gd name="T27" fmla="*/ 1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33">
                  <a:moveTo>
                    <a:pt x="49" y="14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4" y="0"/>
                    <a:pt x="23" y="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2" y="12"/>
                    <a:pt x="0" y="15"/>
                    <a:pt x="0" y="18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4" y="33"/>
                    <a:pt x="24" y="33"/>
                    <a:pt x="24" y="33"/>
                  </a:cubicBez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5" name="Freeform 73">
              <a:extLst>
                <a:ext uri="{FF2B5EF4-FFF2-40B4-BE49-F238E27FC236}">
                  <a16:creationId xmlns:a16="http://schemas.microsoft.com/office/drawing/2014/main" id="{106D3829-6428-4625-8434-5466E6F41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775" y="6783388"/>
              <a:ext cx="71438" cy="63500"/>
            </a:xfrm>
            <a:custGeom>
              <a:avLst/>
              <a:gdLst>
                <a:gd name="T0" fmla="*/ 23 w 26"/>
                <a:gd name="T1" fmla="*/ 11 h 23"/>
                <a:gd name="T2" fmla="*/ 4 w 26"/>
                <a:gd name="T3" fmla="*/ 22 h 23"/>
                <a:gd name="T4" fmla="*/ 0 w 26"/>
                <a:gd name="T5" fmla="*/ 19 h 23"/>
                <a:gd name="T6" fmla="*/ 4 w 26"/>
                <a:gd name="T7" fmla="*/ 13 h 23"/>
                <a:gd name="T8" fmla="*/ 23 w 26"/>
                <a:gd name="T9" fmla="*/ 2 h 23"/>
                <a:gd name="T10" fmla="*/ 26 w 26"/>
                <a:gd name="T11" fmla="*/ 4 h 23"/>
                <a:gd name="T12" fmla="*/ 23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23" y="11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3"/>
                    <a:pt x="0" y="22"/>
                    <a:pt x="0" y="19"/>
                  </a:cubicBezTo>
                  <a:cubicBezTo>
                    <a:pt x="0" y="17"/>
                    <a:pt x="2" y="14"/>
                    <a:pt x="4" y="1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0"/>
                    <a:pt x="26" y="2"/>
                    <a:pt x="26" y="4"/>
                  </a:cubicBezTo>
                  <a:cubicBezTo>
                    <a:pt x="26" y="7"/>
                    <a:pt x="24" y="9"/>
                    <a:pt x="23" y="1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2E5D1F48-36D5-4687-8786-EE578330D1E6}"/>
              </a:ext>
            </a:extLst>
          </p:cNvPr>
          <p:cNvGrpSpPr/>
          <p:nvPr/>
        </p:nvGrpSpPr>
        <p:grpSpPr>
          <a:xfrm>
            <a:off x="1863262" y="3406748"/>
            <a:ext cx="1498405" cy="2078561"/>
            <a:chOff x="3321050" y="4143375"/>
            <a:chExt cx="2997200" cy="4157663"/>
          </a:xfrm>
        </p:grpSpPr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C5B8CC84-EBCA-404D-85CC-F813C977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1050" y="4143375"/>
              <a:ext cx="2955925" cy="4157663"/>
            </a:xfrm>
            <a:custGeom>
              <a:avLst/>
              <a:gdLst>
                <a:gd name="T0" fmla="*/ 1071 w 1071"/>
                <a:gd name="T1" fmla="*/ 50 h 1504"/>
                <a:gd name="T2" fmla="*/ 1071 w 1071"/>
                <a:gd name="T3" fmla="*/ 886 h 1504"/>
                <a:gd name="T4" fmla="*/ 23 w 1071"/>
                <a:gd name="T5" fmla="*/ 1491 h 1504"/>
                <a:gd name="T6" fmla="*/ 15 w 1071"/>
                <a:gd name="T7" fmla="*/ 1495 h 1504"/>
                <a:gd name="T8" fmla="*/ 0 w 1071"/>
                <a:gd name="T9" fmla="*/ 1504 h 1504"/>
                <a:gd name="T10" fmla="*/ 0 w 1071"/>
                <a:gd name="T11" fmla="*/ 663 h 1504"/>
                <a:gd name="T12" fmla="*/ 62 w 1071"/>
                <a:gd name="T13" fmla="*/ 556 h 1504"/>
                <a:gd name="T14" fmla="*/ 266 w 1071"/>
                <a:gd name="T15" fmla="*/ 438 h 1504"/>
                <a:gd name="T16" fmla="*/ 779 w 1071"/>
                <a:gd name="T17" fmla="*/ 142 h 1504"/>
                <a:gd name="T18" fmla="*/ 1004 w 1071"/>
                <a:gd name="T19" fmla="*/ 12 h 1504"/>
                <a:gd name="T20" fmla="*/ 1060 w 1071"/>
                <a:gd name="T21" fmla="*/ 22 h 1504"/>
                <a:gd name="T22" fmla="*/ 1071 w 1071"/>
                <a:gd name="T23" fmla="*/ 50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1" h="1504">
                  <a:moveTo>
                    <a:pt x="1071" y="50"/>
                  </a:moveTo>
                  <a:cubicBezTo>
                    <a:pt x="1071" y="886"/>
                    <a:pt x="1071" y="886"/>
                    <a:pt x="1071" y="886"/>
                  </a:cubicBezTo>
                  <a:cubicBezTo>
                    <a:pt x="23" y="1491"/>
                    <a:pt x="23" y="1491"/>
                    <a:pt x="23" y="1491"/>
                  </a:cubicBezTo>
                  <a:cubicBezTo>
                    <a:pt x="15" y="1495"/>
                    <a:pt x="15" y="1495"/>
                    <a:pt x="15" y="1495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0" y="663"/>
                    <a:pt x="0" y="663"/>
                    <a:pt x="0" y="663"/>
                  </a:cubicBezTo>
                  <a:cubicBezTo>
                    <a:pt x="0" y="619"/>
                    <a:pt x="23" y="578"/>
                    <a:pt x="62" y="556"/>
                  </a:cubicBezTo>
                  <a:cubicBezTo>
                    <a:pt x="266" y="438"/>
                    <a:pt x="266" y="438"/>
                    <a:pt x="266" y="438"/>
                  </a:cubicBezTo>
                  <a:cubicBezTo>
                    <a:pt x="779" y="142"/>
                    <a:pt x="779" y="142"/>
                    <a:pt x="779" y="142"/>
                  </a:cubicBezTo>
                  <a:cubicBezTo>
                    <a:pt x="1004" y="12"/>
                    <a:pt x="1004" y="12"/>
                    <a:pt x="1004" y="12"/>
                  </a:cubicBezTo>
                  <a:cubicBezTo>
                    <a:pt x="1024" y="0"/>
                    <a:pt x="1047" y="6"/>
                    <a:pt x="1060" y="22"/>
                  </a:cubicBezTo>
                  <a:cubicBezTo>
                    <a:pt x="1067" y="29"/>
                    <a:pt x="1071" y="39"/>
                    <a:pt x="1071" y="5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0" name="Freeform 78">
              <a:extLst>
                <a:ext uri="{FF2B5EF4-FFF2-40B4-BE49-F238E27FC236}">
                  <a16:creationId xmlns:a16="http://schemas.microsoft.com/office/drawing/2014/main" id="{165212D0-7C18-48DF-9D5B-79B544B50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4162425"/>
              <a:ext cx="2955925" cy="4090988"/>
            </a:xfrm>
            <a:custGeom>
              <a:avLst/>
              <a:gdLst>
                <a:gd name="T0" fmla="*/ 1005 w 1071"/>
                <a:gd name="T1" fmla="*/ 17 h 1480"/>
                <a:gd name="T2" fmla="*/ 62 w 1071"/>
                <a:gd name="T3" fmla="*/ 561 h 1480"/>
                <a:gd name="T4" fmla="*/ 0 w 1071"/>
                <a:gd name="T5" fmla="*/ 668 h 1480"/>
                <a:gd name="T6" fmla="*/ 0 w 1071"/>
                <a:gd name="T7" fmla="*/ 1480 h 1480"/>
                <a:gd name="T8" fmla="*/ 1071 w 1071"/>
                <a:gd name="T9" fmla="*/ 862 h 1480"/>
                <a:gd name="T10" fmla="*/ 1071 w 1071"/>
                <a:gd name="T11" fmla="*/ 55 h 1480"/>
                <a:gd name="T12" fmla="*/ 1005 w 1071"/>
                <a:gd name="T13" fmla="*/ 17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1" h="1480">
                  <a:moveTo>
                    <a:pt x="1005" y="17"/>
                  </a:moveTo>
                  <a:cubicBezTo>
                    <a:pt x="62" y="561"/>
                    <a:pt x="62" y="561"/>
                    <a:pt x="62" y="561"/>
                  </a:cubicBezTo>
                  <a:cubicBezTo>
                    <a:pt x="24" y="583"/>
                    <a:pt x="0" y="624"/>
                    <a:pt x="0" y="668"/>
                  </a:cubicBezTo>
                  <a:cubicBezTo>
                    <a:pt x="0" y="1480"/>
                    <a:pt x="0" y="1480"/>
                    <a:pt x="0" y="1480"/>
                  </a:cubicBezTo>
                  <a:cubicBezTo>
                    <a:pt x="1071" y="862"/>
                    <a:pt x="1071" y="862"/>
                    <a:pt x="1071" y="862"/>
                  </a:cubicBezTo>
                  <a:cubicBezTo>
                    <a:pt x="1071" y="55"/>
                    <a:pt x="1071" y="55"/>
                    <a:pt x="1071" y="55"/>
                  </a:cubicBezTo>
                  <a:cubicBezTo>
                    <a:pt x="1071" y="21"/>
                    <a:pt x="1034" y="0"/>
                    <a:pt x="1005" y="17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1" name="Freeform 79">
              <a:extLst>
                <a:ext uri="{FF2B5EF4-FFF2-40B4-BE49-F238E27FC236}">
                  <a16:creationId xmlns:a16="http://schemas.microsoft.com/office/drawing/2014/main" id="{6C79BA31-D46D-4024-9BA6-A77159FC0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8538" y="4371975"/>
              <a:ext cx="2633663" cy="3582988"/>
            </a:xfrm>
            <a:custGeom>
              <a:avLst/>
              <a:gdLst>
                <a:gd name="T0" fmla="*/ 1659 w 1659"/>
                <a:gd name="T1" fmla="*/ 0 h 2257"/>
                <a:gd name="T2" fmla="*/ 0 w 1659"/>
                <a:gd name="T3" fmla="*/ 953 h 2257"/>
                <a:gd name="T4" fmla="*/ 0 w 1659"/>
                <a:gd name="T5" fmla="*/ 2257 h 2257"/>
                <a:gd name="T6" fmla="*/ 1659 w 1659"/>
                <a:gd name="T7" fmla="*/ 1305 h 2257"/>
                <a:gd name="T8" fmla="*/ 1659 w 1659"/>
                <a:gd name="T9" fmla="*/ 0 h 2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9" h="2257">
                  <a:moveTo>
                    <a:pt x="1659" y="0"/>
                  </a:moveTo>
                  <a:lnTo>
                    <a:pt x="0" y="953"/>
                  </a:lnTo>
                  <a:lnTo>
                    <a:pt x="0" y="2257"/>
                  </a:lnTo>
                  <a:lnTo>
                    <a:pt x="1659" y="1305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015C059D-1D62-4069-91C8-A7BB17FB69FF}"/>
              </a:ext>
            </a:extLst>
          </p:cNvPr>
          <p:cNvGrpSpPr/>
          <p:nvPr/>
        </p:nvGrpSpPr>
        <p:grpSpPr>
          <a:xfrm>
            <a:off x="1883897" y="4607536"/>
            <a:ext cx="2470622" cy="1516659"/>
            <a:chOff x="3362325" y="6545263"/>
            <a:chExt cx="4941888" cy="3033713"/>
          </a:xfrm>
        </p:grpSpPr>
        <p:sp>
          <p:nvSpPr>
            <p:cNvPr id="106" name="Freeform 74">
              <a:extLst>
                <a:ext uri="{FF2B5EF4-FFF2-40B4-BE49-F238E27FC236}">
                  <a16:creationId xmlns:a16="http://schemas.microsoft.com/office/drawing/2014/main" id="{57FCE56A-79AC-47CC-94E9-DF8826A89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681788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6 h 1048"/>
                <a:gd name="T10" fmla="*/ 690 w 1791"/>
                <a:gd name="T11" fmla="*/ 1016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4"/>
                    <a:pt x="1790" y="458"/>
                    <a:pt x="1789" y="462"/>
                  </a:cubicBezTo>
                  <a:cubicBezTo>
                    <a:pt x="1786" y="478"/>
                    <a:pt x="1776" y="493"/>
                    <a:pt x="1760" y="502"/>
                  </a:cubicBezTo>
                  <a:cubicBezTo>
                    <a:pt x="870" y="1016"/>
                    <a:pt x="870" y="1016"/>
                    <a:pt x="870" y="1016"/>
                  </a:cubicBezTo>
                  <a:cubicBezTo>
                    <a:pt x="815" y="1048"/>
                    <a:pt x="746" y="1048"/>
                    <a:pt x="690" y="1016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9"/>
                    <a:pt x="1791" y="449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8" name="Freeform 76">
              <a:extLst>
                <a:ext uri="{FF2B5EF4-FFF2-40B4-BE49-F238E27FC236}">
                  <a16:creationId xmlns:a16="http://schemas.microsoft.com/office/drawing/2014/main" id="{3164B0F1-22A6-4AA7-A304-A6871E92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545263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5 h 1048"/>
                <a:gd name="T10" fmla="*/ 690 w 1791"/>
                <a:gd name="T11" fmla="*/ 1015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3"/>
                    <a:pt x="1790" y="458"/>
                    <a:pt x="1789" y="462"/>
                  </a:cubicBezTo>
                  <a:cubicBezTo>
                    <a:pt x="1786" y="478"/>
                    <a:pt x="1776" y="492"/>
                    <a:pt x="1760" y="502"/>
                  </a:cubicBezTo>
                  <a:cubicBezTo>
                    <a:pt x="870" y="1015"/>
                    <a:pt x="870" y="1015"/>
                    <a:pt x="870" y="1015"/>
                  </a:cubicBezTo>
                  <a:cubicBezTo>
                    <a:pt x="815" y="1048"/>
                    <a:pt x="746" y="1048"/>
                    <a:pt x="690" y="1015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8"/>
                    <a:pt x="1791" y="44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9" name="Freeform 77">
              <a:extLst>
                <a:ext uri="{FF2B5EF4-FFF2-40B4-BE49-F238E27FC236}">
                  <a16:creationId xmlns:a16="http://schemas.microsoft.com/office/drawing/2014/main" id="{96DF53F8-26FA-4A1E-8268-E12E93505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4750" y="6723063"/>
              <a:ext cx="3702050" cy="2178050"/>
            </a:xfrm>
            <a:custGeom>
              <a:avLst/>
              <a:gdLst>
                <a:gd name="T0" fmla="*/ 1325 w 1341"/>
                <a:gd name="T1" fmla="*/ 258 h 788"/>
                <a:gd name="T2" fmla="*/ 419 w 1341"/>
                <a:gd name="T3" fmla="*/ 781 h 788"/>
                <a:gd name="T4" fmla="*/ 378 w 1341"/>
                <a:gd name="T5" fmla="*/ 781 h 788"/>
                <a:gd name="T6" fmla="*/ 15 w 1341"/>
                <a:gd name="T7" fmla="*/ 571 h 788"/>
                <a:gd name="T8" fmla="*/ 15 w 1341"/>
                <a:gd name="T9" fmla="*/ 533 h 788"/>
                <a:gd name="T10" fmla="*/ 924 w 1341"/>
                <a:gd name="T11" fmla="*/ 7 h 788"/>
                <a:gd name="T12" fmla="*/ 965 w 1341"/>
                <a:gd name="T13" fmla="*/ 7 h 788"/>
                <a:gd name="T14" fmla="*/ 1325 w 1341"/>
                <a:gd name="T15" fmla="*/ 215 h 788"/>
                <a:gd name="T16" fmla="*/ 1325 w 1341"/>
                <a:gd name="T17" fmla="*/ 25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1" h="788">
                  <a:moveTo>
                    <a:pt x="1325" y="258"/>
                  </a:moveTo>
                  <a:cubicBezTo>
                    <a:pt x="419" y="781"/>
                    <a:pt x="419" y="781"/>
                    <a:pt x="419" y="781"/>
                  </a:cubicBezTo>
                  <a:cubicBezTo>
                    <a:pt x="406" y="788"/>
                    <a:pt x="391" y="788"/>
                    <a:pt x="378" y="781"/>
                  </a:cubicBezTo>
                  <a:cubicBezTo>
                    <a:pt x="15" y="571"/>
                    <a:pt x="15" y="571"/>
                    <a:pt x="15" y="571"/>
                  </a:cubicBezTo>
                  <a:cubicBezTo>
                    <a:pt x="0" y="562"/>
                    <a:pt x="0" y="541"/>
                    <a:pt x="15" y="533"/>
                  </a:cubicBezTo>
                  <a:cubicBezTo>
                    <a:pt x="924" y="7"/>
                    <a:pt x="924" y="7"/>
                    <a:pt x="924" y="7"/>
                  </a:cubicBezTo>
                  <a:cubicBezTo>
                    <a:pt x="937" y="0"/>
                    <a:pt x="952" y="0"/>
                    <a:pt x="965" y="7"/>
                  </a:cubicBezTo>
                  <a:cubicBezTo>
                    <a:pt x="1325" y="215"/>
                    <a:pt x="1325" y="215"/>
                    <a:pt x="1325" y="215"/>
                  </a:cubicBezTo>
                  <a:cubicBezTo>
                    <a:pt x="1341" y="225"/>
                    <a:pt x="1341" y="248"/>
                    <a:pt x="1325" y="258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2" name="Freeform 80">
              <a:extLst>
                <a:ext uri="{FF2B5EF4-FFF2-40B4-BE49-F238E27FC236}">
                  <a16:creationId xmlns:a16="http://schemas.microsoft.com/office/drawing/2014/main" id="{B2D93BEF-614B-4127-BA1E-EDCEC4C1E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7786688"/>
              <a:ext cx="998538" cy="577850"/>
            </a:xfrm>
            <a:custGeom>
              <a:avLst/>
              <a:gdLst>
                <a:gd name="T0" fmla="*/ 358 w 362"/>
                <a:gd name="T1" fmla="*/ 30 h 209"/>
                <a:gd name="T2" fmla="*/ 358 w 362"/>
                <a:gd name="T3" fmla="*/ 39 h 209"/>
                <a:gd name="T4" fmla="*/ 68 w 362"/>
                <a:gd name="T5" fmla="*/ 206 h 209"/>
                <a:gd name="T6" fmla="*/ 52 w 362"/>
                <a:gd name="T7" fmla="*/ 206 h 209"/>
                <a:gd name="T8" fmla="*/ 5 w 362"/>
                <a:gd name="T9" fmla="*/ 179 h 209"/>
                <a:gd name="T10" fmla="*/ 5 w 362"/>
                <a:gd name="T11" fmla="*/ 170 h 209"/>
                <a:gd name="T12" fmla="*/ 295 w 362"/>
                <a:gd name="T13" fmla="*/ 2 h 209"/>
                <a:gd name="T14" fmla="*/ 310 w 362"/>
                <a:gd name="T15" fmla="*/ 2 h 209"/>
                <a:gd name="T16" fmla="*/ 358 w 362"/>
                <a:gd name="T17" fmla="*/ 3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2" h="209">
                  <a:moveTo>
                    <a:pt x="358" y="30"/>
                  </a:moveTo>
                  <a:cubicBezTo>
                    <a:pt x="362" y="32"/>
                    <a:pt x="362" y="36"/>
                    <a:pt x="358" y="39"/>
                  </a:cubicBezTo>
                  <a:cubicBezTo>
                    <a:pt x="68" y="206"/>
                    <a:pt x="68" y="206"/>
                    <a:pt x="68" y="206"/>
                  </a:cubicBezTo>
                  <a:cubicBezTo>
                    <a:pt x="63" y="209"/>
                    <a:pt x="56" y="209"/>
                    <a:pt x="52" y="206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0" y="176"/>
                    <a:pt x="0" y="172"/>
                    <a:pt x="5" y="170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99" y="0"/>
                    <a:pt x="306" y="0"/>
                    <a:pt x="310" y="2"/>
                  </a:cubicBezTo>
                  <a:lnTo>
                    <a:pt x="358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3" name="Freeform 81">
              <a:extLst>
                <a:ext uri="{FF2B5EF4-FFF2-40B4-BE49-F238E27FC236}">
                  <a16:creationId xmlns:a16="http://schemas.microsoft.com/office/drawing/2014/main" id="{867E64F0-9CBA-428F-85C7-965019223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288" y="7067550"/>
              <a:ext cx="417513" cy="241300"/>
            </a:xfrm>
            <a:custGeom>
              <a:avLst/>
              <a:gdLst>
                <a:gd name="T0" fmla="*/ 44 w 151"/>
                <a:gd name="T1" fmla="*/ 85 h 87"/>
                <a:gd name="T2" fmla="*/ 58 w 151"/>
                <a:gd name="T3" fmla="*/ 85 h 87"/>
                <a:gd name="T4" fmla="*/ 147 w 151"/>
                <a:gd name="T5" fmla="*/ 34 h 87"/>
                <a:gd name="T6" fmla="*/ 147 w 151"/>
                <a:gd name="T7" fmla="*/ 26 h 87"/>
                <a:gd name="T8" fmla="*/ 106 w 151"/>
                <a:gd name="T9" fmla="*/ 2 h 87"/>
                <a:gd name="T10" fmla="*/ 93 w 151"/>
                <a:gd name="T11" fmla="*/ 2 h 87"/>
                <a:gd name="T12" fmla="*/ 3 w 151"/>
                <a:gd name="T13" fmla="*/ 54 h 87"/>
                <a:gd name="T14" fmla="*/ 3 w 151"/>
                <a:gd name="T15" fmla="*/ 61 h 87"/>
                <a:gd name="T16" fmla="*/ 44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4" y="85"/>
                  </a:moveTo>
                  <a:cubicBezTo>
                    <a:pt x="48" y="87"/>
                    <a:pt x="54" y="87"/>
                    <a:pt x="58" y="85"/>
                  </a:cubicBezTo>
                  <a:cubicBezTo>
                    <a:pt x="147" y="34"/>
                    <a:pt x="147" y="34"/>
                    <a:pt x="147" y="34"/>
                  </a:cubicBezTo>
                  <a:cubicBezTo>
                    <a:pt x="151" y="31"/>
                    <a:pt x="151" y="28"/>
                    <a:pt x="147" y="26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2" y="0"/>
                    <a:pt x="96" y="0"/>
                    <a:pt x="93" y="2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0" y="56"/>
                    <a:pt x="0" y="59"/>
                    <a:pt x="3" y="61"/>
                  </a:cubicBezTo>
                  <a:lnTo>
                    <a:pt x="44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4" name="Freeform 82">
              <a:extLst>
                <a:ext uri="{FF2B5EF4-FFF2-40B4-BE49-F238E27FC236}">
                  <a16:creationId xmlns:a16="http://schemas.microsoft.com/office/drawing/2014/main" id="{B84DC38D-FAED-4467-97DB-01918BE91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088" y="8285163"/>
              <a:ext cx="352425" cy="203200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1 w 128"/>
                <a:gd name="T5" fmla="*/ 3 h 74"/>
                <a:gd name="T6" fmla="*/ 76 w 128"/>
                <a:gd name="T7" fmla="*/ 3 h 74"/>
                <a:gd name="T8" fmla="*/ 124 w 128"/>
                <a:gd name="T9" fmla="*/ 30 h 74"/>
                <a:gd name="T10" fmla="*/ 124 w 128"/>
                <a:gd name="T11" fmla="*/ 39 h 74"/>
                <a:gd name="T12" fmla="*/ 67 w 128"/>
                <a:gd name="T13" fmla="*/ 71 h 74"/>
                <a:gd name="T14" fmla="*/ 52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4" y="30"/>
                    <a:pt x="124" y="30"/>
                    <a:pt x="124" y="30"/>
                  </a:cubicBezTo>
                  <a:cubicBezTo>
                    <a:pt x="128" y="32"/>
                    <a:pt x="128" y="36"/>
                    <a:pt x="124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2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5" name="Freeform 83">
              <a:extLst>
                <a:ext uri="{FF2B5EF4-FFF2-40B4-BE49-F238E27FC236}">
                  <a16:creationId xmlns:a16="http://schemas.microsoft.com/office/drawing/2014/main" id="{B5C3B992-8019-43C7-8777-0F153B8EC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638" y="8408988"/>
              <a:ext cx="309563" cy="179388"/>
            </a:xfrm>
            <a:custGeom>
              <a:avLst/>
              <a:gdLst>
                <a:gd name="T0" fmla="*/ 4 w 112"/>
                <a:gd name="T1" fmla="*/ 35 h 65"/>
                <a:gd name="T2" fmla="*/ 4 w 112"/>
                <a:gd name="T3" fmla="*/ 26 h 65"/>
                <a:gd name="T4" fmla="*/ 44 w 112"/>
                <a:gd name="T5" fmla="*/ 3 h 65"/>
                <a:gd name="T6" fmla="*/ 60 w 112"/>
                <a:gd name="T7" fmla="*/ 3 h 65"/>
                <a:gd name="T8" fmla="*/ 107 w 112"/>
                <a:gd name="T9" fmla="*/ 30 h 65"/>
                <a:gd name="T10" fmla="*/ 107 w 112"/>
                <a:gd name="T11" fmla="*/ 39 h 65"/>
                <a:gd name="T12" fmla="*/ 67 w 112"/>
                <a:gd name="T13" fmla="*/ 62 h 65"/>
                <a:gd name="T14" fmla="*/ 51 w 112"/>
                <a:gd name="T15" fmla="*/ 62 h 65"/>
                <a:gd name="T16" fmla="*/ 4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4" y="35"/>
                  </a:moveTo>
                  <a:cubicBezTo>
                    <a:pt x="0" y="33"/>
                    <a:pt x="0" y="28"/>
                    <a:pt x="4" y="26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9" y="0"/>
                    <a:pt x="56" y="0"/>
                    <a:pt x="60" y="3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12" y="32"/>
                    <a:pt x="112" y="37"/>
                    <a:pt x="107" y="39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3" y="65"/>
                    <a:pt x="56" y="65"/>
                    <a:pt x="51" y="62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6" name="Freeform 84">
              <a:extLst>
                <a:ext uri="{FF2B5EF4-FFF2-40B4-BE49-F238E27FC236}">
                  <a16:creationId xmlns:a16="http://schemas.microsoft.com/office/drawing/2014/main" id="{78CF49F3-F86C-4D49-B43F-A21A3361C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7662863"/>
              <a:ext cx="352425" cy="204788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0 w 128"/>
                <a:gd name="T5" fmla="*/ 3 h 74"/>
                <a:gd name="T6" fmla="*/ 76 w 128"/>
                <a:gd name="T7" fmla="*/ 3 h 74"/>
                <a:gd name="T8" fmla="*/ 123 w 128"/>
                <a:gd name="T9" fmla="*/ 30 h 74"/>
                <a:gd name="T10" fmla="*/ 123 w 128"/>
                <a:gd name="T11" fmla="*/ 39 h 74"/>
                <a:gd name="T12" fmla="*/ 67 w 128"/>
                <a:gd name="T13" fmla="*/ 71 h 74"/>
                <a:gd name="T14" fmla="*/ 51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8" y="32"/>
                    <a:pt x="128" y="36"/>
                    <a:pt x="123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1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7" name="Freeform 85">
              <a:extLst>
                <a:ext uri="{FF2B5EF4-FFF2-40B4-BE49-F238E27FC236}">
                  <a16:creationId xmlns:a16="http://schemas.microsoft.com/office/drawing/2014/main" id="{45BF5334-0144-4DC7-B76F-262D27D6E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313" y="7562850"/>
              <a:ext cx="307975" cy="177800"/>
            </a:xfrm>
            <a:custGeom>
              <a:avLst/>
              <a:gdLst>
                <a:gd name="T0" fmla="*/ 5 w 112"/>
                <a:gd name="T1" fmla="*/ 35 h 64"/>
                <a:gd name="T2" fmla="*/ 5 w 112"/>
                <a:gd name="T3" fmla="*/ 26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30 h 64"/>
                <a:gd name="T10" fmla="*/ 108 w 112"/>
                <a:gd name="T11" fmla="*/ 39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5"/>
                  </a:moveTo>
                  <a:cubicBezTo>
                    <a:pt x="0" y="32"/>
                    <a:pt x="0" y="28"/>
                    <a:pt x="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6" y="0"/>
                    <a:pt x="61" y="2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6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8" name="Freeform 86">
              <a:extLst>
                <a:ext uri="{FF2B5EF4-FFF2-40B4-BE49-F238E27FC236}">
                  <a16:creationId xmlns:a16="http://schemas.microsoft.com/office/drawing/2014/main" id="{1DF1F856-C77A-4910-A6BC-79E867FC2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00" y="8509000"/>
              <a:ext cx="307975" cy="179388"/>
            </a:xfrm>
            <a:custGeom>
              <a:avLst/>
              <a:gdLst>
                <a:gd name="T0" fmla="*/ 5 w 112"/>
                <a:gd name="T1" fmla="*/ 35 h 65"/>
                <a:gd name="T2" fmla="*/ 5 w 112"/>
                <a:gd name="T3" fmla="*/ 26 h 65"/>
                <a:gd name="T4" fmla="*/ 45 w 112"/>
                <a:gd name="T5" fmla="*/ 3 h 65"/>
                <a:gd name="T6" fmla="*/ 61 w 112"/>
                <a:gd name="T7" fmla="*/ 3 h 65"/>
                <a:gd name="T8" fmla="*/ 108 w 112"/>
                <a:gd name="T9" fmla="*/ 30 h 65"/>
                <a:gd name="T10" fmla="*/ 108 w 112"/>
                <a:gd name="T11" fmla="*/ 39 h 65"/>
                <a:gd name="T12" fmla="*/ 68 w 112"/>
                <a:gd name="T13" fmla="*/ 62 h 65"/>
                <a:gd name="T14" fmla="*/ 52 w 112"/>
                <a:gd name="T15" fmla="*/ 62 h 65"/>
                <a:gd name="T16" fmla="*/ 5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5" y="35"/>
                  </a:moveTo>
                  <a:cubicBezTo>
                    <a:pt x="0" y="33"/>
                    <a:pt x="0" y="28"/>
                    <a:pt x="5" y="26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9" y="0"/>
                    <a:pt x="57" y="0"/>
                    <a:pt x="61" y="3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7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5"/>
                    <a:pt x="56" y="65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9" name="Freeform 87">
              <a:extLst>
                <a:ext uri="{FF2B5EF4-FFF2-40B4-BE49-F238E27FC236}">
                  <a16:creationId xmlns:a16="http://schemas.microsoft.com/office/drawing/2014/main" id="{F27D44F8-4E63-41DA-836E-17458877F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975" y="8610600"/>
              <a:ext cx="309563" cy="177800"/>
            </a:xfrm>
            <a:custGeom>
              <a:avLst/>
              <a:gdLst>
                <a:gd name="T0" fmla="*/ 5 w 112"/>
                <a:gd name="T1" fmla="*/ 34 h 64"/>
                <a:gd name="T2" fmla="*/ 5 w 112"/>
                <a:gd name="T3" fmla="*/ 25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29 h 64"/>
                <a:gd name="T10" fmla="*/ 108 w 112"/>
                <a:gd name="T11" fmla="*/ 38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4"/>
                  </a:moveTo>
                  <a:cubicBezTo>
                    <a:pt x="0" y="32"/>
                    <a:pt x="0" y="28"/>
                    <a:pt x="5" y="25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7" y="0"/>
                    <a:pt x="61" y="2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12" y="32"/>
                    <a:pt x="112" y="36"/>
                    <a:pt x="108" y="38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0" name="Freeform 88">
              <a:extLst>
                <a:ext uri="{FF2B5EF4-FFF2-40B4-BE49-F238E27FC236}">
                  <a16:creationId xmlns:a16="http://schemas.microsoft.com/office/drawing/2014/main" id="{1521593E-1B41-41A4-9060-9D4E45AA0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0875" y="83867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7 w 182"/>
                <a:gd name="T9" fmla="*/ 2 h 105"/>
                <a:gd name="T10" fmla="*/ 124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4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7" y="2"/>
                    <a:pt x="137" y="2"/>
                    <a:pt x="137" y="2"/>
                  </a:cubicBezTo>
                  <a:cubicBezTo>
                    <a:pt x="134" y="0"/>
                    <a:pt x="128" y="0"/>
                    <a:pt x="124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1" name="Freeform 89">
              <a:extLst>
                <a:ext uri="{FF2B5EF4-FFF2-40B4-BE49-F238E27FC236}">
                  <a16:creationId xmlns:a16="http://schemas.microsoft.com/office/drawing/2014/main" id="{93EBCB00-D8FA-4182-BCCD-3DA3392B6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9075" y="71675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8 w 182"/>
                <a:gd name="T9" fmla="*/ 2 h 105"/>
                <a:gd name="T10" fmla="*/ 125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5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4" y="0"/>
                    <a:pt x="128" y="0"/>
                    <a:pt x="125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2" name="Freeform 90">
              <a:extLst>
                <a:ext uri="{FF2B5EF4-FFF2-40B4-BE49-F238E27FC236}">
                  <a16:creationId xmlns:a16="http://schemas.microsoft.com/office/drawing/2014/main" id="{86BE4421-89C2-41C8-A675-349EFFB476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9813" y="8286750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3" name="Freeform 91">
              <a:extLst>
                <a:ext uri="{FF2B5EF4-FFF2-40B4-BE49-F238E27FC236}">
                  <a16:creationId xmlns:a16="http://schemas.microsoft.com/office/drawing/2014/main" id="{3A18823B-6C59-4F9C-A931-0478F1CDF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2850" y="81883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4" name="Freeform 92">
              <a:extLst>
                <a:ext uri="{FF2B5EF4-FFF2-40B4-BE49-F238E27FC236}">
                  <a16:creationId xmlns:a16="http://schemas.microsoft.com/office/drawing/2014/main" id="{CE970E11-C0C9-4590-A7A2-C3B0CC1B4A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4300" y="808831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7289858F-DE5A-4C21-8DC1-38C777EB4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925" y="79883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6" name="Freeform 94">
              <a:extLst>
                <a:ext uri="{FF2B5EF4-FFF2-40B4-BE49-F238E27FC236}">
                  <a16:creationId xmlns:a16="http://schemas.microsoft.com/office/drawing/2014/main" id="{D863DC85-0420-413C-B201-E1FC2F333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375" y="7889875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7" name="Freeform 95">
              <a:extLst>
                <a:ext uri="{FF2B5EF4-FFF2-40B4-BE49-F238E27FC236}">
                  <a16:creationId xmlns:a16="http://schemas.microsoft.com/office/drawing/2014/main" id="{4C687C4C-212B-48AE-BDF4-00435F34D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238" y="77898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5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8" name="Freeform 96">
              <a:extLst>
                <a:ext uri="{FF2B5EF4-FFF2-40B4-BE49-F238E27FC236}">
                  <a16:creationId xmlns:a16="http://schemas.microsoft.com/office/drawing/2014/main" id="{CECB40B2-6539-4124-9718-CCFC2B3A3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4863" y="76898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9" name="Freeform 97">
              <a:extLst>
                <a:ext uri="{FF2B5EF4-FFF2-40B4-BE49-F238E27FC236}">
                  <a16:creationId xmlns:a16="http://schemas.microsoft.com/office/drawing/2014/main" id="{10152639-BB08-4C9E-B61E-FF75E920E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0" y="73914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0" name="Freeform 98">
              <a:extLst>
                <a:ext uri="{FF2B5EF4-FFF2-40B4-BE49-F238E27FC236}">
                  <a16:creationId xmlns:a16="http://schemas.microsoft.com/office/drawing/2014/main" id="{3761793F-2BE5-4C5D-9F3B-B073A49E0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350" y="749141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1" name="Freeform 99">
              <a:extLst>
                <a:ext uri="{FF2B5EF4-FFF2-40B4-BE49-F238E27FC236}">
                  <a16:creationId xmlns:a16="http://schemas.microsoft.com/office/drawing/2014/main" id="{1553765E-8198-4575-A00F-0154AF795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313" y="75898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2" name="Freeform 100">
              <a:extLst>
                <a:ext uri="{FF2B5EF4-FFF2-40B4-BE49-F238E27FC236}">
                  <a16:creationId xmlns:a16="http://schemas.microsoft.com/office/drawing/2014/main" id="{EB72DCDC-AE1B-4854-B770-DA1ED931DD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2638" y="82423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3" name="Freeform 101">
              <a:extLst>
                <a:ext uri="{FF2B5EF4-FFF2-40B4-BE49-F238E27FC236}">
                  <a16:creationId xmlns:a16="http://schemas.microsoft.com/office/drawing/2014/main" id="{1492D6FE-7A6C-448E-8F85-A1828D8C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088" y="81438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4" name="Freeform 102">
              <a:extLst>
                <a:ext uri="{FF2B5EF4-FFF2-40B4-BE49-F238E27FC236}">
                  <a16:creationId xmlns:a16="http://schemas.microsoft.com/office/drawing/2014/main" id="{367D816A-07F0-4F74-BCE3-75B3F3577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713" y="804386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7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5" name="Freeform 103">
              <a:extLst>
                <a:ext uri="{FF2B5EF4-FFF2-40B4-BE49-F238E27FC236}">
                  <a16:creationId xmlns:a16="http://schemas.microsoft.com/office/drawing/2014/main" id="{EFB89376-325F-4C6F-8776-6B253641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0" y="7942263"/>
              <a:ext cx="280988" cy="165100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3 h 60"/>
                <a:gd name="T10" fmla="*/ 45 w 102"/>
                <a:gd name="T11" fmla="*/ 3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6" name="Freeform 104">
              <a:extLst>
                <a:ext uri="{FF2B5EF4-FFF2-40B4-BE49-F238E27FC236}">
                  <a16:creationId xmlns:a16="http://schemas.microsoft.com/office/drawing/2014/main" id="{FFC71F89-0CED-43E7-8369-BFED97044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3200" y="784225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7" name="Freeform 105">
              <a:extLst>
                <a:ext uri="{FF2B5EF4-FFF2-40B4-BE49-F238E27FC236}">
                  <a16:creationId xmlns:a16="http://schemas.microsoft.com/office/drawing/2014/main" id="{B81D799F-B0FE-461B-BA1E-F9F8FDB66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4650" y="7742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8" name="Freeform 106">
              <a:extLst>
                <a:ext uri="{FF2B5EF4-FFF2-40B4-BE49-F238E27FC236}">
                  <a16:creationId xmlns:a16="http://schemas.microsoft.com/office/drawing/2014/main" id="{67DD0C62-A697-43B2-BF2D-8E4739759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688" y="764381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9" name="Freeform 107">
              <a:extLst>
                <a:ext uri="{FF2B5EF4-FFF2-40B4-BE49-F238E27FC236}">
                  <a16:creationId xmlns:a16="http://schemas.microsoft.com/office/drawing/2014/main" id="{2906CD14-A7E6-4874-86D6-96254A2A9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38" y="754380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0" name="Freeform 108">
              <a:extLst>
                <a:ext uri="{FF2B5EF4-FFF2-40B4-BE49-F238E27FC236}">
                  <a16:creationId xmlns:a16="http://schemas.microsoft.com/office/drawing/2014/main" id="{CA4C8E6D-FA25-4314-9D69-1BFFBB53E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2175" y="7443788"/>
              <a:ext cx="285750" cy="166688"/>
            </a:xfrm>
            <a:custGeom>
              <a:avLst/>
              <a:gdLst>
                <a:gd name="T0" fmla="*/ 44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1" name="Freeform 109">
              <a:extLst>
                <a:ext uri="{FF2B5EF4-FFF2-40B4-BE49-F238E27FC236}">
                  <a16:creationId xmlns:a16="http://schemas.microsoft.com/office/drawing/2014/main" id="{5954D4F8-0115-4210-A95A-EF50D5DBD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625" y="73437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2" name="Freeform 110">
              <a:extLst>
                <a:ext uri="{FF2B5EF4-FFF2-40B4-BE49-F238E27FC236}">
                  <a16:creationId xmlns:a16="http://schemas.microsoft.com/office/drawing/2014/main" id="{A1D3DC64-FB15-4125-99E6-85DFC26E7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0" y="7245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3" name="Freeform 111">
              <a:extLst>
                <a:ext uri="{FF2B5EF4-FFF2-40B4-BE49-F238E27FC236}">
                  <a16:creationId xmlns:a16="http://schemas.microsoft.com/office/drawing/2014/main" id="{D4571043-FC84-4D36-8041-6C05967C9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263" y="8170863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5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4" name="Freeform 112">
              <a:extLst>
                <a:ext uri="{FF2B5EF4-FFF2-40B4-BE49-F238E27FC236}">
                  <a16:creationId xmlns:a16="http://schemas.microsoft.com/office/drawing/2014/main" id="{A8BC1BEC-D45A-4020-A4F3-11BA2CE88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806926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7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5" name="Freeform 113">
              <a:extLst>
                <a:ext uri="{FF2B5EF4-FFF2-40B4-BE49-F238E27FC236}">
                  <a16:creationId xmlns:a16="http://schemas.microsoft.com/office/drawing/2014/main" id="{5357016A-E693-46C3-97CE-C6C646114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7969250"/>
              <a:ext cx="280988" cy="166688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2 h 60"/>
                <a:gd name="T10" fmla="*/ 45 w 102"/>
                <a:gd name="T11" fmla="*/ 2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6" name="Freeform 114">
              <a:extLst>
                <a:ext uri="{FF2B5EF4-FFF2-40B4-BE49-F238E27FC236}">
                  <a16:creationId xmlns:a16="http://schemas.microsoft.com/office/drawing/2014/main" id="{60D62369-DE1B-4E46-B855-8C7D55F0D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2200" y="7869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7" name="Freeform 115">
              <a:extLst>
                <a:ext uri="{FF2B5EF4-FFF2-40B4-BE49-F238E27FC236}">
                  <a16:creationId xmlns:a16="http://schemas.microsoft.com/office/drawing/2014/main" id="{D595E204-2879-451F-9922-CFD2ED15F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5238" y="7770813"/>
              <a:ext cx="285750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8" name="Freeform 116">
              <a:extLst>
                <a:ext uri="{FF2B5EF4-FFF2-40B4-BE49-F238E27FC236}">
                  <a16:creationId xmlns:a16="http://schemas.microsoft.com/office/drawing/2014/main" id="{AA9057E1-442A-4ED1-B3C1-6BBB1418E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6688" y="7670800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9" name="Freeform 117">
              <a:extLst>
                <a:ext uri="{FF2B5EF4-FFF2-40B4-BE49-F238E27FC236}">
                  <a16:creationId xmlns:a16="http://schemas.microsoft.com/office/drawing/2014/main" id="{1F39408B-5EF3-4064-81A6-93163DC80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138" y="757078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0" name="Freeform 118">
              <a:extLst>
                <a:ext uri="{FF2B5EF4-FFF2-40B4-BE49-F238E27FC236}">
                  <a16:creationId xmlns:a16="http://schemas.microsoft.com/office/drawing/2014/main" id="{1B98CF7D-F8BF-4636-BEA2-2F750F9FE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2763" y="74723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1" name="Freeform 119">
              <a:extLst>
                <a:ext uri="{FF2B5EF4-FFF2-40B4-BE49-F238E27FC236}">
                  <a16:creationId xmlns:a16="http://schemas.microsoft.com/office/drawing/2014/main" id="{39E59788-BDA9-4F23-9F25-DD2882DB9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625" y="7372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2" name="Freeform 120">
              <a:extLst>
                <a:ext uri="{FF2B5EF4-FFF2-40B4-BE49-F238E27FC236}">
                  <a16:creationId xmlns:a16="http://schemas.microsoft.com/office/drawing/2014/main" id="{2365ECC1-D5FB-4D73-8D48-B31C4E78E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250" y="72723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3" name="Freeform 121">
              <a:extLst>
                <a:ext uri="{FF2B5EF4-FFF2-40B4-BE49-F238E27FC236}">
                  <a16:creationId xmlns:a16="http://schemas.microsoft.com/office/drawing/2014/main" id="{79A9CC5B-1ACE-4385-806B-240E79B0B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8700" y="7173913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4" name="Freeform 122">
              <a:extLst>
                <a:ext uri="{FF2B5EF4-FFF2-40B4-BE49-F238E27FC236}">
                  <a16:creationId xmlns:a16="http://schemas.microsoft.com/office/drawing/2014/main" id="{412B4F42-8123-4153-A12A-B1E89EFE2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70739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5" name="Freeform 123">
              <a:extLst>
                <a:ext uri="{FF2B5EF4-FFF2-40B4-BE49-F238E27FC236}">
                  <a16:creationId xmlns:a16="http://schemas.microsoft.com/office/drawing/2014/main" id="{D12D2941-E1BF-4615-B601-A4F9BD268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8" y="69738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6" name="Freeform 124">
              <a:extLst>
                <a:ext uri="{FF2B5EF4-FFF2-40B4-BE49-F238E27FC236}">
                  <a16:creationId xmlns:a16="http://schemas.microsoft.com/office/drawing/2014/main" id="{7363173E-2A21-458A-982B-EBCFF3F41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8270875"/>
              <a:ext cx="369888" cy="212725"/>
            </a:xfrm>
            <a:custGeom>
              <a:avLst/>
              <a:gdLst>
                <a:gd name="T0" fmla="*/ 44 w 134"/>
                <a:gd name="T1" fmla="*/ 75 h 77"/>
                <a:gd name="T2" fmla="*/ 57 w 134"/>
                <a:gd name="T3" fmla="*/ 75 h 77"/>
                <a:gd name="T4" fmla="*/ 130 w 134"/>
                <a:gd name="T5" fmla="*/ 33 h 77"/>
                <a:gd name="T6" fmla="*/ 130 w 134"/>
                <a:gd name="T7" fmla="*/ 25 h 77"/>
                <a:gd name="T8" fmla="*/ 89 w 134"/>
                <a:gd name="T9" fmla="*/ 2 h 77"/>
                <a:gd name="T10" fmla="*/ 76 w 134"/>
                <a:gd name="T11" fmla="*/ 2 h 77"/>
                <a:gd name="T12" fmla="*/ 3 w 134"/>
                <a:gd name="T13" fmla="*/ 44 h 77"/>
                <a:gd name="T14" fmla="*/ 3 w 134"/>
                <a:gd name="T15" fmla="*/ 51 h 77"/>
                <a:gd name="T16" fmla="*/ 44 w 134"/>
                <a:gd name="T17" fmla="*/ 7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7">
                  <a:moveTo>
                    <a:pt x="44" y="75"/>
                  </a:moveTo>
                  <a:cubicBezTo>
                    <a:pt x="48" y="77"/>
                    <a:pt x="54" y="77"/>
                    <a:pt x="57" y="75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34" y="27"/>
                    <a:pt x="130" y="2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85" y="0"/>
                    <a:pt x="79" y="0"/>
                    <a:pt x="76" y="2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6"/>
                    <a:pt x="0" y="49"/>
                    <a:pt x="3" y="51"/>
                  </a:cubicBezTo>
                  <a:lnTo>
                    <a:pt x="44" y="7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7" name="Freeform 125">
              <a:extLst>
                <a:ext uri="{FF2B5EF4-FFF2-40B4-BE49-F238E27FC236}">
                  <a16:creationId xmlns:a16="http://schemas.microsoft.com/office/drawing/2014/main" id="{62AA9A24-F64A-408B-8324-8DDF907E2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7738" y="7023100"/>
              <a:ext cx="284163" cy="166688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8" name="Freeform 126">
              <a:extLst>
                <a:ext uri="{FF2B5EF4-FFF2-40B4-BE49-F238E27FC236}">
                  <a16:creationId xmlns:a16="http://schemas.microsoft.com/office/drawing/2014/main" id="{345A1AA4-204D-495E-84F4-E8AC19390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3575" y="7921625"/>
              <a:ext cx="285750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9" name="Freeform 127">
              <a:extLst>
                <a:ext uri="{FF2B5EF4-FFF2-40B4-BE49-F238E27FC236}">
                  <a16:creationId xmlns:a16="http://schemas.microsoft.com/office/drawing/2014/main" id="{5A0DBF64-A0CA-4D20-B139-F5E1A5B5A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638" y="822166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0" name="Freeform 128">
              <a:extLst>
                <a:ext uri="{FF2B5EF4-FFF2-40B4-BE49-F238E27FC236}">
                  <a16:creationId xmlns:a16="http://schemas.microsoft.com/office/drawing/2014/main" id="{BD724173-20AD-4E5E-852E-0EDF96E7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88" y="8121650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4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1" name="Freeform 129">
              <a:extLst>
                <a:ext uri="{FF2B5EF4-FFF2-40B4-BE49-F238E27FC236}">
                  <a16:creationId xmlns:a16="http://schemas.microsoft.com/office/drawing/2014/main" id="{1D260A49-5204-4812-9E80-815CBA27D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713" y="80216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2" name="Freeform 130">
              <a:extLst>
                <a:ext uri="{FF2B5EF4-FFF2-40B4-BE49-F238E27FC236}">
                  <a16:creationId xmlns:a16="http://schemas.microsoft.com/office/drawing/2014/main" id="{B97B9E61-457A-4C97-9A71-670778048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8200" y="78232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3" name="Freeform 131">
              <a:extLst>
                <a:ext uri="{FF2B5EF4-FFF2-40B4-BE49-F238E27FC236}">
                  <a16:creationId xmlns:a16="http://schemas.microsoft.com/office/drawing/2014/main" id="{24B39B4C-2740-43AC-8263-A33B8CF6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9650" y="77231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4" name="Freeform 132">
              <a:extLst>
                <a:ext uri="{FF2B5EF4-FFF2-40B4-BE49-F238E27FC236}">
                  <a16:creationId xmlns:a16="http://schemas.microsoft.com/office/drawing/2014/main" id="{D0F50FDA-84A5-4CB4-8555-98099C193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76231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5" name="Freeform 133">
              <a:extLst>
                <a:ext uri="{FF2B5EF4-FFF2-40B4-BE49-F238E27FC236}">
                  <a16:creationId xmlns:a16="http://schemas.microsoft.com/office/drawing/2014/main" id="{38DD2BD4-E154-4F21-8851-27D3C3E0E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4138" y="7524750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6" name="Freeform 134">
              <a:extLst>
                <a:ext uri="{FF2B5EF4-FFF2-40B4-BE49-F238E27FC236}">
                  <a16:creationId xmlns:a16="http://schemas.microsoft.com/office/drawing/2014/main" id="{7A3FC6C5-74A0-4DB0-A2B8-CBD4BCF12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625" y="732472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7" name="Freeform 135">
              <a:extLst>
                <a:ext uri="{FF2B5EF4-FFF2-40B4-BE49-F238E27FC236}">
                  <a16:creationId xmlns:a16="http://schemas.microsoft.com/office/drawing/2014/main" id="{DFFC6549-6B51-4824-A592-EAAF5A2AB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0" y="72231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3 w 103"/>
                <a:gd name="T13" fmla="*/ 27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8" name="Freeform 136">
              <a:extLst>
                <a:ext uri="{FF2B5EF4-FFF2-40B4-BE49-F238E27FC236}">
                  <a16:creationId xmlns:a16="http://schemas.microsoft.com/office/drawing/2014/main" id="{3331CCC3-4B42-4E42-95EA-B2BB1FBD8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425" y="6873875"/>
              <a:ext cx="377825" cy="219075"/>
            </a:xfrm>
            <a:custGeom>
              <a:avLst/>
              <a:gdLst>
                <a:gd name="T0" fmla="*/ 45 w 137"/>
                <a:gd name="T1" fmla="*/ 77 h 79"/>
                <a:gd name="T2" fmla="*/ 58 w 137"/>
                <a:gd name="T3" fmla="*/ 77 h 79"/>
                <a:gd name="T4" fmla="*/ 133 w 137"/>
                <a:gd name="T5" fmla="*/ 33 h 79"/>
                <a:gd name="T6" fmla="*/ 133 w 137"/>
                <a:gd name="T7" fmla="*/ 26 h 79"/>
                <a:gd name="T8" fmla="*/ 92 w 137"/>
                <a:gd name="T9" fmla="*/ 2 h 79"/>
                <a:gd name="T10" fmla="*/ 79 w 137"/>
                <a:gd name="T11" fmla="*/ 2 h 79"/>
                <a:gd name="T12" fmla="*/ 4 w 137"/>
                <a:gd name="T13" fmla="*/ 45 h 79"/>
                <a:gd name="T14" fmla="*/ 4 w 137"/>
                <a:gd name="T15" fmla="*/ 53 h 79"/>
                <a:gd name="T16" fmla="*/ 45 w 137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79">
                  <a:moveTo>
                    <a:pt x="45" y="77"/>
                  </a:moveTo>
                  <a:cubicBezTo>
                    <a:pt x="49" y="79"/>
                    <a:pt x="55" y="79"/>
                    <a:pt x="58" y="77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1"/>
                    <a:pt x="137" y="28"/>
                    <a:pt x="133" y="26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89" y="0"/>
                    <a:pt x="83" y="0"/>
                    <a:pt x="79" y="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0" y="47"/>
                    <a:pt x="0" y="51"/>
                    <a:pt x="4" y="53"/>
                  </a:cubicBezTo>
                  <a:lnTo>
                    <a:pt x="45" y="7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9" name="Freeform 137">
              <a:extLst>
                <a:ext uri="{FF2B5EF4-FFF2-40B4-BE49-F238E27FC236}">
                  <a16:creationId xmlns:a16="http://schemas.microsoft.com/office/drawing/2014/main" id="{B35F68FD-348E-4793-87B8-DAF40AF5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6963" y="7529513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50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0" name="Freeform 138">
              <a:extLst>
                <a:ext uri="{FF2B5EF4-FFF2-40B4-BE49-F238E27FC236}">
                  <a16:creationId xmlns:a16="http://schemas.microsoft.com/office/drawing/2014/main" id="{70845ACE-62E0-49AF-AF5F-404C8642F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3925" y="7632700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1" name="Freeform 139">
              <a:extLst>
                <a:ext uri="{FF2B5EF4-FFF2-40B4-BE49-F238E27FC236}">
                  <a16:creationId xmlns:a16="http://schemas.microsoft.com/office/drawing/2014/main" id="{7966C0D3-A644-4C80-8328-675F8EDF9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0163" y="8148638"/>
              <a:ext cx="244475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2" name="Freeform 140">
              <a:extLst>
                <a:ext uri="{FF2B5EF4-FFF2-40B4-BE49-F238E27FC236}">
                  <a16:creationId xmlns:a16="http://schemas.microsoft.com/office/drawing/2014/main" id="{F36F394C-1750-44EA-8575-E7AD8267F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6375" y="8047038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3" name="Freeform 141">
              <a:extLst>
                <a:ext uri="{FF2B5EF4-FFF2-40B4-BE49-F238E27FC236}">
                  <a16:creationId xmlns:a16="http://schemas.microsoft.com/office/drawing/2014/main" id="{E5FA70FB-D7C6-4D19-9D22-CCD934EC4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5763" y="7942263"/>
              <a:ext cx="246063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4" name="Freeform 142">
              <a:extLst>
                <a:ext uri="{FF2B5EF4-FFF2-40B4-BE49-F238E27FC236}">
                  <a16:creationId xmlns:a16="http://schemas.microsoft.com/office/drawing/2014/main" id="{A9D7DA13-E7A8-4914-B344-947A2B922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5150" y="78390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5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7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5" name="Freeform 143">
              <a:extLst>
                <a:ext uri="{FF2B5EF4-FFF2-40B4-BE49-F238E27FC236}">
                  <a16:creationId xmlns:a16="http://schemas.microsoft.com/office/drawing/2014/main" id="{7F4E7B0B-D359-4AF5-B303-EF3B679C9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7734300"/>
              <a:ext cx="246063" cy="144463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3 h 52"/>
                <a:gd name="T14" fmla="*/ 63 w 89"/>
                <a:gd name="T15" fmla="*/ 3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3" y="0"/>
                    <a:pt x="59" y="0"/>
                    <a:pt x="63" y="3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6" name="Freeform 144">
              <a:extLst>
                <a:ext uri="{FF2B5EF4-FFF2-40B4-BE49-F238E27FC236}">
                  <a16:creationId xmlns:a16="http://schemas.microsoft.com/office/drawing/2014/main" id="{491795C5-60CF-4C1E-A73A-414FDDB9D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9525" y="7424738"/>
              <a:ext cx="246063" cy="144463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39 w 89"/>
                <a:gd name="T5" fmla="*/ 50 h 52"/>
                <a:gd name="T6" fmla="*/ 26 w 89"/>
                <a:gd name="T7" fmla="*/ 50 h 52"/>
                <a:gd name="T8" fmla="*/ 3 w 89"/>
                <a:gd name="T9" fmla="*/ 36 h 52"/>
                <a:gd name="T10" fmla="*/ 3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6" y="52"/>
                    <a:pt x="30" y="52"/>
                    <a:pt x="26" y="50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1"/>
                    <a:pt x="3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7" name="Freeform 145">
              <a:extLst>
                <a:ext uri="{FF2B5EF4-FFF2-40B4-BE49-F238E27FC236}">
                  <a16:creationId xmlns:a16="http://schemas.microsoft.com/office/drawing/2014/main" id="{92A752DF-E762-4031-9D72-79270A0EF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5125" y="7219950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8" name="Freeform 146">
              <a:extLst>
                <a:ext uri="{FF2B5EF4-FFF2-40B4-BE49-F238E27FC236}">
                  <a16:creationId xmlns:a16="http://schemas.microsoft.com/office/drawing/2014/main" id="{B3803CC2-BB0D-4942-AD00-6C3BCEB7B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913" y="7323138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9" name="Freeform 147">
              <a:extLst>
                <a:ext uri="{FF2B5EF4-FFF2-40B4-BE49-F238E27FC236}">
                  <a16:creationId xmlns:a16="http://schemas.microsoft.com/office/drawing/2014/main" id="{4218185D-4CE6-4E30-88CB-FF769C357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4513" y="71151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0" name="Freeform 148">
              <a:extLst>
                <a:ext uri="{FF2B5EF4-FFF2-40B4-BE49-F238E27FC236}">
                  <a16:creationId xmlns:a16="http://schemas.microsoft.com/office/drawing/2014/main" id="{8DA171A6-1749-4F25-B2AB-D85E38398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313" y="7013575"/>
              <a:ext cx="244475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8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1" name="Freeform 149">
              <a:extLst>
                <a:ext uri="{FF2B5EF4-FFF2-40B4-BE49-F238E27FC236}">
                  <a16:creationId xmlns:a16="http://schemas.microsoft.com/office/drawing/2014/main" id="{AB19B396-B944-42C2-8DF6-0FFF50988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525" y="6910388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2" name="Freeform 150">
              <a:extLst>
                <a:ext uri="{FF2B5EF4-FFF2-40B4-BE49-F238E27FC236}">
                  <a16:creationId xmlns:a16="http://schemas.microsoft.com/office/drawing/2014/main" id="{BD5711F6-ABF0-49A5-BA2B-D33964B86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7913" y="6805613"/>
              <a:ext cx="246063" cy="142875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2 h 52"/>
                <a:gd name="T14" fmla="*/ 63 w 89"/>
                <a:gd name="T15" fmla="*/ 2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3" name="Freeform 151">
              <a:extLst>
                <a:ext uri="{FF2B5EF4-FFF2-40B4-BE49-F238E27FC236}">
                  <a16:creationId xmlns:a16="http://schemas.microsoft.com/office/drawing/2014/main" id="{2A632975-B859-414D-AD03-EFFB767D2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7123113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4" name="Freeform 152">
              <a:extLst>
                <a:ext uri="{FF2B5EF4-FFF2-40B4-BE49-F238E27FC236}">
                  <a16:creationId xmlns:a16="http://schemas.microsoft.com/office/drawing/2014/main" id="{9C72590E-CEC5-4B68-8F2D-80308CE2F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8763" y="7424738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6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5" name="Freeform 153">
              <a:extLst>
                <a:ext uri="{FF2B5EF4-FFF2-40B4-BE49-F238E27FC236}">
                  <a16:creationId xmlns:a16="http://schemas.microsoft.com/office/drawing/2014/main" id="{EE21C77F-F97F-4B38-9673-258F71281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8339138"/>
              <a:ext cx="415925" cy="241300"/>
            </a:xfrm>
            <a:custGeom>
              <a:avLst/>
              <a:gdLst>
                <a:gd name="T0" fmla="*/ 45 w 151"/>
                <a:gd name="T1" fmla="*/ 85 h 87"/>
                <a:gd name="T2" fmla="*/ 58 w 151"/>
                <a:gd name="T3" fmla="*/ 85 h 87"/>
                <a:gd name="T4" fmla="*/ 148 w 151"/>
                <a:gd name="T5" fmla="*/ 33 h 87"/>
                <a:gd name="T6" fmla="*/ 148 w 151"/>
                <a:gd name="T7" fmla="*/ 26 h 87"/>
                <a:gd name="T8" fmla="*/ 107 w 151"/>
                <a:gd name="T9" fmla="*/ 2 h 87"/>
                <a:gd name="T10" fmla="*/ 94 w 151"/>
                <a:gd name="T11" fmla="*/ 2 h 87"/>
                <a:gd name="T12" fmla="*/ 4 w 151"/>
                <a:gd name="T13" fmla="*/ 54 h 87"/>
                <a:gd name="T14" fmla="*/ 4 w 151"/>
                <a:gd name="T15" fmla="*/ 61 h 87"/>
                <a:gd name="T16" fmla="*/ 45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5" y="85"/>
                  </a:moveTo>
                  <a:cubicBezTo>
                    <a:pt x="49" y="87"/>
                    <a:pt x="55" y="87"/>
                    <a:pt x="58" y="8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1" y="31"/>
                    <a:pt x="151" y="28"/>
                    <a:pt x="148" y="26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3" y="0"/>
                    <a:pt x="97" y="0"/>
                    <a:pt x="94" y="2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0" y="56"/>
                    <a:pt x="0" y="59"/>
                    <a:pt x="4" y="61"/>
                  </a:cubicBezTo>
                  <a:lnTo>
                    <a:pt x="45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6" name="Freeform 154">
              <a:extLst>
                <a:ext uri="{FF2B5EF4-FFF2-40B4-BE49-F238E27FC236}">
                  <a16:creationId xmlns:a16="http://schemas.microsoft.com/office/drawing/2014/main" id="{683D52E2-DC77-4332-87B9-6E006D06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975" y="7312025"/>
              <a:ext cx="228600" cy="131763"/>
            </a:xfrm>
            <a:custGeom>
              <a:avLst/>
              <a:gdLst>
                <a:gd name="T0" fmla="*/ 3 w 83"/>
                <a:gd name="T1" fmla="*/ 34 h 48"/>
                <a:gd name="T2" fmla="*/ 3 w 83"/>
                <a:gd name="T3" fmla="*/ 27 h 48"/>
                <a:gd name="T4" fmla="*/ 46 w 83"/>
                <a:gd name="T5" fmla="*/ 2 h 48"/>
                <a:gd name="T6" fmla="*/ 60 w 83"/>
                <a:gd name="T7" fmla="*/ 2 h 48"/>
                <a:gd name="T8" fmla="*/ 79 w 83"/>
                <a:gd name="T9" fmla="*/ 13 h 48"/>
                <a:gd name="T10" fmla="*/ 79 w 83"/>
                <a:gd name="T11" fmla="*/ 21 h 48"/>
                <a:gd name="T12" fmla="*/ 36 w 83"/>
                <a:gd name="T13" fmla="*/ 45 h 48"/>
                <a:gd name="T14" fmla="*/ 23 w 83"/>
                <a:gd name="T15" fmla="*/ 45 h 48"/>
                <a:gd name="T16" fmla="*/ 3 w 83"/>
                <a:gd name="T17" fmla="*/ 3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3" y="34"/>
                  </a:moveTo>
                  <a:cubicBezTo>
                    <a:pt x="0" y="32"/>
                    <a:pt x="0" y="29"/>
                    <a:pt x="3" y="2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50" y="0"/>
                    <a:pt x="56" y="0"/>
                    <a:pt x="60" y="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3" y="15"/>
                    <a:pt x="83" y="18"/>
                    <a:pt x="79" y="21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2" y="48"/>
                    <a:pt x="26" y="48"/>
                    <a:pt x="23" y="45"/>
                  </a:cubicBezTo>
                  <a:lnTo>
                    <a:pt x="3" y="3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7" name="Freeform 155">
              <a:extLst>
                <a:ext uri="{FF2B5EF4-FFF2-40B4-BE49-F238E27FC236}">
                  <a16:creationId xmlns:a16="http://schemas.microsoft.com/office/drawing/2014/main" id="{A221D3D1-A51E-41DE-805D-DD1260E76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1800" y="7361238"/>
              <a:ext cx="314325" cy="179388"/>
            </a:xfrm>
            <a:custGeom>
              <a:avLst/>
              <a:gdLst>
                <a:gd name="T0" fmla="*/ 4 w 114"/>
                <a:gd name="T1" fmla="*/ 35 h 65"/>
                <a:gd name="T2" fmla="*/ 4 w 114"/>
                <a:gd name="T3" fmla="*/ 27 h 65"/>
                <a:gd name="T4" fmla="*/ 47 w 114"/>
                <a:gd name="T5" fmla="*/ 2 h 65"/>
                <a:gd name="T6" fmla="*/ 60 w 114"/>
                <a:gd name="T7" fmla="*/ 2 h 65"/>
                <a:gd name="T8" fmla="*/ 110 w 114"/>
                <a:gd name="T9" fmla="*/ 31 h 65"/>
                <a:gd name="T10" fmla="*/ 110 w 114"/>
                <a:gd name="T11" fmla="*/ 38 h 65"/>
                <a:gd name="T12" fmla="*/ 67 w 114"/>
                <a:gd name="T13" fmla="*/ 63 h 65"/>
                <a:gd name="T14" fmla="*/ 54 w 114"/>
                <a:gd name="T15" fmla="*/ 63 h 65"/>
                <a:gd name="T16" fmla="*/ 4 w 114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65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4" y="33"/>
                    <a:pt x="114" y="36"/>
                    <a:pt x="110" y="38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3" y="65"/>
                    <a:pt x="57" y="65"/>
                    <a:pt x="54" y="63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8" name="Freeform 156">
              <a:extLst>
                <a:ext uri="{FF2B5EF4-FFF2-40B4-BE49-F238E27FC236}">
                  <a16:creationId xmlns:a16="http://schemas.microsoft.com/office/drawing/2014/main" id="{CDDFF972-FD8E-4EC7-B8C7-7723D571E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9725" y="7510463"/>
              <a:ext cx="230188" cy="133350"/>
            </a:xfrm>
            <a:custGeom>
              <a:avLst/>
              <a:gdLst>
                <a:gd name="T0" fmla="*/ 4 w 83"/>
                <a:gd name="T1" fmla="*/ 35 h 48"/>
                <a:gd name="T2" fmla="*/ 4 w 83"/>
                <a:gd name="T3" fmla="*/ 27 h 48"/>
                <a:gd name="T4" fmla="*/ 47 w 83"/>
                <a:gd name="T5" fmla="*/ 2 h 48"/>
                <a:gd name="T6" fmla="*/ 60 w 83"/>
                <a:gd name="T7" fmla="*/ 2 h 48"/>
                <a:gd name="T8" fmla="*/ 80 w 83"/>
                <a:gd name="T9" fmla="*/ 13 h 48"/>
                <a:gd name="T10" fmla="*/ 80 w 83"/>
                <a:gd name="T11" fmla="*/ 21 h 48"/>
                <a:gd name="T12" fmla="*/ 37 w 83"/>
                <a:gd name="T13" fmla="*/ 46 h 48"/>
                <a:gd name="T14" fmla="*/ 23 w 83"/>
                <a:gd name="T15" fmla="*/ 46 h 48"/>
                <a:gd name="T16" fmla="*/ 4 w 83"/>
                <a:gd name="T17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3" y="15"/>
                    <a:pt x="83" y="19"/>
                    <a:pt x="80" y="21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3" y="48"/>
                    <a:pt x="27" y="48"/>
                    <a:pt x="23" y="46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9" name="Freeform 157">
              <a:extLst>
                <a:ext uri="{FF2B5EF4-FFF2-40B4-BE49-F238E27FC236}">
                  <a16:creationId xmlns:a16="http://schemas.microsoft.com/office/drawing/2014/main" id="{50284CB9-901A-4333-8510-19012811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6626225"/>
              <a:ext cx="80963" cy="44450"/>
            </a:xfrm>
            <a:custGeom>
              <a:avLst/>
              <a:gdLst>
                <a:gd name="T0" fmla="*/ 24 w 29"/>
                <a:gd name="T1" fmla="*/ 13 h 16"/>
                <a:gd name="T2" fmla="*/ 5 w 29"/>
                <a:gd name="T3" fmla="*/ 13 h 16"/>
                <a:gd name="T4" fmla="*/ 5 w 29"/>
                <a:gd name="T5" fmla="*/ 3 h 16"/>
                <a:gd name="T6" fmla="*/ 24 w 29"/>
                <a:gd name="T7" fmla="*/ 3 h 16"/>
                <a:gd name="T8" fmla="*/ 24 w 29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6">
                  <a:moveTo>
                    <a:pt x="24" y="13"/>
                  </a:moveTo>
                  <a:cubicBezTo>
                    <a:pt x="19" y="16"/>
                    <a:pt x="11" y="16"/>
                    <a:pt x="5" y="13"/>
                  </a:cubicBezTo>
                  <a:cubicBezTo>
                    <a:pt x="0" y="10"/>
                    <a:pt x="0" y="6"/>
                    <a:pt x="5" y="3"/>
                  </a:cubicBezTo>
                  <a:cubicBezTo>
                    <a:pt x="11" y="0"/>
                    <a:pt x="19" y="0"/>
                    <a:pt x="24" y="3"/>
                  </a:cubicBezTo>
                  <a:cubicBezTo>
                    <a:pt x="29" y="6"/>
                    <a:pt x="29" y="10"/>
                    <a:pt x="24" y="13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0" name="Freeform 158">
              <a:extLst>
                <a:ext uri="{FF2B5EF4-FFF2-40B4-BE49-F238E27FC236}">
                  <a16:creationId xmlns:a16="http://schemas.microsoft.com/office/drawing/2014/main" id="{1D4E7EAE-9E33-40D7-B7FF-14201699D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913" y="7894638"/>
              <a:ext cx="1677988" cy="611188"/>
            </a:xfrm>
            <a:custGeom>
              <a:avLst/>
              <a:gdLst>
                <a:gd name="T0" fmla="*/ 1057 w 1057"/>
                <a:gd name="T1" fmla="*/ 235 h 385"/>
                <a:gd name="T2" fmla="*/ 1040 w 1057"/>
                <a:gd name="T3" fmla="*/ 244 h 385"/>
                <a:gd name="T4" fmla="*/ 1040 w 1057"/>
                <a:gd name="T5" fmla="*/ 244 h 385"/>
                <a:gd name="T6" fmla="*/ 650 w 1057"/>
                <a:gd name="T7" fmla="*/ 19 h 385"/>
                <a:gd name="T8" fmla="*/ 17 w 1057"/>
                <a:gd name="T9" fmla="*/ 385 h 385"/>
                <a:gd name="T10" fmla="*/ 0 w 1057"/>
                <a:gd name="T11" fmla="*/ 376 h 385"/>
                <a:gd name="T12" fmla="*/ 650 w 1057"/>
                <a:gd name="T13" fmla="*/ 0 h 385"/>
                <a:gd name="T14" fmla="*/ 1057 w 1057"/>
                <a:gd name="T15" fmla="*/ 23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7" h="385">
                  <a:moveTo>
                    <a:pt x="1057" y="235"/>
                  </a:moveTo>
                  <a:lnTo>
                    <a:pt x="1040" y="244"/>
                  </a:lnTo>
                  <a:lnTo>
                    <a:pt x="1040" y="244"/>
                  </a:lnTo>
                  <a:lnTo>
                    <a:pt x="650" y="19"/>
                  </a:lnTo>
                  <a:lnTo>
                    <a:pt x="17" y="385"/>
                  </a:lnTo>
                  <a:lnTo>
                    <a:pt x="0" y="376"/>
                  </a:lnTo>
                  <a:lnTo>
                    <a:pt x="650" y="0"/>
                  </a:lnTo>
                  <a:lnTo>
                    <a:pt x="1057" y="235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1" name="Freeform 159">
              <a:extLst>
                <a:ext uri="{FF2B5EF4-FFF2-40B4-BE49-F238E27FC236}">
                  <a16:creationId xmlns:a16="http://schemas.microsoft.com/office/drawing/2014/main" id="{983F9AEE-3DDE-4450-B574-9ACDD9072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7924800"/>
              <a:ext cx="1624013" cy="939800"/>
            </a:xfrm>
            <a:custGeom>
              <a:avLst/>
              <a:gdLst>
                <a:gd name="T0" fmla="*/ 1023 w 1023"/>
                <a:gd name="T1" fmla="*/ 225 h 592"/>
                <a:gd name="T2" fmla="*/ 390 w 1023"/>
                <a:gd name="T3" fmla="*/ 592 h 592"/>
                <a:gd name="T4" fmla="*/ 0 w 1023"/>
                <a:gd name="T5" fmla="*/ 366 h 592"/>
                <a:gd name="T6" fmla="*/ 633 w 1023"/>
                <a:gd name="T7" fmla="*/ 0 h 592"/>
                <a:gd name="T8" fmla="*/ 1023 w 1023"/>
                <a:gd name="T9" fmla="*/ 22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3" h="592">
                  <a:moveTo>
                    <a:pt x="1023" y="225"/>
                  </a:moveTo>
                  <a:lnTo>
                    <a:pt x="390" y="592"/>
                  </a:lnTo>
                  <a:lnTo>
                    <a:pt x="0" y="366"/>
                  </a:lnTo>
                  <a:lnTo>
                    <a:pt x="633" y="0"/>
                  </a:lnTo>
                  <a:lnTo>
                    <a:pt x="1023" y="225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2" name="Freeform 160">
              <a:extLst>
                <a:ext uri="{FF2B5EF4-FFF2-40B4-BE49-F238E27FC236}">
                  <a16:creationId xmlns:a16="http://schemas.microsoft.com/office/drawing/2014/main" id="{ED25FF5B-B92E-4DC2-A597-2A5397BA1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7786688"/>
              <a:ext cx="4941888" cy="1725613"/>
            </a:xfrm>
            <a:custGeom>
              <a:avLst/>
              <a:gdLst>
                <a:gd name="T0" fmla="*/ 1791 w 1791"/>
                <a:gd name="T1" fmla="*/ 0 h 624"/>
                <a:gd name="T2" fmla="*/ 1791 w 1791"/>
                <a:gd name="T3" fmla="*/ 25 h 624"/>
                <a:gd name="T4" fmla="*/ 1760 w 1791"/>
                <a:gd name="T5" fmla="*/ 78 h 624"/>
                <a:gd name="T6" fmla="*/ 870 w 1791"/>
                <a:gd name="T7" fmla="*/ 592 h 624"/>
                <a:gd name="T8" fmla="*/ 690 w 1791"/>
                <a:gd name="T9" fmla="*/ 592 h 624"/>
                <a:gd name="T10" fmla="*/ 0 w 1791"/>
                <a:gd name="T11" fmla="*/ 194 h 624"/>
                <a:gd name="T12" fmla="*/ 0 w 1791"/>
                <a:gd name="T13" fmla="*/ 169 h 624"/>
                <a:gd name="T14" fmla="*/ 23 w 1791"/>
                <a:gd name="T15" fmla="*/ 182 h 624"/>
                <a:gd name="T16" fmla="*/ 690 w 1791"/>
                <a:gd name="T17" fmla="*/ 566 h 624"/>
                <a:gd name="T18" fmla="*/ 870 w 1791"/>
                <a:gd name="T19" fmla="*/ 566 h 624"/>
                <a:gd name="T20" fmla="*/ 1760 w 1791"/>
                <a:gd name="T21" fmla="*/ 53 h 624"/>
                <a:gd name="T22" fmla="*/ 1789 w 1791"/>
                <a:gd name="T23" fmla="*/ 13 h 624"/>
                <a:gd name="T24" fmla="*/ 1791 w 1791"/>
                <a:gd name="T2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1" h="624">
                  <a:moveTo>
                    <a:pt x="1791" y="0"/>
                  </a:moveTo>
                  <a:cubicBezTo>
                    <a:pt x="1791" y="25"/>
                    <a:pt x="1791" y="25"/>
                    <a:pt x="1791" y="25"/>
                  </a:cubicBezTo>
                  <a:cubicBezTo>
                    <a:pt x="1791" y="46"/>
                    <a:pt x="1781" y="67"/>
                    <a:pt x="1760" y="78"/>
                  </a:cubicBezTo>
                  <a:cubicBezTo>
                    <a:pt x="870" y="592"/>
                    <a:pt x="870" y="592"/>
                    <a:pt x="870" y="592"/>
                  </a:cubicBezTo>
                  <a:cubicBezTo>
                    <a:pt x="815" y="624"/>
                    <a:pt x="746" y="624"/>
                    <a:pt x="690" y="592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690" y="566"/>
                    <a:pt x="690" y="566"/>
                    <a:pt x="690" y="566"/>
                  </a:cubicBezTo>
                  <a:cubicBezTo>
                    <a:pt x="746" y="599"/>
                    <a:pt x="815" y="599"/>
                    <a:pt x="870" y="566"/>
                  </a:cubicBezTo>
                  <a:cubicBezTo>
                    <a:pt x="1760" y="53"/>
                    <a:pt x="1760" y="53"/>
                    <a:pt x="1760" y="53"/>
                  </a:cubicBezTo>
                  <a:cubicBezTo>
                    <a:pt x="1776" y="43"/>
                    <a:pt x="1786" y="29"/>
                    <a:pt x="1789" y="13"/>
                  </a:cubicBezTo>
                  <a:cubicBezTo>
                    <a:pt x="1790" y="9"/>
                    <a:pt x="1791" y="4"/>
                    <a:pt x="1791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A8513E3D-9199-44DD-AE51-1E6D67E8254E}"/>
              </a:ext>
            </a:extLst>
          </p:cNvPr>
          <p:cNvGrpSpPr/>
          <p:nvPr/>
        </p:nvGrpSpPr>
        <p:grpSpPr>
          <a:xfrm>
            <a:off x="8425353" y="4475393"/>
            <a:ext cx="2111894" cy="1503961"/>
            <a:chOff x="16852900" y="8951059"/>
            <a:chExt cx="4224338" cy="3008313"/>
          </a:xfrm>
        </p:grpSpPr>
        <p:sp>
          <p:nvSpPr>
            <p:cNvPr id="194" name="Freeform 162">
              <a:extLst>
                <a:ext uri="{FF2B5EF4-FFF2-40B4-BE49-F238E27FC236}">
                  <a16:creationId xmlns:a16="http://schemas.microsoft.com/office/drawing/2014/main" id="{15DF22FE-D1AA-4658-9EEF-D4D7612FE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2900" y="9489222"/>
              <a:ext cx="4224338" cy="2470150"/>
            </a:xfrm>
            <a:custGeom>
              <a:avLst/>
              <a:gdLst>
                <a:gd name="T0" fmla="*/ 1526 w 1531"/>
                <a:gd name="T1" fmla="*/ 453 h 893"/>
                <a:gd name="T2" fmla="*/ 1496 w 1531"/>
                <a:gd name="T3" fmla="*/ 487 h 893"/>
                <a:gd name="T4" fmla="*/ 834 w 1531"/>
                <a:gd name="T5" fmla="*/ 869 h 893"/>
                <a:gd name="T6" fmla="*/ 705 w 1531"/>
                <a:gd name="T7" fmla="*/ 874 h 893"/>
                <a:gd name="T8" fmla="*/ 145 w 1531"/>
                <a:gd name="T9" fmla="*/ 551 h 893"/>
                <a:gd name="T10" fmla="*/ 145 w 1531"/>
                <a:gd name="T11" fmla="*/ 551 h 893"/>
                <a:gd name="T12" fmla="*/ 25 w 1531"/>
                <a:gd name="T13" fmla="*/ 482 h 893"/>
                <a:gd name="T14" fmla="*/ 3 w 1531"/>
                <a:gd name="T15" fmla="*/ 454 h 893"/>
                <a:gd name="T16" fmla="*/ 3 w 1531"/>
                <a:gd name="T17" fmla="*/ 454 h 893"/>
                <a:gd name="T18" fmla="*/ 34 w 1531"/>
                <a:gd name="T19" fmla="*/ 407 h 893"/>
                <a:gd name="T20" fmla="*/ 696 w 1531"/>
                <a:gd name="T21" fmla="*/ 25 h 893"/>
                <a:gd name="T22" fmla="*/ 825 w 1531"/>
                <a:gd name="T23" fmla="*/ 19 h 893"/>
                <a:gd name="T24" fmla="*/ 1505 w 1531"/>
                <a:gd name="T25" fmla="*/ 412 h 893"/>
                <a:gd name="T26" fmla="*/ 1526 w 1531"/>
                <a:gd name="T27" fmla="*/ 453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31" h="893">
                  <a:moveTo>
                    <a:pt x="1526" y="453"/>
                  </a:moveTo>
                  <a:cubicBezTo>
                    <a:pt x="1523" y="465"/>
                    <a:pt x="1513" y="477"/>
                    <a:pt x="1496" y="487"/>
                  </a:cubicBezTo>
                  <a:cubicBezTo>
                    <a:pt x="834" y="869"/>
                    <a:pt x="834" y="869"/>
                    <a:pt x="834" y="869"/>
                  </a:cubicBezTo>
                  <a:cubicBezTo>
                    <a:pt x="796" y="891"/>
                    <a:pt x="738" y="893"/>
                    <a:pt x="705" y="874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25" y="482"/>
                    <a:pt x="25" y="482"/>
                    <a:pt x="25" y="482"/>
                  </a:cubicBezTo>
                  <a:cubicBezTo>
                    <a:pt x="12" y="474"/>
                    <a:pt x="4" y="464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cubicBezTo>
                    <a:pt x="0" y="438"/>
                    <a:pt x="11" y="420"/>
                    <a:pt x="34" y="407"/>
                  </a:cubicBezTo>
                  <a:cubicBezTo>
                    <a:pt x="696" y="25"/>
                    <a:pt x="696" y="25"/>
                    <a:pt x="696" y="25"/>
                  </a:cubicBezTo>
                  <a:cubicBezTo>
                    <a:pt x="734" y="3"/>
                    <a:pt x="792" y="0"/>
                    <a:pt x="825" y="19"/>
                  </a:cubicBezTo>
                  <a:cubicBezTo>
                    <a:pt x="1505" y="412"/>
                    <a:pt x="1505" y="412"/>
                    <a:pt x="1505" y="412"/>
                  </a:cubicBezTo>
                  <a:cubicBezTo>
                    <a:pt x="1524" y="423"/>
                    <a:pt x="1531" y="438"/>
                    <a:pt x="1526" y="453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8EA96DD4-FB7C-47EE-BB3F-33F68375FE16}"/>
                </a:ext>
              </a:extLst>
            </p:cNvPr>
            <p:cNvGrpSpPr/>
            <p:nvPr/>
          </p:nvGrpSpPr>
          <p:grpSpPr>
            <a:xfrm>
              <a:off x="16965613" y="8951059"/>
              <a:ext cx="3998913" cy="2882901"/>
              <a:chOff x="16965613" y="6111875"/>
              <a:chExt cx="3998913" cy="2882901"/>
            </a:xfrm>
          </p:grpSpPr>
          <p:sp>
            <p:nvSpPr>
              <p:cNvPr id="195" name="Freeform 163">
                <a:extLst>
                  <a:ext uri="{FF2B5EF4-FFF2-40B4-BE49-F238E27FC236}">
                    <a16:creationId xmlns:a16="http://schemas.microsoft.com/office/drawing/2014/main" id="{1BA53EA0-2893-4681-AA24-C374B535C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5613" y="6111875"/>
                <a:ext cx="3998913" cy="2338388"/>
              </a:xfrm>
              <a:custGeom>
                <a:avLst/>
                <a:gdLst>
                  <a:gd name="T0" fmla="*/ 1445 w 1449"/>
                  <a:gd name="T1" fmla="*/ 429 h 846"/>
                  <a:gd name="T2" fmla="*/ 1416 w 1449"/>
                  <a:gd name="T3" fmla="*/ 461 h 846"/>
                  <a:gd name="T4" fmla="*/ 790 w 1449"/>
                  <a:gd name="T5" fmla="*/ 823 h 846"/>
                  <a:gd name="T6" fmla="*/ 667 w 1449"/>
                  <a:gd name="T7" fmla="*/ 828 h 846"/>
                  <a:gd name="T8" fmla="*/ 137 w 1449"/>
                  <a:gd name="T9" fmla="*/ 522 h 846"/>
                  <a:gd name="T10" fmla="*/ 137 w 1449"/>
                  <a:gd name="T11" fmla="*/ 522 h 846"/>
                  <a:gd name="T12" fmla="*/ 23 w 1449"/>
                  <a:gd name="T13" fmla="*/ 456 h 846"/>
                  <a:gd name="T14" fmla="*/ 2 w 1449"/>
                  <a:gd name="T15" fmla="*/ 429 h 846"/>
                  <a:gd name="T16" fmla="*/ 2 w 1449"/>
                  <a:gd name="T17" fmla="*/ 429 h 846"/>
                  <a:gd name="T18" fmla="*/ 32 w 1449"/>
                  <a:gd name="T19" fmla="*/ 385 h 846"/>
                  <a:gd name="T20" fmla="*/ 658 w 1449"/>
                  <a:gd name="T21" fmla="*/ 23 h 846"/>
                  <a:gd name="T22" fmla="*/ 781 w 1449"/>
                  <a:gd name="T23" fmla="*/ 18 h 846"/>
                  <a:gd name="T24" fmla="*/ 1425 w 1449"/>
                  <a:gd name="T25" fmla="*/ 390 h 846"/>
                  <a:gd name="T26" fmla="*/ 1445 w 1449"/>
                  <a:gd name="T27" fmla="*/ 429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9" h="846">
                    <a:moveTo>
                      <a:pt x="1445" y="429"/>
                    </a:moveTo>
                    <a:cubicBezTo>
                      <a:pt x="1442" y="440"/>
                      <a:pt x="1432" y="452"/>
                      <a:pt x="1416" y="461"/>
                    </a:cubicBezTo>
                    <a:cubicBezTo>
                      <a:pt x="790" y="823"/>
                      <a:pt x="790" y="823"/>
                      <a:pt x="790" y="823"/>
                    </a:cubicBezTo>
                    <a:cubicBezTo>
                      <a:pt x="753" y="844"/>
                      <a:pt x="699" y="846"/>
                      <a:pt x="667" y="828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23" y="456"/>
                      <a:pt x="23" y="456"/>
                      <a:pt x="23" y="456"/>
                    </a:cubicBezTo>
                    <a:cubicBezTo>
                      <a:pt x="11" y="449"/>
                      <a:pt x="4" y="439"/>
                      <a:pt x="2" y="429"/>
                    </a:cubicBezTo>
                    <a:cubicBezTo>
                      <a:pt x="2" y="429"/>
                      <a:pt x="2" y="429"/>
                      <a:pt x="2" y="429"/>
                    </a:cubicBezTo>
                    <a:cubicBezTo>
                      <a:pt x="0" y="414"/>
                      <a:pt x="10" y="398"/>
                      <a:pt x="32" y="385"/>
                    </a:cubicBezTo>
                    <a:cubicBezTo>
                      <a:pt x="658" y="23"/>
                      <a:pt x="658" y="23"/>
                      <a:pt x="658" y="23"/>
                    </a:cubicBezTo>
                    <a:cubicBezTo>
                      <a:pt x="695" y="3"/>
                      <a:pt x="749" y="0"/>
                      <a:pt x="781" y="18"/>
                    </a:cubicBezTo>
                    <a:cubicBezTo>
                      <a:pt x="1425" y="390"/>
                      <a:pt x="1425" y="390"/>
                      <a:pt x="1425" y="390"/>
                    </a:cubicBezTo>
                    <a:cubicBezTo>
                      <a:pt x="1442" y="400"/>
                      <a:pt x="1449" y="415"/>
                      <a:pt x="1445" y="4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6" name="Freeform 164">
                <a:extLst>
                  <a:ext uri="{FF2B5EF4-FFF2-40B4-BE49-F238E27FC236}">
                    <a16:creationId xmlns:a16="http://schemas.microsoft.com/office/drawing/2014/main" id="{FC05AC55-DFF5-4043-BA00-471CA4384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70375" y="7297738"/>
                <a:ext cx="3986213" cy="1697038"/>
              </a:xfrm>
              <a:custGeom>
                <a:avLst/>
                <a:gdLst>
                  <a:gd name="T0" fmla="*/ 1444 w 1444"/>
                  <a:gd name="T1" fmla="*/ 0 h 614"/>
                  <a:gd name="T2" fmla="*/ 1444 w 1444"/>
                  <a:gd name="T3" fmla="*/ 189 h 614"/>
                  <a:gd name="T4" fmla="*/ 1444 w 1444"/>
                  <a:gd name="T5" fmla="*/ 189 h 614"/>
                  <a:gd name="T6" fmla="*/ 1414 w 1444"/>
                  <a:gd name="T7" fmla="*/ 229 h 614"/>
                  <a:gd name="T8" fmla="*/ 788 w 1444"/>
                  <a:gd name="T9" fmla="*/ 591 h 614"/>
                  <a:gd name="T10" fmla="*/ 665 w 1444"/>
                  <a:gd name="T11" fmla="*/ 596 h 614"/>
                  <a:gd name="T12" fmla="*/ 21 w 1444"/>
                  <a:gd name="T13" fmla="*/ 224 h 614"/>
                  <a:gd name="T14" fmla="*/ 0 w 1444"/>
                  <a:gd name="T15" fmla="*/ 198 h 614"/>
                  <a:gd name="T16" fmla="*/ 0 w 1444"/>
                  <a:gd name="T17" fmla="*/ 0 h 614"/>
                  <a:gd name="T18" fmla="*/ 21 w 1444"/>
                  <a:gd name="T19" fmla="*/ 27 h 614"/>
                  <a:gd name="T20" fmla="*/ 135 w 1444"/>
                  <a:gd name="T21" fmla="*/ 93 h 614"/>
                  <a:gd name="T22" fmla="*/ 135 w 1444"/>
                  <a:gd name="T23" fmla="*/ 93 h 614"/>
                  <a:gd name="T24" fmla="*/ 665 w 1444"/>
                  <a:gd name="T25" fmla="*/ 399 h 614"/>
                  <a:gd name="T26" fmla="*/ 788 w 1444"/>
                  <a:gd name="T27" fmla="*/ 394 h 614"/>
                  <a:gd name="T28" fmla="*/ 1414 w 1444"/>
                  <a:gd name="T29" fmla="*/ 32 h 614"/>
                  <a:gd name="T30" fmla="*/ 1443 w 1444"/>
                  <a:gd name="T31" fmla="*/ 0 h 614"/>
                  <a:gd name="T32" fmla="*/ 1444 w 1444"/>
                  <a:gd name="T33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4" h="614">
                    <a:moveTo>
                      <a:pt x="1444" y="0"/>
                    </a:move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203"/>
                      <a:pt x="1434" y="218"/>
                      <a:pt x="1414" y="229"/>
                    </a:cubicBezTo>
                    <a:cubicBezTo>
                      <a:pt x="788" y="591"/>
                      <a:pt x="788" y="591"/>
                      <a:pt x="788" y="591"/>
                    </a:cubicBezTo>
                    <a:cubicBezTo>
                      <a:pt x="751" y="612"/>
                      <a:pt x="697" y="614"/>
                      <a:pt x="665" y="596"/>
                    </a:cubicBezTo>
                    <a:cubicBezTo>
                      <a:pt x="21" y="224"/>
                      <a:pt x="21" y="224"/>
                      <a:pt x="21" y="224"/>
                    </a:cubicBezTo>
                    <a:cubicBezTo>
                      <a:pt x="9" y="217"/>
                      <a:pt x="2" y="208"/>
                      <a:pt x="0" y="19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10"/>
                      <a:pt x="9" y="20"/>
                      <a:pt x="21" y="27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665" y="399"/>
                      <a:pt x="665" y="399"/>
                      <a:pt x="665" y="399"/>
                    </a:cubicBezTo>
                    <a:cubicBezTo>
                      <a:pt x="697" y="417"/>
                      <a:pt x="751" y="415"/>
                      <a:pt x="788" y="394"/>
                    </a:cubicBezTo>
                    <a:cubicBezTo>
                      <a:pt x="1414" y="32"/>
                      <a:pt x="1414" y="32"/>
                      <a:pt x="1414" y="32"/>
                    </a:cubicBezTo>
                    <a:cubicBezTo>
                      <a:pt x="1430" y="23"/>
                      <a:pt x="1440" y="11"/>
                      <a:pt x="1443" y="0"/>
                    </a:cubicBezTo>
                    <a:lnTo>
                      <a:pt x="1444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7" name="Freeform 165">
                <a:extLst>
                  <a:ext uri="{FF2B5EF4-FFF2-40B4-BE49-F238E27FC236}">
                    <a16:creationId xmlns:a16="http://schemas.microsoft.com/office/drawing/2014/main" id="{BE257C46-A262-4FF3-AEF6-F90E5FAA9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81813" y="7729538"/>
                <a:ext cx="1031875" cy="757238"/>
              </a:xfrm>
              <a:custGeom>
                <a:avLst/>
                <a:gdLst>
                  <a:gd name="T0" fmla="*/ 348 w 374"/>
                  <a:gd name="T1" fmla="*/ 80 h 274"/>
                  <a:gd name="T2" fmla="*/ 27 w 374"/>
                  <a:gd name="T3" fmla="*/ 265 h 274"/>
                  <a:gd name="T4" fmla="*/ 0 w 374"/>
                  <a:gd name="T5" fmla="*/ 245 h 274"/>
                  <a:gd name="T6" fmla="*/ 27 w 374"/>
                  <a:gd name="T7" fmla="*/ 194 h 274"/>
                  <a:gd name="T8" fmla="*/ 348 w 374"/>
                  <a:gd name="T9" fmla="*/ 9 h 274"/>
                  <a:gd name="T10" fmla="*/ 374 w 374"/>
                  <a:gd name="T11" fmla="*/ 29 h 274"/>
                  <a:gd name="T12" fmla="*/ 374 w 374"/>
                  <a:gd name="T13" fmla="*/ 29 h 274"/>
                  <a:gd name="T14" fmla="*/ 348 w 374"/>
                  <a:gd name="T15" fmla="*/ 8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4" h="274">
                    <a:moveTo>
                      <a:pt x="348" y="80"/>
                    </a:moveTo>
                    <a:cubicBezTo>
                      <a:pt x="27" y="265"/>
                      <a:pt x="27" y="265"/>
                      <a:pt x="27" y="265"/>
                    </a:cubicBezTo>
                    <a:cubicBezTo>
                      <a:pt x="12" y="274"/>
                      <a:pt x="0" y="265"/>
                      <a:pt x="0" y="245"/>
                    </a:cubicBezTo>
                    <a:cubicBezTo>
                      <a:pt x="0" y="226"/>
                      <a:pt x="12" y="203"/>
                      <a:pt x="27" y="194"/>
                    </a:cubicBezTo>
                    <a:cubicBezTo>
                      <a:pt x="348" y="9"/>
                      <a:pt x="348" y="9"/>
                      <a:pt x="348" y="9"/>
                    </a:cubicBezTo>
                    <a:cubicBezTo>
                      <a:pt x="362" y="0"/>
                      <a:pt x="374" y="9"/>
                      <a:pt x="374" y="29"/>
                    </a:cubicBezTo>
                    <a:cubicBezTo>
                      <a:pt x="374" y="29"/>
                      <a:pt x="374" y="29"/>
                      <a:pt x="374" y="29"/>
                    </a:cubicBezTo>
                    <a:cubicBezTo>
                      <a:pt x="374" y="49"/>
                      <a:pt x="362" y="71"/>
                      <a:pt x="348" y="8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8" name="Freeform 166">
                <a:extLst>
                  <a:ext uri="{FF2B5EF4-FFF2-40B4-BE49-F238E27FC236}">
                    <a16:creationId xmlns:a16="http://schemas.microsoft.com/office/drawing/2014/main" id="{F052BAE7-4C6C-4C81-A9EC-ABCED4CA5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81538" y="7778750"/>
                <a:ext cx="1035050" cy="757238"/>
              </a:xfrm>
              <a:custGeom>
                <a:avLst/>
                <a:gdLst>
                  <a:gd name="T0" fmla="*/ 348 w 375"/>
                  <a:gd name="T1" fmla="*/ 265 h 274"/>
                  <a:gd name="T2" fmla="*/ 27 w 375"/>
                  <a:gd name="T3" fmla="*/ 80 h 274"/>
                  <a:gd name="T4" fmla="*/ 0 w 375"/>
                  <a:gd name="T5" fmla="*/ 29 h 274"/>
                  <a:gd name="T6" fmla="*/ 27 w 375"/>
                  <a:gd name="T7" fmla="*/ 9 h 274"/>
                  <a:gd name="T8" fmla="*/ 348 w 375"/>
                  <a:gd name="T9" fmla="*/ 194 h 274"/>
                  <a:gd name="T10" fmla="*/ 375 w 375"/>
                  <a:gd name="T11" fmla="*/ 245 h 274"/>
                  <a:gd name="T12" fmla="*/ 348 w 375"/>
                  <a:gd name="T13" fmla="*/ 265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5" h="274">
                    <a:moveTo>
                      <a:pt x="348" y="265"/>
                    </a:moveTo>
                    <a:cubicBezTo>
                      <a:pt x="27" y="80"/>
                      <a:pt x="27" y="80"/>
                      <a:pt x="27" y="80"/>
                    </a:cubicBezTo>
                    <a:cubicBezTo>
                      <a:pt x="12" y="71"/>
                      <a:pt x="0" y="49"/>
                      <a:pt x="0" y="29"/>
                    </a:cubicBezTo>
                    <a:cubicBezTo>
                      <a:pt x="0" y="9"/>
                      <a:pt x="12" y="0"/>
                      <a:pt x="27" y="9"/>
                    </a:cubicBezTo>
                    <a:cubicBezTo>
                      <a:pt x="348" y="194"/>
                      <a:pt x="348" y="194"/>
                      <a:pt x="348" y="194"/>
                    </a:cubicBezTo>
                    <a:cubicBezTo>
                      <a:pt x="363" y="203"/>
                      <a:pt x="375" y="226"/>
                      <a:pt x="375" y="245"/>
                    </a:cubicBezTo>
                    <a:cubicBezTo>
                      <a:pt x="375" y="265"/>
                      <a:pt x="363" y="274"/>
                      <a:pt x="348" y="265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9" name="Freeform 167">
                <a:extLst>
                  <a:ext uri="{FF2B5EF4-FFF2-40B4-BE49-F238E27FC236}">
                    <a16:creationId xmlns:a16="http://schemas.microsoft.com/office/drawing/2014/main" id="{B736F8F4-9FB8-4DE4-8809-BB9F21FB5A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9875" y="8372475"/>
                <a:ext cx="176213" cy="257175"/>
              </a:xfrm>
              <a:custGeom>
                <a:avLst/>
                <a:gdLst>
                  <a:gd name="T0" fmla="*/ 64 w 64"/>
                  <a:gd name="T1" fmla="*/ 28 h 93"/>
                  <a:gd name="T2" fmla="*/ 32 w 64"/>
                  <a:gd name="T3" fmla="*/ 83 h 93"/>
                  <a:gd name="T4" fmla="*/ 0 w 64"/>
                  <a:gd name="T5" fmla="*/ 65 h 93"/>
                  <a:gd name="T6" fmla="*/ 32 w 64"/>
                  <a:gd name="T7" fmla="*/ 10 h 93"/>
                  <a:gd name="T8" fmla="*/ 64 w 64"/>
                  <a:gd name="T9" fmla="*/ 28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93">
                    <a:moveTo>
                      <a:pt x="64" y="28"/>
                    </a:moveTo>
                    <a:cubicBezTo>
                      <a:pt x="64" y="48"/>
                      <a:pt x="50" y="73"/>
                      <a:pt x="32" y="83"/>
                    </a:cubicBezTo>
                    <a:cubicBezTo>
                      <a:pt x="15" y="93"/>
                      <a:pt x="0" y="85"/>
                      <a:pt x="0" y="65"/>
                    </a:cubicBezTo>
                    <a:cubicBezTo>
                      <a:pt x="0" y="44"/>
                      <a:pt x="15" y="20"/>
                      <a:pt x="32" y="10"/>
                    </a:cubicBezTo>
                    <a:cubicBezTo>
                      <a:pt x="50" y="0"/>
                      <a:pt x="64" y="8"/>
                      <a:pt x="64" y="28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DEF9C79C-4A55-4B29-AEA2-863ED095DA0A}"/>
              </a:ext>
            </a:extLst>
          </p:cNvPr>
          <p:cNvGrpSpPr/>
          <p:nvPr/>
        </p:nvGrpSpPr>
        <p:grpSpPr>
          <a:xfrm>
            <a:off x="8481703" y="4154760"/>
            <a:ext cx="1999196" cy="1441263"/>
            <a:chOff x="16965613" y="5470525"/>
            <a:chExt cx="3998913" cy="2882901"/>
          </a:xfrm>
        </p:grpSpPr>
        <p:sp>
          <p:nvSpPr>
            <p:cNvPr id="200" name="Freeform 168">
              <a:extLst>
                <a:ext uri="{FF2B5EF4-FFF2-40B4-BE49-F238E27FC236}">
                  <a16:creationId xmlns:a16="http://schemas.microsoft.com/office/drawing/2014/main" id="{73D748DE-2C30-44EA-A323-421946B1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547052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1" name="Freeform 169">
              <a:extLst>
                <a:ext uri="{FF2B5EF4-FFF2-40B4-BE49-F238E27FC236}">
                  <a16:creationId xmlns:a16="http://schemas.microsoft.com/office/drawing/2014/main" id="{FEAAF963-788E-444F-80DD-67EEDE126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65638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2" name="Freeform 170">
              <a:extLst>
                <a:ext uri="{FF2B5EF4-FFF2-40B4-BE49-F238E27FC236}">
                  <a16:creationId xmlns:a16="http://schemas.microsoft.com/office/drawing/2014/main" id="{6A08158D-CA90-4751-B837-3833138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708818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74 w 374"/>
                <a:gd name="T13" fmla="*/ 29 h 274"/>
                <a:gd name="T14" fmla="*/ 348 w 374"/>
                <a:gd name="T15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3" name="Freeform 171">
              <a:extLst>
                <a:ext uri="{FF2B5EF4-FFF2-40B4-BE49-F238E27FC236}">
                  <a16:creationId xmlns:a16="http://schemas.microsoft.com/office/drawing/2014/main" id="{62BA219D-FFD9-4E60-A28B-63C3F4481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713740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4" name="Freeform 172">
              <a:extLst>
                <a:ext uri="{FF2B5EF4-FFF2-40B4-BE49-F238E27FC236}">
                  <a16:creationId xmlns:a16="http://schemas.microsoft.com/office/drawing/2014/main" id="{AB0D4B99-F451-49F4-802A-57275AA08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73112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5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5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2FCA3ACB-027E-4263-A251-3A592B691240}"/>
              </a:ext>
            </a:extLst>
          </p:cNvPr>
          <p:cNvGrpSpPr/>
          <p:nvPr/>
        </p:nvGrpSpPr>
        <p:grpSpPr>
          <a:xfrm>
            <a:off x="8481703" y="3834127"/>
            <a:ext cx="1999196" cy="1441263"/>
            <a:chOff x="16965613" y="4829175"/>
            <a:chExt cx="3998913" cy="2882901"/>
          </a:xfrm>
        </p:grpSpPr>
        <p:sp>
          <p:nvSpPr>
            <p:cNvPr id="205" name="Freeform 173">
              <a:extLst>
                <a:ext uri="{FF2B5EF4-FFF2-40B4-BE49-F238E27FC236}">
                  <a16:creationId xmlns:a16="http://schemas.microsoft.com/office/drawing/2014/main" id="{8A97DA43-E65B-4B04-8F1C-DDB1F99C7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482917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6" name="Freeform 174">
              <a:extLst>
                <a:ext uri="{FF2B5EF4-FFF2-40B4-BE49-F238E27FC236}">
                  <a16:creationId xmlns:a16="http://schemas.microsoft.com/office/drawing/2014/main" id="{8AACCF48-5538-4937-B555-803786975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01503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7" name="Freeform 175">
              <a:extLst>
                <a:ext uri="{FF2B5EF4-FFF2-40B4-BE49-F238E27FC236}">
                  <a16:creationId xmlns:a16="http://schemas.microsoft.com/office/drawing/2014/main" id="{50DC1C84-0336-4CE5-9E05-E8BBBD14A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644683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48 w 374"/>
                <a:gd name="T13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8" name="Freeform 176">
              <a:extLst>
                <a:ext uri="{FF2B5EF4-FFF2-40B4-BE49-F238E27FC236}">
                  <a16:creationId xmlns:a16="http://schemas.microsoft.com/office/drawing/2014/main" id="{EFC4C7B2-859D-4E70-BB5C-386A0D097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649605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9" name="Freeform 177">
              <a:extLst>
                <a:ext uri="{FF2B5EF4-FFF2-40B4-BE49-F238E27FC236}">
                  <a16:creationId xmlns:a16="http://schemas.microsoft.com/office/drawing/2014/main" id="{9318D22E-2FBC-4311-9FBA-DD802B3D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08977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4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4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EF8ABD8B-C0E9-4E00-A5D2-E4BDC721824C}"/>
              </a:ext>
            </a:extLst>
          </p:cNvPr>
          <p:cNvGrpSpPr/>
          <p:nvPr/>
        </p:nvGrpSpPr>
        <p:grpSpPr>
          <a:xfrm>
            <a:off x="9735664" y="4084126"/>
            <a:ext cx="657933" cy="707933"/>
            <a:chOff x="19473863" y="5329238"/>
            <a:chExt cx="1316038" cy="1416050"/>
          </a:xfrm>
        </p:grpSpPr>
        <p:sp>
          <p:nvSpPr>
            <p:cNvPr id="210" name="Freeform 178">
              <a:extLst>
                <a:ext uri="{FF2B5EF4-FFF2-40B4-BE49-F238E27FC236}">
                  <a16:creationId xmlns:a16="http://schemas.microsoft.com/office/drawing/2014/main" id="{8A8D83A1-F3CD-4697-8F76-E5A7F5D10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5138" y="5329238"/>
              <a:ext cx="1274763" cy="1382713"/>
            </a:xfrm>
            <a:custGeom>
              <a:avLst/>
              <a:gdLst>
                <a:gd name="T0" fmla="*/ 377 w 462"/>
                <a:gd name="T1" fmla="*/ 473 h 500"/>
                <a:gd name="T2" fmla="*/ 84 w 462"/>
                <a:gd name="T3" fmla="*/ 304 h 500"/>
                <a:gd name="T4" fmla="*/ 84 w 462"/>
                <a:gd name="T5" fmla="*/ 304 h 500"/>
                <a:gd name="T6" fmla="*/ 0 w 462"/>
                <a:gd name="T7" fmla="*/ 158 h 500"/>
                <a:gd name="T8" fmla="*/ 84 w 462"/>
                <a:gd name="T9" fmla="*/ 109 h 500"/>
                <a:gd name="T10" fmla="*/ 87 w 462"/>
                <a:gd name="T11" fmla="*/ 111 h 500"/>
                <a:gd name="T12" fmla="*/ 82 w 462"/>
                <a:gd name="T13" fmla="*/ 75 h 500"/>
                <a:gd name="T14" fmla="*/ 166 w 462"/>
                <a:gd name="T15" fmla="*/ 27 h 500"/>
                <a:gd name="T16" fmla="*/ 236 w 462"/>
                <a:gd name="T17" fmla="*/ 109 h 500"/>
                <a:gd name="T18" fmla="*/ 271 w 462"/>
                <a:gd name="T19" fmla="*/ 120 h 500"/>
                <a:gd name="T20" fmla="*/ 355 w 462"/>
                <a:gd name="T21" fmla="*/ 266 h 500"/>
                <a:gd name="T22" fmla="*/ 355 w 462"/>
                <a:gd name="T23" fmla="*/ 269 h 500"/>
                <a:gd name="T24" fmla="*/ 377 w 462"/>
                <a:gd name="T25" fmla="*/ 279 h 500"/>
                <a:gd name="T26" fmla="*/ 462 w 462"/>
                <a:gd name="T27" fmla="*/ 424 h 500"/>
                <a:gd name="T28" fmla="*/ 377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6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2" y="371"/>
                    <a:pt x="462" y="424"/>
                  </a:cubicBezTo>
                  <a:cubicBezTo>
                    <a:pt x="462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1" name="Freeform 179">
              <a:extLst>
                <a:ext uri="{FF2B5EF4-FFF2-40B4-BE49-F238E27FC236}">
                  <a16:creationId xmlns:a16="http://schemas.microsoft.com/office/drawing/2014/main" id="{1C6BCEEA-1569-4C19-8B97-1BE189CAE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73863" y="53625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4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1" y="371"/>
                    <a:pt x="461" y="424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F0FC39AC-8AFF-4D95-B2F8-71F7B40D58F6}"/>
              </a:ext>
            </a:extLst>
          </p:cNvPr>
          <p:cNvGrpSpPr/>
          <p:nvPr/>
        </p:nvGrpSpPr>
        <p:grpSpPr>
          <a:xfrm>
            <a:off x="8926938" y="3600002"/>
            <a:ext cx="1137296" cy="1223803"/>
            <a:chOff x="17856200" y="4360863"/>
            <a:chExt cx="2274888" cy="2447925"/>
          </a:xfrm>
        </p:grpSpPr>
        <p:sp>
          <p:nvSpPr>
            <p:cNvPr id="212" name="Freeform 180">
              <a:extLst>
                <a:ext uri="{FF2B5EF4-FFF2-40B4-BE49-F238E27FC236}">
                  <a16:creationId xmlns:a16="http://schemas.microsoft.com/office/drawing/2014/main" id="{4E162A4F-E430-4F6D-9097-18FFF0077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9225" y="4360863"/>
              <a:ext cx="2201863" cy="2389188"/>
            </a:xfrm>
            <a:custGeom>
              <a:avLst/>
              <a:gdLst>
                <a:gd name="T0" fmla="*/ 653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1 w 798"/>
                <a:gd name="T11" fmla="*/ 192 h 864"/>
                <a:gd name="T12" fmla="*/ 142 w 798"/>
                <a:gd name="T13" fmla="*/ 131 h 864"/>
                <a:gd name="T14" fmla="*/ 288 w 798"/>
                <a:gd name="T15" fmla="*/ 47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5 w 798"/>
                <a:gd name="T23" fmla="*/ 466 h 864"/>
                <a:gd name="T24" fmla="*/ 653 w 798"/>
                <a:gd name="T25" fmla="*/ 482 h 864"/>
                <a:gd name="T26" fmla="*/ 798 w 798"/>
                <a:gd name="T27" fmla="*/ 734 h 864"/>
                <a:gd name="T28" fmla="*/ 653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3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9"/>
                    <a:pt x="0" y="366"/>
                    <a:pt x="0" y="273"/>
                  </a:cubicBezTo>
                  <a:cubicBezTo>
                    <a:pt x="0" y="180"/>
                    <a:pt x="65" y="143"/>
                    <a:pt x="145" y="189"/>
                  </a:cubicBezTo>
                  <a:cubicBezTo>
                    <a:pt x="147" y="190"/>
                    <a:pt x="149" y="191"/>
                    <a:pt x="151" y="192"/>
                  </a:cubicBezTo>
                  <a:cubicBezTo>
                    <a:pt x="145" y="171"/>
                    <a:pt x="142" y="150"/>
                    <a:pt x="142" y="131"/>
                  </a:cubicBezTo>
                  <a:cubicBezTo>
                    <a:pt x="142" y="38"/>
                    <a:pt x="207" y="0"/>
                    <a:pt x="288" y="47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50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5" y="466"/>
                  </a:cubicBezTo>
                  <a:cubicBezTo>
                    <a:pt x="627" y="469"/>
                    <a:pt x="640" y="474"/>
                    <a:pt x="653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3" y="818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3" name="Freeform 181">
              <a:extLst>
                <a:ext uri="{FF2B5EF4-FFF2-40B4-BE49-F238E27FC236}">
                  <a16:creationId xmlns:a16="http://schemas.microsoft.com/office/drawing/2014/main" id="{2549F36E-C82C-4E9A-980A-8155C3803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6200" y="4419600"/>
              <a:ext cx="2203450" cy="2389188"/>
            </a:xfrm>
            <a:custGeom>
              <a:avLst/>
              <a:gdLst>
                <a:gd name="T0" fmla="*/ 652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0 w 798"/>
                <a:gd name="T11" fmla="*/ 192 h 864"/>
                <a:gd name="T12" fmla="*/ 142 w 798"/>
                <a:gd name="T13" fmla="*/ 130 h 864"/>
                <a:gd name="T14" fmla="*/ 287 w 798"/>
                <a:gd name="T15" fmla="*/ 46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4 w 798"/>
                <a:gd name="T23" fmla="*/ 466 h 864"/>
                <a:gd name="T24" fmla="*/ 652 w 798"/>
                <a:gd name="T25" fmla="*/ 482 h 864"/>
                <a:gd name="T26" fmla="*/ 798 w 798"/>
                <a:gd name="T27" fmla="*/ 734 h 864"/>
                <a:gd name="T28" fmla="*/ 652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2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8"/>
                    <a:pt x="0" y="366"/>
                    <a:pt x="0" y="273"/>
                  </a:cubicBezTo>
                  <a:cubicBezTo>
                    <a:pt x="0" y="180"/>
                    <a:pt x="65" y="142"/>
                    <a:pt x="145" y="189"/>
                  </a:cubicBezTo>
                  <a:cubicBezTo>
                    <a:pt x="147" y="190"/>
                    <a:pt x="149" y="191"/>
                    <a:pt x="150" y="192"/>
                  </a:cubicBezTo>
                  <a:cubicBezTo>
                    <a:pt x="145" y="171"/>
                    <a:pt x="142" y="150"/>
                    <a:pt x="142" y="130"/>
                  </a:cubicBezTo>
                  <a:cubicBezTo>
                    <a:pt x="142" y="37"/>
                    <a:pt x="207" y="0"/>
                    <a:pt x="287" y="46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49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4" y="466"/>
                  </a:cubicBezTo>
                  <a:cubicBezTo>
                    <a:pt x="627" y="469"/>
                    <a:pt x="639" y="474"/>
                    <a:pt x="652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2" y="818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2CB27056-F108-4033-BB90-274619500FBA}"/>
              </a:ext>
            </a:extLst>
          </p:cNvPr>
          <p:cNvGrpSpPr/>
          <p:nvPr/>
        </p:nvGrpSpPr>
        <p:grpSpPr>
          <a:xfrm>
            <a:off x="8567416" y="3872222"/>
            <a:ext cx="657933" cy="707933"/>
            <a:chOff x="17137063" y="4905375"/>
            <a:chExt cx="1316037" cy="1416051"/>
          </a:xfrm>
        </p:grpSpPr>
        <p:sp>
          <p:nvSpPr>
            <p:cNvPr id="214" name="Freeform 182">
              <a:extLst>
                <a:ext uri="{FF2B5EF4-FFF2-40B4-BE49-F238E27FC236}">
                  <a16:creationId xmlns:a16="http://schemas.microsoft.com/office/drawing/2014/main" id="{F8D587A2-7C17-418D-AD8D-C34A82338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9925" y="49053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5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3"/>
                    <a:pt x="84" y="109"/>
                  </a:cubicBezTo>
                  <a:cubicBezTo>
                    <a:pt x="85" y="110"/>
                    <a:pt x="86" y="111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19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7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6"/>
                    <a:pt x="461" y="371"/>
                    <a:pt x="461" y="425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5" name="Freeform 183">
              <a:extLst>
                <a:ext uri="{FF2B5EF4-FFF2-40B4-BE49-F238E27FC236}">
                  <a16:creationId xmlns:a16="http://schemas.microsoft.com/office/drawing/2014/main" id="{360E14F3-3940-41E2-824C-283A23E7C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7063" y="4938713"/>
              <a:ext cx="1274763" cy="1382713"/>
            </a:xfrm>
            <a:custGeom>
              <a:avLst/>
              <a:gdLst>
                <a:gd name="T0" fmla="*/ 378 w 462"/>
                <a:gd name="T1" fmla="*/ 473 h 500"/>
                <a:gd name="T2" fmla="*/ 85 w 462"/>
                <a:gd name="T3" fmla="*/ 304 h 500"/>
                <a:gd name="T4" fmla="*/ 85 w 462"/>
                <a:gd name="T5" fmla="*/ 304 h 500"/>
                <a:gd name="T6" fmla="*/ 0 w 462"/>
                <a:gd name="T7" fmla="*/ 158 h 500"/>
                <a:gd name="T8" fmla="*/ 85 w 462"/>
                <a:gd name="T9" fmla="*/ 109 h 500"/>
                <a:gd name="T10" fmla="*/ 88 w 462"/>
                <a:gd name="T11" fmla="*/ 111 h 500"/>
                <a:gd name="T12" fmla="*/ 83 w 462"/>
                <a:gd name="T13" fmla="*/ 75 h 500"/>
                <a:gd name="T14" fmla="*/ 167 w 462"/>
                <a:gd name="T15" fmla="*/ 27 h 500"/>
                <a:gd name="T16" fmla="*/ 236 w 462"/>
                <a:gd name="T17" fmla="*/ 109 h 500"/>
                <a:gd name="T18" fmla="*/ 272 w 462"/>
                <a:gd name="T19" fmla="*/ 120 h 500"/>
                <a:gd name="T20" fmla="*/ 356 w 462"/>
                <a:gd name="T21" fmla="*/ 266 h 500"/>
                <a:gd name="T22" fmla="*/ 356 w 462"/>
                <a:gd name="T23" fmla="*/ 269 h 500"/>
                <a:gd name="T24" fmla="*/ 378 w 462"/>
                <a:gd name="T25" fmla="*/ 279 h 500"/>
                <a:gd name="T26" fmla="*/ 462 w 462"/>
                <a:gd name="T27" fmla="*/ 425 h 500"/>
                <a:gd name="T28" fmla="*/ 378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8" y="473"/>
                  </a:moveTo>
                  <a:cubicBezTo>
                    <a:pt x="85" y="304"/>
                    <a:pt x="85" y="304"/>
                    <a:pt x="85" y="304"/>
                  </a:cubicBezTo>
                  <a:cubicBezTo>
                    <a:pt x="85" y="304"/>
                    <a:pt x="85" y="304"/>
                    <a:pt x="85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3"/>
                    <a:pt x="85" y="109"/>
                  </a:cubicBezTo>
                  <a:cubicBezTo>
                    <a:pt x="86" y="110"/>
                    <a:pt x="87" y="111"/>
                    <a:pt x="88" y="111"/>
                  </a:cubicBezTo>
                  <a:cubicBezTo>
                    <a:pt x="84" y="99"/>
                    <a:pt x="83" y="87"/>
                    <a:pt x="83" y="75"/>
                  </a:cubicBezTo>
                  <a:cubicBezTo>
                    <a:pt x="83" y="22"/>
                    <a:pt x="120" y="0"/>
                    <a:pt x="167" y="27"/>
                  </a:cubicBezTo>
                  <a:cubicBezTo>
                    <a:pt x="195" y="43"/>
                    <a:pt x="221" y="75"/>
                    <a:pt x="236" y="109"/>
                  </a:cubicBezTo>
                  <a:cubicBezTo>
                    <a:pt x="247" y="109"/>
                    <a:pt x="259" y="113"/>
                    <a:pt x="272" y="120"/>
                  </a:cubicBezTo>
                  <a:cubicBezTo>
                    <a:pt x="318" y="147"/>
                    <a:pt x="356" y="212"/>
                    <a:pt x="356" y="266"/>
                  </a:cubicBezTo>
                  <a:cubicBezTo>
                    <a:pt x="356" y="267"/>
                    <a:pt x="356" y="268"/>
                    <a:pt x="356" y="269"/>
                  </a:cubicBezTo>
                  <a:cubicBezTo>
                    <a:pt x="363" y="271"/>
                    <a:pt x="370" y="274"/>
                    <a:pt x="378" y="279"/>
                  </a:cubicBezTo>
                  <a:cubicBezTo>
                    <a:pt x="424" y="306"/>
                    <a:pt x="462" y="371"/>
                    <a:pt x="462" y="425"/>
                  </a:cubicBezTo>
                  <a:cubicBezTo>
                    <a:pt x="462" y="478"/>
                    <a:pt x="424" y="500"/>
                    <a:pt x="378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2E9F83AA-5C2F-445E-BE43-CE7F60376112}"/>
              </a:ext>
            </a:extLst>
          </p:cNvPr>
          <p:cNvGrpSpPr/>
          <p:nvPr/>
        </p:nvGrpSpPr>
        <p:grpSpPr>
          <a:xfrm>
            <a:off x="9861060" y="4555552"/>
            <a:ext cx="506347" cy="1332533"/>
            <a:chOff x="19724688" y="6272213"/>
            <a:chExt cx="1012825" cy="2665413"/>
          </a:xfrm>
        </p:grpSpPr>
        <p:sp>
          <p:nvSpPr>
            <p:cNvPr id="216" name="Freeform 184">
              <a:extLst>
                <a:ext uri="{FF2B5EF4-FFF2-40B4-BE49-F238E27FC236}">
                  <a16:creationId xmlns:a16="http://schemas.microsoft.com/office/drawing/2014/main" id="{AC7DC945-0D0C-41BA-8B40-06C6EE729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  <a:gd name="T10" fmla="*/ 0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7" name="Freeform 185">
              <a:extLst>
                <a:ext uri="{FF2B5EF4-FFF2-40B4-BE49-F238E27FC236}">
                  <a16:creationId xmlns:a16="http://schemas.microsoft.com/office/drawing/2014/main" id="{210F760D-F0F2-4B4A-B3B0-B1F8B71DF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8" name="Freeform 186">
              <a:extLst>
                <a:ext uri="{FF2B5EF4-FFF2-40B4-BE49-F238E27FC236}">
                  <a16:creationId xmlns:a16="http://schemas.microsoft.com/office/drawing/2014/main" id="{1C30CA30-ECDF-4909-A0E0-F7DFFC09C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67550"/>
              <a:ext cx="28575" cy="22225"/>
            </a:xfrm>
            <a:custGeom>
              <a:avLst/>
              <a:gdLst>
                <a:gd name="T0" fmla="*/ 0 w 18"/>
                <a:gd name="T1" fmla="*/ 0 h 14"/>
                <a:gd name="T2" fmla="*/ 4 w 18"/>
                <a:gd name="T3" fmla="*/ 6 h 14"/>
                <a:gd name="T4" fmla="*/ 11 w 18"/>
                <a:gd name="T5" fmla="*/ 11 h 14"/>
                <a:gd name="T6" fmla="*/ 16 w 18"/>
                <a:gd name="T7" fmla="*/ 14 h 14"/>
                <a:gd name="T8" fmla="*/ 18 w 18"/>
                <a:gd name="T9" fmla="*/ 11 h 14"/>
                <a:gd name="T10" fmla="*/ 0 w 1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0"/>
                  </a:moveTo>
                  <a:lnTo>
                    <a:pt x="4" y="6"/>
                  </a:lnTo>
                  <a:lnTo>
                    <a:pt x="11" y="11"/>
                  </a:lnTo>
                  <a:lnTo>
                    <a:pt x="16" y="14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9" name="Freeform 187">
              <a:extLst>
                <a:ext uri="{FF2B5EF4-FFF2-40B4-BE49-F238E27FC236}">
                  <a16:creationId xmlns:a16="http://schemas.microsoft.com/office/drawing/2014/main" id="{05165221-6094-4C75-95D7-867066F64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92950"/>
              <a:ext cx="25400" cy="19050"/>
            </a:xfrm>
            <a:custGeom>
              <a:avLst/>
              <a:gdLst>
                <a:gd name="T0" fmla="*/ 0 w 9"/>
                <a:gd name="T1" fmla="*/ 0 h 7"/>
                <a:gd name="T2" fmla="*/ 6 w 9"/>
                <a:gd name="T3" fmla="*/ 7 h 7"/>
                <a:gd name="T4" fmla="*/ 8 w 9"/>
                <a:gd name="T5" fmla="*/ 4 h 7"/>
                <a:gd name="T6" fmla="*/ 0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7"/>
                    <a:pt x="9" y="6"/>
                    <a:pt x="8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0" name="Freeform 188">
              <a:extLst>
                <a:ext uri="{FF2B5EF4-FFF2-40B4-BE49-F238E27FC236}">
                  <a16:creationId xmlns:a16="http://schemas.microsoft.com/office/drawing/2014/main" id="{B7C4C057-87AC-4AAE-A188-E29459FF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13638" y="8774113"/>
              <a:ext cx="107950" cy="100013"/>
            </a:xfrm>
            <a:custGeom>
              <a:avLst/>
              <a:gdLst>
                <a:gd name="T0" fmla="*/ 64 w 68"/>
                <a:gd name="T1" fmla="*/ 2 h 63"/>
                <a:gd name="T2" fmla="*/ 68 w 68"/>
                <a:gd name="T3" fmla="*/ 63 h 63"/>
                <a:gd name="T4" fmla="*/ 0 w 68"/>
                <a:gd name="T5" fmla="*/ 59 h 63"/>
                <a:gd name="T6" fmla="*/ 0 w 68"/>
                <a:gd name="T7" fmla="*/ 0 h 63"/>
                <a:gd name="T8" fmla="*/ 64 w 68"/>
                <a:gd name="T9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63">
                  <a:moveTo>
                    <a:pt x="64" y="2"/>
                  </a:moveTo>
                  <a:lnTo>
                    <a:pt x="68" y="63"/>
                  </a:lnTo>
                  <a:lnTo>
                    <a:pt x="0" y="59"/>
                  </a:lnTo>
                  <a:lnTo>
                    <a:pt x="0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C35CDAB5-8F0D-45EE-9A56-54AD703FF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99375" y="8591550"/>
              <a:ext cx="222250" cy="223838"/>
            </a:xfrm>
            <a:custGeom>
              <a:avLst/>
              <a:gdLst>
                <a:gd name="T0" fmla="*/ 73 w 81"/>
                <a:gd name="T1" fmla="*/ 55 h 81"/>
                <a:gd name="T2" fmla="*/ 38 w 81"/>
                <a:gd name="T3" fmla="*/ 14 h 81"/>
                <a:gd name="T4" fmla="*/ 3 w 81"/>
                <a:gd name="T5" fmla="*/ 5 h 81"/>
                <a:gd name="T6" fmla="*/ 11 w 81"/>
                <a:gd name="T7" fmla="*/ 48 h 81"/>
                <a:gd name="T8" fmla="*/ 51 w 81"/>
                <a:gd name="T9" fmla="*/ 79 h 81"/>
                <a:gd name="T10" fmla="*/ 73 w 81"/>
                <a:gd name="T11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1">
                  <a:moveTo>
                    <a:pt x="73" y="55"/>
                  </a:moveTo>
                  <a:cubicBezTo>
                    <a:pt x="64" y="37"/>
                    <a:pt x="51" y="25"/>
                    <a:pt x="38" y="14"/>
                  </a:cubicBezTo>
                  <a:cubicBezTo>
                    <a:pt x="21" y="2"/>
                    <a:pt x="10" y="0"/>
                    <a:pt x="3" y="5"/>
                  </a:cubicBezTo>
                  <a:cubicBezTo>
                    <a:pt x="0" y="12"/>
                    <a:pt x="4" y="27"/>
                    <a:pt x="11" y="48"/>
                  </a:cubicBezTo>
                  <a:cubicBezTo>
                    <a:pt x="20" y="64"/>
                    <a:pt x="33" y="75"/>
                    <a:pt x="51" y="79"/>
                  </a:cubicBezTo>
                  <a:cubicBezTo>
                    <a:pt x="72" y="81"/>
                    <a:pt x="81" y="73"/>
                    <a:pt x="73" y="5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DF2A86E4-C3F9-4B29-8EA5-BC6BC09C9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975" y="8669338"/>
              <a:ext cx="74613" cy="96838"/>
            </a:xfrm>
            <a:custGeom>
              <a:avLst/>
              <a:gdLst>
                <a:gd name="T0" fmla="*/ 26 w 27"/>
                <a:gd name="T1" fmla="*/ 4 h 35"/>
                <a:gd name="T2" fmla="*/ 27 w 27"/>
                <a:gd name="T3" fmla="*/ 27 h 35"/>
                <a:gd name="T4" fmla="*/ 0 w 27"/>
                <a:gd name="T5" fmla="*/ 25 h 35"/>
                <a:gd name="T6" fmla="*/ 0 w 27"/>
                <a:gd name="T7" fmla="*/ 0 h 35"/>
                <a:gd name="T8" fmla="*/ 26 w 27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5">
                  <a:moveTo>
                    <a:pt x="26" y="4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19" y="35"/>
                    <a:pt x="10" y="34"/>
                    <a:pt x="0" y="2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4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3" name="Freeform 191">
              <a:extLst>
                <a:ext uri="{FF2B5EF4-FFF2-40B4-BE49-F238E27FC236}">
                  <a16:creationId xmlns:a16="http://schemas.microsoft.com/office/drawing/2014/main" id="{EA47B60C-69E3-4A72-9CF6-F8A460507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7543800"/>
              <a:ext cx="547688" cy="1244600"/>
            </a:xfrm>
            <a:custGeom>
              <a:avLst/>
              <a:gdLst>
                <a:gd name="T0" fmla="*/ 0 w 198"/>
                <a:gd name="T1" fmla="*/ 225 h 450"/>
                <a:gd name="T2" fmla="*/ 0 w 198"/>
                <a:gd name="T3" fmla="*/ 229 h 450"/>
                <a:gd name="T4" fmla="*/ 0 w 198"/>
                <a:gd name="T5" fmla="*/ 229 h 450"/>
                <a:gd name="T6" fmla="*/ 29 w 198"/>
                <a:gd name="T7" fmla="*/ 450 h 450"/>
                <a:gd name="T8" fmla="*/ 76 w 198"/>
                <a:gd name="T9" fmla="*/ 450 h 450"/>
                <a:gd name="T10" fmla="*/ 67 w 198"/>
                <a:gd name="T11" fmla="*/ 216 h 450"/>
                <a:gd name="T12" fmla="*/ 93 w 198"/>
                <a:gd name="T13" fmla="*/ 68 h 450"/>
                <a:gd name="T14" fmla="*/ 106 w 198"/>
                <a:gd name="T15" fmla="*/ 64 h 450"/>
                <a:gd name="T16" fmla="*/ 106 w 198"/>
                <a:gd name="T17" fmla="*/ 64 h 450"/>
                <a:gd name="T18" fmla="*/ 114 w 198"/>
                <a:gd name="T19" fmla="*/ 67 h 450"/>
                <a:gd name="T20" fmla="*/ 115 w 198"/>
                <a:gd name="T21" fmla="*/ 68 h 450"/>
                <a:gd name="T22" fmla="*/ 112 w 198"/>
                <a:gd name="T23" fmla="*/ 198 h 450"/>
                <a:gd name="T24" fmla="*/ 129 w 198"/>
                <a:gd name="T25" fmla="*/ 414 h 450"/>
                <a:gd name="T26" fmla="*/ 168 w 198"/>
                <a:gd name="T27" fmla="*/ 414 h 450"/>
                <a:gd name="T28" fmla="*/ 168 w 198"/>
                <a:gd name="T29" fmla="*/ 201 h 450"/>
                <a:gd name="T30" fmla="*/ 198 w 198"/>
                <a:gd name="T31" fmla="*/ 0 h 450"/>
                <a:gd name="T32" fmla="*/ 21 w 198"/>
                <a:gd name="T33" fmla="*/ 15 h 450"/>
                <a:gd name="T34" fmla="*/ 0 w 198"/>
                <a:gd name="T35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450">
                  <a:moveTo>
                    <a:pt x="0" y="225"/>
                  </a:moveTo>
                  <a:cubicBezTo>
                    <a:pt x="0" y="226"/>
                    <a:pt x="0" y="228"/>
                    <a:pt x="0" y="22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8" y="310"/>
                    <a:pt x="18" y="381"/>
                    <a:pt x="29" y="450"/>
                  </a:cubicBezTo>
                  <a:cubicBezTo>
                    <a:pt x="76" y="450"/>
                    <a:pt x="76" y="450"/>
                    <a:pt x="76" y="450"/>
                  </a:cubicBezTo>
                  <a:cubicBezTo>
                    <a:pt x="77" y="362"/>
                    <a:pt x="75" y="280"/>
                    <a:pt x="67" y="216"/>
                  </a:cubicBezTo>
                  <a:cubicBezTo>
                    <a:pt x="81" y="160"/>
                    <a:pt x="89" y="118"/>
                    <a:pt x="93" y="68"/>
                  </a:cubicBezTo>
                  <a:cubicBezTo>
                    <a:pt x="98" y="65"/>
                    <a:pt x="102" y="63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9" y="64"/>
                    <a:pt x="112" y="65"/>
                    <a:pt x="114" y="67"/>
                  </a:cubicBezTo>
                  <a:cubicBezTo>
                    <a:pt x="114" y="67"/>
                    <a:pt x="115" y="67"/>
                    <a:pt x="115" y="68"/>
                  </a:cubicBezTo>
                  <a:cubicBezTo>
                    <a:pt x="112" y="198"/>
                    <a:pt x="112" y="198"/>
                    <a:pt x="112" y="198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68" y="414"/>
                    <a:pt x="168" y="414"/>
                    <a:pt x="168" y="414"/>
                  </a:cubicBezTo>
                  <a:cubicBezTo>
                    <a:pt x="172" y="338"/>
                    <a:pt x="175" y="264"/>
                    <a:pt x="168" y="201"/>
                  </a:cubicBezTo>
                  <a:cubicBezTo>
                    <a:pt x="176" y="114"/>
                    <a:pt x="185" y="44"/>
                    <a:pt x="198" y="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7" y="91"/>
                    <a:pt x="0" y="170"/>
                    <a:pt x="0" y="225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4" name="Freeform 192">
              <a:extLst>
                <a:ext uri="{FF2B5EF4-FFF2-40B4-BE49-F238E27FC236}">
                  <a16:creationId xmlns:a16="http://schemas.microsoft.com/office/drawing/2014/main" id="{CDF1A3C7-68E1-45DE-9A49-35102897F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15200" y="8812213"/>
              <a:ext cx="328613" cy="125413"/>
            </a:xfrm>
            <a:custGeom>
              <a:avLst/>
              <a:gdLst>
                <a:gd name="T0" fmla="*/ 72 w 119"/>
                <a:gd name="T1" fmla="*/ 0 h 45"/>
                <a:gd name="T2" fmla="*/ 5 w 119"/>
                <a:gd name="T3" fmla="*/ 26 h 45"/>
                <a:gd name="T4" fmla="*/ 5 w 119"/>
                <a:gd name="T5" fmla="*/ 37 h 45"/>
                <a:gd name="T6" fmla="*/ 55 w 119"/>
                <a:gd name="T7" fmla="*/ 43 h 45"/>
                <a:gd name="T8" fmla="*/ 86 w 119"/>
                <a:gd name="T9" fmla="*/ 45 h 45"/>
                <a:gd name="T10" fmla="*/ 113 w 119"/>
                <a:gd name="T11" fmla="*/ 42 h 45"/>
                <a:gd name="T12" fmla="*/ 116 w 119"/>
                <a:gd name="T13" fmla="*/ 15 h 45"/>
                <a:gd name="T14" fmla="*/ 74 w 119"/>
                <a:gd name="T15" fmla="*/ 18 h 45"/>
                <a:gd name="T16" fmla="*/ 72 w 119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45">
                  <a:moveTo>
                    <a:pt x="72" y="0"/>
                  </a:moveTo>
                  <a:cubicBezTo>
                    <a:pt x="55" y="10"/>
                    <a:pt x="30" y="20"/>
                    <a:pt x="5" y="26"/>
                  </a:cubicBezTo>
                  <a:cubicBezTo>
                    <a:pt x="0" y="32"/>
                    <a:pt x="2" y="35"/>
                    <a:pt x="5" y="37"/>
                  </a:cubicBezTo>
                  <a:cubicBezTo>
                    <a:pt x="4" y="39"/>
                    <a:pt x="53" y="45"/>
                    <a:pt x="55" y="43"/>
                  </a:cubicBezTo>
                  <a:cubicBezTo>
                    <a:pt x="58" y="40"/>
                    <a:pt x="87" y="43"/>
                    <a:pt x="86" y="45"/>
                  </a:cubicBezTo>
                  <a:cubicBezTo>
                    <a:pt x="97" y="45"/>
                    <a:pt x="107" y="45"/>
                    <a:pt x="113" y="42"/>
                  </a:cubicBezTo>
                  <a:cubicBezTo>
                    <a:pt x="118" y="35"/>
                    <a:pt x="119" y="26"/>
                    <a:pt x="116" y="15"/>
                  </a:cubicBezTo>
                  <a:cubicBezTo>
                    <a:pt x="105" y="21"/>
                    <a:pt x="91" y="22"/>
                    <a:pt x="74" y="18"/>
                  </a:cubicBezTo>
                  <a:cubicBezTo>
                    <a:pt x="69" y="15"/>
                    <a:pt x="71" y="8"/>
                    <a:pt x="72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5" name="Freeform 193">
              <a:extLst>
                <a:ext uri="{FF2B5EF4-FFF2-40B4-BE49-F238E27FC236}">
                  <a16:creationId xmlns:a16="http://schemas.microsoft.com/office/drawing/2014/main" id="{523F289B-8E67-42CE-B45E-333707052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4750" y="6369050"/>
              <a:ext cx="290513" cy="355600"/>
            </a:xfrm>
            <a:custGeom>
              <a:avLst/>
              <a:gdLst>
                <a:gd name="T0" fmla="*/ 9 w 105"/>
                <a:gd name="T1" fmla="*/ 109 h 129"/>
                <a:gd name="T2" fmla="*/ 9 w 105"/>
                <a:gd name="T3" fmla="*/ 109 h 129"/>
                <a:gd name="T4" fmla="*/ 12 w 105"/>
                <a:gd name="T5" fmla="*/ 114 h 129"/>
                <a:gd name="T6" fmla="*/ 67 w 105"/>
                <a:gd name="T7" fmla="*/ 122 h 129"/>
                <a:gd name="T8" fmla="*/ 67 w 105"/>
                <a:gd name="T9" fmla="*/ 122 h 129"/>
                <a:gd name="T10" fmla="*/ 92 w 105"/>
                <a:gd name="T11" fmla="*/ 105 h 129"/>
                <a:gd name="T12" fmla="*/ 92 w 105"/>
                <a:gd name="T13" fmla="*/ 32 h 129"/>
                <a:gd name="T14" fmla="*/ 42 w 105"/>
                <a:gd name="T15" fmla="*/ 7 h 129"/>
                <a:gd name="T16" fmla="*/ 1 w 105"/>
                <a:gd name="T17" fmla="*/ 53 h 129"/>
                <a:gd name="T18" fmla="*/ 9 w 105"/>
                <a:gd name="T19" fmla="*/ 10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29">
                  <a:moveTo>
                    <a:pt x="9" y="109"/>
                  </a:moveTo>
                  <a:cubicBezTo>
                    <a:pt x="9" y="109"/>
                    <a:pt x="9" y="109"/>
                    <a:pt x="9" y="109"/>
                  </a:cubicBezTo>
                  <a:cubicBezTo>
                    <a:pt x="10" y="111"/>
                    <a:pt x="11" y="112"/>
                    <a:pt x="12" y="114"/>
                  </a:cubicBezTo>
                  <a:cubicBezTo>
                    <a:pt x="22" y="128"/>
                    <a:pt x="48" y="129"/>
                    <a:pt x="67" y="12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80" y="118"/>
                    <a:pt x="90" y="112"/>
                    <a:pt x="92" y="105"/>
                  </a:cubicBezTo>
                  <a:cubicBezTo>
                    <a:pt x="105" y="81"/>
                    <a:pt x="103" y="63"/>
                    <a:pt x="92" y="32"/>
                  </a:cubicBezTo>
                  <a:cubicBezTo>
                    <a:pt x="82" y="15"/>
                    <a:pt x="61" y="8"/>
                    <a:pt x="42" y="7"/>
                  </a:cubicBezTo>
                  <a:cubicBezTo>
                    <a:pt x="19" y="0"/>
                    <a:pt x="3" y="11"/>
                    <a:pt x="1" y="53"/>
                  </a:cubicBezTo>
                  <a:cubicBezTo>
                    <a:pt x="0" y="77"/>
                    <a:pt x="3" y="95"/>
                    <a:pt x="9" y="109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6" name="Freeform 194">
              <a:extLst>
                <a:ext uri="{FF2B5EF4-FFF2-40B4-BE49-F238E27FC236}">
                  <a16:creationId xmlns:a16="http://schemas.microsoft.com/office/drawing/2014/main" id="{BCD78245-53D2-43F3-A076-04703AE9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43813" y="6653213"/>
              <a:ext cx="134938" cy="138113"/>
            </a:xfrm>
            <a:custGeom>
              <a:avLst/>
              <a:gdLst>
                <a:gd name="T0" fmla="*/ 49 w 49"/>
                <a:gd name="T1" fmla="*/ 32 h 50"/>
                <a:gd name="T2" fmla="*/ 45 w 49"/>
                <a:gd name="T3" fmla="*/ 0 h 50"/>
                <a:gd name="T4" fmla="*/ 0 w 49"/>
                <a:gd name="T5" fmla="*/ 9 h 50"/>
                <a:gd name="T6" fmla="*/ 7 w 49"/>
                <a:gd name="T7" fmla="*/ 50 h 50"/>
                <a:gd name="T8" fmla="*/ 49 w 49"/>
                <a:gd name="T9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49" y="32"/>
                  </a:moveTo>
                  <a:cubicBezTo>
                    <a:pt x="45" y="31"/>
                    <a:pt x="45" y="15"/>
                    <a:pt x="45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28"/>
                    <a:pt x="3" y="43"/>
                    <a:pt x="7" y="50"/>
                  </a:cubicBezTo>
                  <a:lnTo>
                    <a:pt x="49" y="3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7" name="Freeform 195">
              <a:extLst>
                <a:ext uri="{FF2B5EF4-FFF2-40B4-BE49-F238E27FC236}">
                  <a16:creationId xmlns:a16="http://schemas.microsoft.com/office/drawing/2014/main" id="{EFBBC170-7FBA-41FE-AD03-13F08063E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1575" y="6272213"/>
              <a:ext cx="377825" cy="411163"/>
            </a:xfrm>
            <a:custGeom>
              <a:avLst/>
              <a:gdLst>
                <a:gd name="T0" fmla="*/ 74 w 137"/>
                <a:gd name="T1" fmla="*/ 96 h 149"/>
                <a:gd name="T2" fmla="*/ 69 w 137"/>
                <a:gd name="T3" fmla="*/ 126 h 149"/>
                <a:gd name="T4" fmla="*/ 69 w 137"/>
                <a:gd name="T5" fmla="*/ 127 h 149"/>
                <a:gd name="T6" fmla="*/ 108 w 137"/>
                <a:gd name="T7" fmla="*/ 144 h 149"/>
                <a:gd name="T8" fmla="*/ 109 w 137"/>
                <a:gd name="T9" fmla="*/ 143 h 149"/>
                <a:gd name="T10" fmla="*/ 133 w 137"/>
                <a:gd name="T11" fmla="*/ 91 h 149"/>
                <a:gd name="T12" fmla="*/ 133 w 137"/>
                <a:gd name="T13" fmla="*/ 91 h 149"/>
                <a:gd name="T14" fmla="*/ 122 w 137"/>
                <a:gd name="T15" fmla="*/ 28 h 149"/>
                <a:gd name="T16" fmla="*/ 121 w 137"/>
                <a:gd name="T17" fmla="*/ 27 h 149"/>
                <a:gd name="T18" fmla="*/ 52 w 137"/>
                <a:gd name="T19" fmla="*/ 0 h 149"/>
                <a:gd name="T20" fmla="*/ 52 w 137"/>
                <a:gd name="T21" fmla="*/ 0 h 149"/>
                <a:gd name="T22" fmla="*/ 2 w 137"/>
                <a:gd name="T23" fmla="*/ 33 h 149"/>
                <a:gd name="T24" fmla="*/ 2 w 137"/>
                <a:gd name="T25" fmla="*/ 33 h 149"/>
                <a:gd name="T26" fmla="*/ 22 w 137"/>
                <a:gd name="T27" fmla="*/ 69 h 149"/>
                <a:gd name="T28" fmla="*/ 23 w 137"/>
                <a:gd name="T29" fmla="*/ 69 h 149"/>
                <a:gd name="T30" fmla="*/ 42 w 137"/>
                <a:gd name="T31" fmla="*/ 92 h 149"/>
                <a:gd name="T32" fmla="*/ 42 w 137"/>
                <a:gd name="T33" fmla="*/ 93 h 149"/>
                <a:gd name="T34" fmla="*/ 41 w 137"/>
                <a:gd name="T35" fmla="*/ 111 h 149"/>
                <a:gd name="T36" fmla="*/ 44 w 137"/>
                <a:gd name="T37" fmla="*/ 112 h 149"/>
                <a:gd name="T38" fmla="*/ 55 w 137"/>
                <a:gd name="T39" fmla="*/ 92 h 149"/>
                <a:gd name="T40" fmla="*/ 57 w 137"/>
                <a:gd name="T41" fmla="*/ 91 h 149"/>
                <a:gd name="T42" fmla="*/ 72 w 137"/>
                <a:gd name="T43" fmla="*/ 94 h 149"/>
                <a:gd name="T44" fmla="*/ 74 w 137"/>
                <a:gd name="T45" fmla="*/ 9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149">
                  <a:moveTo>
                    <a:pt x="74" y="96"/>
                  </a:moveTo>
                  <a:cubicBezTo>
                    <a:pt x="69" y="126"/>
                    <a:pt x="69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5" y="144"/>
                    <a:pt x="88" y="149"/>
                    <a:pt x="108" y="144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23" y="132"/>
                    <a:pt x="132" y="115"/>
                    <a:pt x="133" y="91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37" y="69"/>
                    <a:pt x="136" y="48"/>
                    <a:pt x="122" y="28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00" y="11"/>
                    <a:pt x="77" y="2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8" y="0"/>
                    <a:pt x="9" y="8"/>
                    <a:pt x="2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52"/>
                    <a:pt x="4" y="65"/>
                    <a:pt x="22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2" y="92"/>
                    <a:pt x="43" y="92"/>
                    <a:pt x="42" y="93"/>
                  </a:cubicBezTo>
                  <a:cubicBezTo>
                    <a:pt x="41" y="111"/>
                    <a:pt x="41" y="111"/>
                    <a:pt x="41" y="111"/>
                  </a:cubicBezTo>
                  <a:cubicBezTo>
                    <a:pt x="41" y="113"/>
                    <a:pt x="43" y="114"/>
                    <a:pt x="44" y="112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6" y="91"/>
                    <a:pt x="56" y="91"/>
                    <a:pt x="57" y="91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4" y="95"/>
                    <a:pt x="74" y="9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8" name="Freeform 196">
              <a:extLst>
                <a:ext uri="{FF2B5EF4-FFF2-40B4-BE49-F238E27FC236}">
                  <a16:creationId xmlns:a16="http://schemas.microsoft.com/office/drawing/2014/main" id="{279CED8B-08D1-4D48-9BC6-DCBB6F60D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45375" y="6713538"/>
              <a:ext cx="592138" cy="990600"/>
            </a:xfrm>
            <a:custGeom>
              <a:avLst/>
              <a:gdLst>
                <a:gd name="T0" fmla="*/ 0 w 215"/>
                <a:gd name="T1" fmla="*/ 318 h 358"/>
                <a:gd name="T2" fmla="*/ 206 w 215"/>
                <a:gd name="T3" fmla="*/ 290 h 358"/>
                <a:gd name="T4" fmla="*/ 207 w 215"/>
                <a:gd name="T5" fmla="*/ 75 h 358"/>
                <a:gd name="T6" fmla="*/ 190 w 215"/>
                <a:gd name="T7" fmla="*/ 7 h 358"/>
                <a:gd name="T8" fmla="*/ 35 w 215"/>
                <a:gd name="T9" fmla="*/ 43 h 358"/>
                <a:gd name="T10" fmla="*/ 16 w 215"/>
                <a:gd name="T11" fmla="*/ 167 h 358"/>
                <a:gd name="T12" fmla="*/ 6 w 215"/>
                <a:gd name="T13" fmla="*/ 274 h 358"/>
                <a:gd name="T14" fmla="*/ 6 w 215"/>
                <a:gd name="T15" fmla="*/ 274 h 358"/>
                <a:gd name="T16" fmla="*/ 0 w 215"/>
                <a:gd name="T17" fmla="*/ 31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358">
                  <a:moveTo>
                    <a:pt x="0" y="318"/>
                  </a:moveTo>
                  <a:cubicBezTo>
                    <a:pt x="54" y="358"/>
                    <a:pt x="163" y="332"/>
                    <a:pt x="206" y="290"/>
                  </a:cubicBezTo>
                  <a:cubicBezTo>
                    <a:pt x="188" y="226"/>
                    <a:pt x="187" y="162"/>
                    <a:pt x="207" y="75"/>
                  </a:cubicBezTo>
                  <a:cubicBezTo>
                    <a:pt x="215" y="42"/>
                    <a:pt x="211" y="19"/>
                    <a:pt x="190" y="7"/>
                  </a:cubicBezTo>
                  <a:cubicBezTo>
                    <a:pt x="122" y="0"/>
                    <a:pt x="73" y="15"/>
                    <a:pt x="35" y="43"/>
                  </a:cubicBezTo>
                  <a:cubicBezTo>
                    <a:pt x="24" y="82"/>
                    <a:pt x="19" y="123"/>
                    <a:pt x="16" y="167"/>
                  </a:cubicBezTo>
                  <a:cubicBezTo>
                    <a:pt x="13" y="200"/>
                    <a:pt x="11" y="236"/>
                    <a:pt x="6" y="274"/>
                  </a:cubicBezTo>
                  <a:cubicBezTo>
                    <a:pt x="6" y="274"/>
                    <a:pt x="6" y="274"/>
                    <a:pt x="6" y="274"/>
                  </a:cubicBezTo>
                  <a:cubicBezTo>
                    <a:pt x="5" y="289"/>
                    <a:pt x="3" y="303"/>
                    <a:pt x="0" y="3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9" name="Freeform 197">
              <a:extLst>
                <a:ext uri="{FF2B5EF4-FFF2-40B4-BE49-F238E27FC236}">
                  <a16:creationId xmlns:a16="http://schemas.microsoft.com/office/drawing/2014/main" id="{98F768B8-1FA9-4071-96BD-8C8FF52D0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6513" y="6518275"/>
              <a:ext cx="84138" cy="112713"/>
            </a:xfrm>
            <a:custGeom>
              <a:avLst/>
              <a:gdLst>
                <a:gd name="T0" fmla="*/ 2 w 30"/>
                <a:gd name="T1" fmla="*/ 15 h 41"/>
                <a:gd name="T2" fmla="*/ 11 w 30"/>
                <a:gd name="T3" fmla="*/ 1 h 41"/>
                <a:gd name="T4" fmla="*/ 24 w 30"/>
                <a:gd name="T5" fmla="*/ 4 h 41"/>
                <a:gd name="T6" fmla="*/ 24 w 30"/>
                <a:gd name="T7" fmla="*/ 25 h 41"/>
                <a:gd name="T8" fmla="*/ 23 w 30"/>
                <a:gd name="T9" fmla="*/ 26 h 41"/>
                <a:gd name="T10" fmla="*/ 14 w 30"/>
                <a:gd name="T11" fmla="*/ 37 h 41"/>
                <a:gd name="T12" fmla="*/ 3 w 30"/>
                <a:gd name="T13" fmla="*/ 35 h 41"/>
                <a:gd name="T14" fmla="*/ 2 w 30"/>
                <a:gd name="T15" fmla="*/ 30 h 41"/>
                <a:gd name="T16" fmla="*/ 2 w 30"/>
                <a:gd name="T17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1">
                  <a:moveTo>
                    <a:pt x="2" y="15"/>
                  </a:moveTo>
                  <a:cubicBezTo>
                    <a:pt x="4" y="9"/>
                    <a:pt x="7" y="4"/>
                    <a:pt x="11" y="1"/>
                  </a:cubicBezTo>
                  <a:cubicBezTo>
                    <a:pt x="16" y="0"/>
                    <a:pt x="20" y="1"/>
                    <a:pt x="24" y="4"/>
                  </a:cubicBezTo>
                  <a:cubicBezTo>
                    <a:pt x="30" y="9"/>
                    <a:pt x="29" y="17"/>
                    <a:pt x="24" y="25"/>
                  </a:cubicBezTo>
                  <a:cubicBezTo>
                    <a:pt x="24" y="25"/>
                    <a:pt x="24" y="26"/>
                    <a:pt x="23" y="26"/>
                  </a:cubicBezTo>
                  <a:cubicBezTo>
                    <a:pt x="20" y="30"/>
                    <a:pt x="17" y="34"/>
                    <a:pt x="14" y="37"/>
                  </a:cubicBezTo>
                  <a:cubicBezTo>
                    <a:pt x="11" y="41"/>
                    <a:pt x="5" y="39"/>
                    <a:pt x="3" y="35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25"/>
                    <a:pt x="0" y="19"/>
                    <a:pt x="2" y="15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0" name="Freeform 198">
              <a:extLst>
                <a:ext uri="{FF2B5EF4-FFF2-40B4-BE49-F238E27FC236}">
                  <a16:creationId xmlns:a16="http://schemas.microsoft.com/office/drawing/2014/main" id="{FE0B45DB-D853-47BE-AA97-99BD3BA70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07225"/>
              <a:ext cx="122238" cy="133350"/>
            </a:xfrm>
            <a:custGeom>
              <a:avLst/>
              <a:gdLst>
                <a:gd name="T0" fmla="*/ 44 w 44"/>
                <a:gd name="T1" fmla="*/ 31 h 48"/>
                <a:gd name="T2" fmla="*/ 10 w 44"/>
                <a:gd name="T3" fmla="*/ 0 h 48"/>
                <a:gd name="T4" fmla="*/ 5 w 44"/>
                <a:gd name="T5" fmla="*/ 3 h 48"/>
                <a:gd name="T6" fmla="*/ 19 w 44"/>
                <a:gd name="T7" fmla="*/ 19 h 48"/>
                <a:gd name="T8" fmla="*/ 9 w 44"/>
                <a:gd name="T9" fmla="*/ 12 h 48"/>
                <a:gd name="T10" fmla="*/ 4 w 44"/>
                <a:gd name="T11" fmla="*/ 14 h 48"/>
                <a:gd name="T12" fmla="*/ 12 w 44"/>
                <a:gd name="T13" fmla="*/ 22 h 48"/>
                <a:gd name="T14" fmla="*/ 5 w 44"/>
                <a:gd name="T15" fmla="*/ 18 h 48"/>
                <a:gd name="T16" fmla="*/ 0 w 44"/>
                <a:gd name="T17" fmla="*/ 22 h 48"/>
                <a:gd name="T18" fmla="*/ 9 w 44"/>
                <a:gd name="T19" fmla="*/ 29 h 48"/>
                <a:gd name="T20" fmla="*/ 2 w 44"/>
                <a:gd name="T21" fmla="*/ 25 h 48"/>
                <a:gd name="T22" fmla="*/ 0 w 44"/>
                <a:gd name="T23" fmla="*/ 31 h 48"/>
                <a:gd name="T24" fmla="*/ 14 w 44"/>
                <a:gd name="T25" fmla="*/ 45 h 48"/>
                <a:gd name="T26" fmla="*/ 25 w 44"/>
                <a:gd name="T2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48">
                  <a:moveTo>
                    <a:pt x="44" y="31"/>
                  </a:moveTo>
                  <a:cubicBezTo>
                    <a:pt x="34" y="19"/>
                    <a:pt x="23" y="8"/>
                    <a:pt x="10" y="0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8" y="8"/>
                    <a:pt x="13" y="14"/>
                    <a:pt x="19" y="19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7" y="11"/>
                    <a:pt x="5" y="13"/>
                    <a:pt x="4" y="14"/>
                  </a:cubicBezTo>
                  <a:cubicBezTo>
                    <a:pt x="5" y="16"/>
                    <a:pt x="11" y="20"/>
                    <a:pt x="12" y="2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2" y="18"/>
                    <a:pt x="1" y="19"/>
                    <a:pt x="0" y="2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26"/>
                    <a:pt x="0" y="28"/>
                    <a:pt x="0" y="31"/>
                  </a:cubicBezTo>
                  <a:cubicBezTo>
                    <a:pt x="6" y="34"/>
                    <a:pt x="10" y="38"/>
                    <a:pt x="14" y="45"/>
                  </a:cubicBezTo>
                  <a:cubicBezTo>
                    <a:pt x="25" y="48"/>
                    <a:pt x="25" y="48"/>
                    <a:pt x="25" y="48"/>
                  </a:cubicBezTo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1" name="Freeform 199">
              <a:extLst>
                <a:ext uri="{FF2B5EF4-FFF2-40B4-BE49-F238E27FC236}">
                  <a16:creationId xmlns:a16="http://schemas.microsoft.com/office/drawing/2014/main" id="{1739A1B9-34B2-4008-8FA1-CB8E4BB4D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69138" y="7070725"/>
              <a:ext cx="227013" cy="260350"/>
            </a:xfrm>
            <a:custGeom>
              <a:avLst/>
              <a:gdLst>
                <a:gd name="T0" fmla="*/ 82 w 82"/>
                <a:gd name="T1" fmla="*/ 94 h 94"/>
                <a:gd name="T2" fmla="*/ 3 w 82"/>
                <a:gd name="T3" fmla="*/ 30 h 94"/>
                <a:gd name="T4" fmla="*/ 31 w 82"/>
                <a:gd name="T5" fmla="*/ 5 h 94"/>
                <a:gd name="T6" fmla="*/ 70 w 82"/>
                <a:gd name="T7" fmla="*/ 43 h 94"/>
                <a:gd name="T8" fmla="*/ 82 w 82"/>
                <a:gd name="T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4">
                  <a:moveTo>
                    <a:pt x="82" y="94"/>
                  </a:moveTo>
                  <a:cubicBezTo>
                    <a:pt x="40" y="83"/>
                    <a:pt x="8" y="65"/>
                    <a:pt x="3" y="30"/>
                  </a:cubicBezTo>
                  <a:cubicBezTo>
                    <a:pt x="0" y="9"/>
                    <a:pt x="9" y="0"/>
                    <a:pt x="31" y="5"/>
                  </a:cubicBezTo>
                  <a:cubicBezTo>
                    <a:pt x="41" y="20"/>
                    <a:pt x="54" y="33"/>
                    <a:pt x="70" y="43"/>
                  </a:cubicBezTo>
                  <a:lnTo>
                    <a:pt x="82" y="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2" name="Freeform 200">
              <a:extLst>
                <a:ext uri="{FF2B5EF4-FFF2-40B4-BE49-F238E27FC236}">
                  <a16:creationId xmlns:a16="http://schemas.microsoft.com/office/drawing/2014/main" id="{9173C1F6-B03E-4862-ADC0-2A86A5464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1250" y="7018338"/>
              <a:ext cx="79375" cy="454025"/>
            </a:xfrm>
            <a:custGeom>
              <a:avLst/>
              <a:gdLst>
                <a:gd name="T0" fmla="*/ 0 w 29"/>
                <a:gd name="T1" fmla="*/ 164 h 164"/>
                <a:gd name="T2" fmla="*/ 29 w 29"/>
                <a:gd name="T3" fmla="*/ 0 h 164"/>
                <a:gd name="T4" fmla="*/ 12 w 29"/>
                <a:gd name="T5" fmla="*/ 33 h 164"/>
                <a:gd name="T6" fmla="*/ 0 w 29"/>
                <a:gd name="T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4">
                  <a:moveTo>
                    <a:pt x="0" y="164"/>
                  </a:moveTo>
                  <a:cubicBezTo>
                    <a:pt x="16" y="118"/>
                    <a:pt x="28" y="66"/>
                    <a:pt x="29" y="0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9" y="67"/>
                    <a:pt x="5" y="126"/>
                    <a:pt x="0" y="16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3" name="Freeform 201">
              <a:extLst>
                <a:ext uri="{FF2B5EF4-FFF2-40B4-BE49-F238E27FC236}">
                  <a16:creationId xmlns:a16="http://schemas.microsoft.com/office/drawing/2014/main" id="{E186443C-5534-473D-A17F-08B1C2B29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2813" y="6832600"/>
              <a:ext cx="280988" cy="498475"/>
            </a:xfrm>
            <a:custGeom>
              <a:avLst/>
              <a:gdLst>
                <a:gd name="T0" fmla="*/ 102 w 102"/>
                <a:gd name="T1" fmla="*/ 0 h 180"/>
                <a:gd name="T2" fmla="*/ 0 w 102"/>
                <a:gd name="T3" fmla="*/ 129 h 180"/>
                <a:gd name="T4" fmla="*/ 12 w 102"/>
                <a:gd name="T5" fmla="*/ 180 h 180"/>
                <a:gd name="T6" fmla="*/ 102 w 102"/>
                <a:gd name="T7" fmla="*/ 67 h 180"/>
                <a:gd name="T8" fmla="*/ 102 w 102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80">
                  <a:moveTo>
                    <a:pt x="102" y="0"/>
                  </a:moveTo>
                  <a:cubicBezTo>
                    <a:pt x="77" y="20"/>
                    <a:pt x="59" y="74"/>
                    <a:pt x="0" y="129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3" y="140"/>
                    <a:pt x="94" y="101"/>
                    <a:pt x="102" y="67"/>
                  </a:cubicBezTo>
                  <a:lnTo>
                    <a:pt x="1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4" name="Freeform 202">
              <a:extLst>
                <a:ext uri="{FF2B5EF4-FFF2-40B4-BE49-F238E27FC236}">
                  <a16:creationId xmlns:a16="http://schemas.microsoft.com/office/drawing/2014/main" id="{E046B55D-0D0D-4981-8862-F8379A00A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4138" y="7059613"/>
              <a:ext cx="223838" cy="398463"/>
            </a:xfrm>
            <a:custGeom>
              <a:avLst/>
              <a:gdLst>
                <a:gd name="T0" fmla="*/ 78 w 81"/>
                <a:gd name="T1" fmla="*/ 0 h 144"/>
                <a:gd name="T2" fmla="*/ 79 w 81"/>
                <a:gd name="T3" fmla="*/ 8 h 144"/>
                <a:gd name="T4" fmla="*/ 79 w 81"/>
                <a:gd name="T5" fmla="*/ 28 h 144"/>
                <a:gd name="T6" fmla="*/ 78 w 81"/>
                <a:gd name="T7" fmla="*/ 42 h 144"/>
                <a:gd name="T8" fmla="*/ 76 w 81"/>
                <a:gd name="T9" fmla="*/ 57 h 144"/>
                <a:gd name="T10" fmla="*/ 72 w 81"/>
                <a:gd name="T11" fmla="*/ 72 h 144"/>
                <a:gd name="T12" fmla="*/ 66 w 81"/>
                <a:gd name="T13" fmla="*/ 88 h 144"/>
                <a:gd name="T14" fmla="*/ 62 w 81"/>
                <a:gd name="T15" fmla="*/ 95 h 144"/>
                <a:gd name="T16" fmla="*/ 60 w 81"/>
                <a:gd name="T17" fmla="*/ 99 h 144"/>
                <a:gd name="T18" fmla="*/ 58 w 81"/>
                <a:gd name="T19" fmla="*/ 102 h 144"/>
                <a:gd name="T20" fmla="*/ 48 w 81"/>
                <a:gd name="T21" fmla="*/ 115 h 144"/>
                <a:gd name="T22" fmla="*/ 43 w 81"/>
                <a:gd name="T23" fmla="*/ 121 h 144"/>
                <a:gd name="T24" fmla="*/ 37 w 81"/>
                <a:gd name="T25" fmla="*/ 125 h 144"/>
                <a:gd name="T26" fmla="*/ 32 w 81"/>
                <a:gd name="T27" fmla="*/ 130 h 144"/>
                <a:gd name="T28" fmla="*/ 26 w 81"/>
                <a:gd name="T29" fmla="*/ 133 h 144"/>
                <a:gd name="T30" fmla="*/ 21 w 81"/>
                <a:gd name="T31" fmla="*/ 136 h 144"/>
                <a:gd name="T32" fmla="*/ 16 w 81"/>
                <a:gd name="T33" fmla="*/ 138 h 144"/>
                <a:gd name="T34" fmla="*/ 8 w 81"/>
                <a:gd name="T35" fmla="*/ 142 h 144"/>
                <a:gd name="T36" fmla="*/ 0 w 81"/>
                <a:gd name="T37" fmla="*/ 144 h 144"/>
                <a:gd name="T38" fmla="*/ 8 w 81"/>
                <a:gd name="T39" fmla="*/ 142 h 144"/>
                <a:gd name="T40" fmla="*/ 16 w 81"/>
                <a:gd name="T41" fmla="*/ 140 h 144"/>
                <a:gd name="T42" fmla="*/ 21 w 81"/>
                <a:gd name="T43" fmla="*/ 137 h 144"/>
                <a:gd name="T44" fmla="*/ 27 w 81"/>
                <a:gd name="T45" fmla="*/ 135 h 144"/>
                <a:gd name="T46" fmla="*/ 33 w 81"/>
                <a:gd name="T47" fmla="*/ 131 h 144"/>
                <a:gd name="T48" fmla="*/ 39 w 81"/>
                <a:gd name="T49" fmla="*/ 127 h 144"/>
                <a:gd name="T50" fmla="*/ 45 w 81"/>
                <a:gd name="T51" fmla="*/ 123 h 144"/>
                <a:gd name="T52" fmla="*/ 50 w 81"/>
                <a:gd name="T53" fmla="*/ 117 h 144"/>
                <a:gd name="T54" fmla="*/ 61 w 81"/>
                <a:gd name="T55" fmla="*/ 104 h 144"/>
                <a:gd name="T56" fmla="*/ 63 w 81"/>
                <a:gd name="T57" fmla="*/ 101 h 144"/>
                <a:gd name="T58" fmla="*/ 65 w 81"/>
                <a:gd name="T59" fmla="*/ 97 h 144"/>
                <a:gd name="T60" fmla="*/ 69 w 81"/>
                <a:gd name="T61" fmla="*/ 89 h 144"/>
                <a:gd name="T62" fmla="*/ 75 w 81"/>
                <a:gd name="T63" fmla="*/ 73 h 144"/>
                <a:gd name="T64" fmla="*/ 79 w 81"/>
                <a:gd name="T65" fmla="*/ 57 h 144"/>
                <a:gd name="T66" fmla="*/ 81 w 81"/>
                <a:gd name="T67" fmla="*/ 28 h 144"/>
                <a:gd name="T68" fmla="*/ 80 w 81"/>
                <a:gd name="T69" fmla="*/ 7 h 144"/>
                <a:gd name="T70" fmla="*/ 78 w 81"/>
                <a:gd name="T7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44">
                  <a:moveTo>
                    <a:pt x="78" y="0"/>
                  </a:moveTo>
                  <a:cubicBezTo>
                    <a:pt x="78" y="0"/>
                    <a:pt x="79" y="3"/>
                    <a:pt x="79" y="8"/>
                  </a:cubicBezTo>
                  <a:cubicBezTo>
                    <a:pt x="79" y="12"/>
                    <a:pt x="79" y="20"/>
                    <a:pt x="79" y="28"/>
                  </a:cubicBezTo>
                  <a:cubicBezTo>
                    <a:pt x="79" y="32"/>
                    <a:pt x="79" y="37"/>
                    <a:pt x="78" y="42"/>
                  </a:cubicBezTo>
                  <a:cubicBezTo>
                    <a:pt x="78" y="46"/>
                    <a:pt x="77" y="51"/>
                    <a:pt x="76" y="57"/>
                  </a:cubicBezTo>
                  <a:cubicBezTo>
                    <a:pt x="75" y="62"/>
                    <a:pt x="74" y="67"/>
                    <a:pt x="72" y="72"/>
                  </a:cubicBezTo>
                  <a:cubicBezTo>
                    <a:pt x="70" y="78"/>
                    <a:pt x="68" y="83"/>
                    <a:pt x="66" y="88"/>
                  </a:cubicBezTo>
                  <a:cubicBezTo>
                    <a:pt x="65" y="90"/>
                    <a:pt x="64" y="93"/>
                    <a:pt x="62" y="95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5" y="107"/>
                    <a:pt x="52" y="111"/>
                    <a:pt x="48" y="115"/>
                  </a:cubicBezTo>
                  <a:cubicBezTo>
                    <a:pt x="46" y="117"/>
                    <a:pt x="45" y="119"/>
                    <a:pt x="43" y="121"/>
                  </a:cubicBezTo>
                  <a:cubicBezTo>
                    <a:pt x="41" y="122"/>
                    <a:pt x="39" y="124"/>
                    <a:pt x="37" y="125"/>
                  </a:cubicBezTo>
                  <a:cubicBezTo>
                    <a:pt x="35" y="127"/>
                    <a:pt x="33" y="128"/>
                    <a:pt x="32" y="130"/>
                  </a:cubicBezTo>
                  <a:cubicBezTo>
                    <a:pt x="30" y="131"/>
                    <a:pt x="28" y="132"/>
                    <a:pt x="26" y="133"/>
                  </a:cubicBezTo>
                  <a:cubicBezTo>
                    <a:pt x="24" y="134"/>
                    <a:pt x="22" y="135"/>
                    <a:pt x="21" y="136"/>
                  </a:cubicBezTo>
                  <a:cubicBezTo>
                    <a:pt x="19" y="137"/>
                    <a:pt x="18" y="138"/>
                    <a:pt x="16" y="138"/>
                  </a:cubicBezTo>
                  <a:cubicBezTo>
                    <a:pt x="13" y="140"/>
                    <a:pt x="10" y="141"/>
                    <a:pt x="8" y="142"/>
                  </a:cubicBezTo>
                  <a:cubicBezTo>
                    <a:pt x="3" y="143"/>
                    <a:pt x="0" y="144"/>
                    <a:pt x="0" y="144"/>
                  </a:cubicBezTo>
                  <a:cubicBezTo>
                    <a:pt x="0" y="144"/>
                    <a:pt x="3" y="144"/>
                    <a:pt x="8" y="142"/>
                  </a:cubicBezTo>
                  <a:cubicBezTo>
                    <a:pt x="10" y="142"/>
                    <a:pt x="13" y="141"/>
                    <a:pt x="16" y="140"/>
                  </a:cubicBezTo>
                  <a:cubicBezTo>
                    <a:pt x="18" y="139"/>
                    <a:pt x="20" y="138"/>
                    <a:pt x="21" y="137"/>
                  </a:cubicBezTo>
                  <a:cubicBezTo>
                    <a:pt x="23" y="137"/>
                    <a:pt x="25" y="136"/>
                    <a:pt x="27" y="135"/>
                  </a:cubicBezTo>
                  <a:cubicBezTo>
                    <a:pt x="29" y="134"/>
                    <a:pt x="31" y="133"/>
                    <a:pt x="33" y="131"/>
                  </a:cubicBezTo>
                  <a:cubicBezTo>
                    <a:pt x="35" y="130"/>
                    <a:pt x="37" y="129"/>
                    <a:pt x="39" y="127"/>
                  </a:cubicBezTo>
                  <a:cubicBezTo>
                    <a:pt x="41" y="126"/>
                    <a:pt x="43" y="124"/>
                    <a:pt x="45" y="123"/>
                  </a:cubicBezTo>
                  <a:cubicBezTo>
                    <a:pt x="47" y="121"/>
                    <a:pt x="49" y="119"/>
                    <a:pt x="50" y="117"/>
                  </a:cubicBezTo>
                  <a:cubicBezTo>
                    <a:pt x="54" y="113"/>
                    <a:pt x="58" y="109"/>
                    <a:pt x="61" y="104"/>
                  </a:cubicBezTo>
                  <a:cubicBezTo>
                    <a:pt x="63" y="101"/>
                    <a:pt x="63" y="101"/>
                    <a:pt x="63" y="101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7" y="94"/>
                    <a:pt x="68" y="92"/>
                    <a:pt x="69" y="89"/>
                  </a:cubicBezTo>
                  <a:cubicBezTo>
                    <a:pt x="71" y="84"/>
                    <a:pt x="73" y="79"/>
                    <a:pt x="75" y="73"/>
                  </a:cubicBezTo>
                  <a:cubicBezTo>
                    <a:pt x="77" y="68"/>
                    <a:pt x="78" y="62"/>
                    <a:pt x="79" y="57"/>
                  </a:cubicBezTo>
                  <a:cubicBezTo>
                    <a:pt x="80" y="47"/>
                    <a:pt x="81" y="37"/>
                    <a:pt x="81" y="28"/>
                  </a:cubicBezTo>
                  <a:cubicBezTo>
                    <a:pt x="81" y="19"/>
                    <a:pt x="80" y="12"/>
                    <a:pt x="80" y="7"/>
                  </a:cubicBezTo>
                  <a:cubicBezTo>
                    <a:pt x="79" y="3"/>
                    <a:pt x="78" y="0"/>
                    <a:pt x="78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5" name="Freeform 203">
              <a:extLst>
                <a:ext uri="{FF2B5EF4-FFF2-40B4-BE49-F238E27FC236}">
                  <a16:creationId xmlns:a16="http://schemas.microsoft.com/office/drawing/2014/main" id="{9CAB8FC5-335A-45E0-84E8-8A4365E97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0150" y="6670675"/>
              <a:ext cx="160338" cy="53975"/>
            </a:xfrm>
            <a:custGeom>
              <a:avLst/>
              <a:gdLst>
                <a:gd name="T0" fmla="*/ 0 w 58"/>
                <a:gd name="T1" fmla="*/ 0 h 20"/>
                <a:gd name="T2" fmla="*/ 3 w 58"/>
                <a:gd name="T3" fmla="*/ 5 h 20"/>
                <a:gd name="T4" fmla="*/ 58 w 58"/>
                <a:gd name="T5" fmla="*/ 13 h 20"/>
                <a:gd name="T6" fmla="*/ 0 w 5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20">
                  <a:moveTo>
                    <a:pt x="0" y="0"/>
                  </a:moveTo>
                  <a:cubicBezTo>
                    <a:pt x="1" y="2"/>
                    <a:pt x="2" y="3"/>
                    <a:pt x="3" y="5"/>
                  </a:cubicBezTo>
                  <a:cubicBezTo>
                    <a:pt x="13" y="19"/>
                    <a:pt x="39" y="20"/>
                    <a:pt x="58" y="13"/>
                  </a:cubicBezTo>
                  <a:cubicBezTo>
                    <a:pt x="17" y="1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6" name="Freeform 204">
              <a:extLst>
                <a:ext uri="{FF2B5EF4-FFF2-40B4-BE49-F238E27FC236}">
                  <a16:creationId xmlns:a16="http://schemas.microsoft.com/office/drawing/2014/main" id="{1005D4EB-D71A-4A54-AE7C-63D42C8B1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8425" y="7718425"/>
              <a:ext cx="82550" cy="373063"/>
            </a:xfrm>
            <a:custGeom>
              <a:avLst/>
              <a:gdLst>
                <a:gd name="T0" fmla="*/ 9 w 30"/>
                <a:gd name="T1" fmla="*/ 5 h 135"/>
                <a:gd name="T2" fmla="*/ 6 w 30"/>
                <a:gd name="T3" fmla="*/ 135 h 135"/>
                <a:gd name="T4" fmla="*/ 30 w 30"/>
                <a:gd name="T5" fmla="*/ 0 h 135"/>
                <a:gd name="T6" fmla="*/ 0 w 30"/>
                <a:gd name="T7" fmla="*/ 1 h 135"/>
                <a:gd name="T8" fmla="*/ 8 w 30"/>
                <a:gd name="T9" fmla="*/ 4 h 135"/>
                <a:gd name="T10" fmla="*/ 9 w 30"/>
                <a:gd name="T11" fmla="*/ 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35">
                  <a:moveTo>
                    <a:pt x="9" y="5"/>
                  </a:moveTo>
                  <a:cubicBezTo>
                    <a:pt x="6" y="135"/>
                    <a:pt x="6" y="135"/>
                    <a:pt x="6" y="135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6" y="2"/>
                    <a:pt x="8" y="4"/>
                  </a:cubicBezTo>
                  <a:cubicBezTo>
                    <a:pt x="8" y="4"/>
                    <a:pt x="9" y="4"/>
                    <a:pt x="9" y="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" name="Freeform 206">
              <a:extLst>
                <a:ext uri="{FF2B5EF4-FFF2-40B4-BE49-F238E27FC236}">
                  <a16:creationId xmlns:a16="http://schemas.microsoft.com/office/drawing/2014/main" id="{B3583DF3-2A9E-4A47-BB40-2732944FC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8177213"/>
              <a:ext cx="100013" cy="611188"/>
            </a:xfrm>
            <a:custGeom>
              <a:avLst/>
              <a:gdLst>
                <a:gd name="T0" fmla="*/ 0 w 36"/>
                <a:gd name="T1" fmla="*/ 0 h 221"/>
                <a:gd name="T2" fmla="*/ 29 w 36"/>
                <a:gd name="T3" fmla="*/ 221 h 221"/>
                <a:gd name="T4" fmla="*/ 36 w 36"/>
                <a:gd name="T5" fmla="*/ 221 h 221"/>
                <a:gd name="T6" fmla="*/ 0 w 36"/>
                <a:gd name="T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21">
                  <a:moveTo>
                    <a:pt x="0" y="0"/>
                  </a:moveTo>
                  <a:cubicBezTo>
                    <a:pt x="8" y="81"/>
                    <a:pt x="18" y="152"/>
                    <a:pt x="29" y="221"/>
                  </a:cubicBezTo>
                  <a:cubicBezTo>
                    <a:pt x="36" y="221"/>
                    <a:pt x="36" y="221"/>
                    <a:pt x="36" y="221"/>
                  </a:cubicBezTo>
                  <a:cubicBezTo>
                    <a:pt x="35" y="133"/>
                    <a:pt x="24" y="58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56246CED-3EE2-4A58-80E7-AF54C540C7E1}"/>
              </a:ext>
            </a:extLst>
          </p:cNvPr>
          <p:cNvGrpSpPr/>
          <p:nvPr/>
        </p:nvGrpSpPr>
        <p:grpSpPr>
          <a:xfrm>
            <a:off x="8368211" y="4589678"/>
            <a:ext cx="640473" cy="1273010"/>
            <a:chOff x="16738600" y="6340475"/>
            <a:chExt cx="1281113" cy="2546351"/>
          </a:xfrm>
        </p:grpSpPr>
        <p:sp>
          <p:nvSpPr>
            <p:cNvPr id="8" name="Freeform 207">
              <a:extLst>
                <a:ext uri="{FF2B5EF4-FFF2-40B4-BE49-F238E27FC236}">
                  <a16:creationId xmlns:a16="http://schemas.microsoft.com/office/drawing/2014/main" id="{5AF95AA2-E56B-4E44-84EB-32F9C8AFB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0063" y="8770938"/>
              <a:ext cx="203200" cy="115888"/>
            </a:xfrm>
            <a:custGeom>
              <a:avLst/>
              <a:gdLst>
                <a:gd name="T0" fmla="*/ 4 w 74"/>
                <a:gd name="T1" fmla="*/ 18 h 42"/>
                <a:gd name="T2" fmla="*/ 18 w 74"/>
                <a:gd name="T3" fmla="*/ 41 h 42"/>
                <a:gd name="T4" fmla="*/ 22 w 74"/>
                <a:gd name="T5" fmla="*/ 40 h 42"/>
                <a:gd name="T6" fmla="*/ 51 w 74"/>
                <a:gd name="T7" fmla="*/ 22 h 42"/>
                <a:gd name="T8" fmla="*/ 53 w 74"/>
                <a:gd name="T9" fmla="*/ 22 h 42"/>
                <a:gd name="T10" fmla="*/ 72 w 74"/>
                <a:gd name="T11" fmla="*/ 13 h 42"/>
                <a:gd name="T12" fmla="*/ 72 w 74"/>
                <a:gd name="T13" fmla="*/ 6 h 42"/>
                <a:gd name="T14" fmla="*/ 51 w 74"/>
                <a:gd name="T15" fmla="*/ 7 h 42"/>
                <a:gd name="T16" fmla="*/ 4 w 74"/>
                <a:gd name="T17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42">
                  <a:moveTo>
                    <a:pt x="4" y="18"/>
                  </a:moveTo>
                  <a:cubicBezTo>
                    <a:pt x="0" y="36"/>
                    <a:pt x="5" y="42"/>
                    <a:pt x="18" y="41"/>
                  </a:cubicBezTo>
                  <a:cubicBezTo>
                    <a:pt x="19" y="41"/>
                    <a:pt x="21" y="41"/>
                    <a:pt x="22" y="40"/>
                  </a:cubicBezTo>
                  <a:cubicBezTo>
                    <a:pt x="31" y="32"/>
                    <a:pt x="41" y="26"/>
                    <a:pt x="51" y="22"/>
                  </a:cubicBezTo>
                  <a:cubicBezTo>
                    <a:pt x="52" y="22"/>
                    <a:pt x="53" y="22"/>
                    <a:pt x="53" y="22"/>
                  </a:cubicBezTo>
                  <a:cubicBezTo>
                    <a:pt x="60" y="22"/>
                    <a:pt x="66" y="18"/>
                    <a:pt x="72" y="13"/>
                  </a:cubicBezTo>
                  <a:cubicBezTo>
                    <a:pt x="73" y="11"/>
                    <a:pt x="74" y="8"/>
                    <a:pt x="72" y="6"/>
                  </a:cubicBezTo>
                  <a:cubicBezTo>
                    <a:pt x="69" y="0"/>
                    <a:pt x="60" y="2"/>
                    <a:pt x="51" y="7"/>
                  </a:cubicBezTo>
                  <a:lnTo>
                    <a:pt x="4" y="18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" name="Freeform 208">
              <a:extLst>
                <a:ext uri="{FF2B5EF4-FFF2-40B4-BE49-F238E27FC236}">
                  <a16:creationId xmlns:a16="http://schemas.microsoft.com/office/drawing/2014/main" id="{EB0A8126-6722-4D95-A6E8-658535D49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7388" y="8789988"/>
              <a:ext cx="217488" cy="84138"/>
            </a:xfrm>
            <a:custGeom>
              <a:avLst/>
              <a:gdLst>
                <a:gd name="T0" fmla="*/ 9 w 79"/>
                <a:gd name="T1" fmla="*/ 4 h 30"/>
                <a:gd name="T2" fmla="*/ 17 w 79"/>
                <a:gd name="T3" fmla="*/ 30 h 30"/>
                <a:gd name="T4" fmla="*/ 21 w 79"/>
                <a:gd name="T5" fmla="*/ 29 h 30"/>
                <a:gd name="T6" fmla="*/ 54 w 79"/>
                <a:gd name="T7" fmla="*/ 18 h 30"/>
                <a:gd name="T8" fmla="*/ 56 w 79"/>
                <a:gd name="T9" fmla="*/ 18 h 30"/>
                <a:gd name="T10" fmla="*/ 75 w 79"/>
                <a:gd name="T11" fmla="*/ 13 h 30"/>
                <a:gd name="T12" fmla="*/ 78 w 79"/>
                <a:gd name="T13" fmla="*/ 7 h 30"/>
                <a:gd name="T14" fmla="*/ 56 w 79"/>
                <a:gd name="T15" fmla="*/ 3 h 30"/>
                <a:gd name="T16" fmla="*/ 9 w 79"/>
                <a:gd name="T1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30">
                  <a:moveTo>
                    <a:pt x="9" y="4"/>
                  </a:moveTo>
                  <a:cubicBezTo>
                    <a:pt x="0" y="20"/>
                    <a:pt x="4" y="28"/>
                    <a:pt x="17" y="30"/>
                  </a:cubicBezTo>
                  <a:cubicBezTo>
                    <a:pt x="18" y="30"/>
                    <a:pt x="20" y="30"/>
                    <a:pt x="21" y="29"/>
                  </a:cubicBezTo>
                  <a:cubicBezTo>
                    <a:pt x="32" y="23"/>
                    <a:pt x="43" y="19"/>
                    <a:pt x="54" y="18"/>
                  </a:cubicBezTo>
                  <a:cubicBezTo>
                    <a:pt x="54" y="18"/>
                    <a:pt x="55" y="18"/>
                    <a:pt x="56" y="18"/>
                  </a:cubicBezTo>
                  <a:cubicBezTo>
                    <a:pt x="62" y="20"/>
                    <a:pt x="69" y="17"/>
                    <a:pt x="75" y="13"/>
                  </a:cubicBezTo>
                  <a:cubicBezTo>
                    <a:pt x="78" y="12"/>
                    <a:pt x="79" y="9"/>
                    <a:pt x="78" y="7"/>
                  </a:cubicBezTo>
                  <a:cubicBezTo>
                    <a:pt x="76" y="0"/>
                    <a:pt x="66" y="0"/>
                    <a:pt x="56" y="3"/>
                  </a:cubicBezTo>
                  <a:lnTo>
                    <a:pt x="9" y="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" name="Freeform 209">
              <a:extLst>
                <a:ext uri="{FF2B5EF4-FFF2-40B4-BE49-F238E27FC236}">
                  <a16:creationId xmlns:a16="http://schemas.microsoft.com/office/drawing/2014/main" id="{88E16AFB-3A4B-4028-B150-FBA1152C7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825" y="8699500"/>
              <a:ext cx="155575" cy="149225"/>
            </a:xfrm>
            <a:custGeom>
              <a:avLst/>
              <a:gdLst>
                <a:gd name="T0" fmla="*/ 54 w 56"/>
                <a:gd name="T1" fmla="*/ 37 h 54"/>
                <a:gd name="T2" fmla="*/ 5 w 56"/>
                <a:gd name="T3" fmla="*/ 52 h 54"/>
                <a:gd name="T4" fmla="*/ 3 w 56"/>
                <a:gd name="T5" fmla="*/ 50 h 54"/>
                <a:gd name="T6" fmla="*/ 3 w 56"/>
                <a:gd name="T7" fmla="*/ 44 h 54"/>
                <a:gd name="T8" fmla="*/ 0 w 56"/>
                <a:gd name="T9" fmla="*/ 4 h 54"/>
                <a:gd name="T10" fmla="*/ 0 w 56"/>
                <a:gd name="T11" fmla="*/ 2 h 54"/>
                <a:gd name="T12" fmla="*/ 3 w 56"/>
                <a:gd name="T13" fmla="*/ 0 h 54"/>
                <a:gd name="T14" fmla="*/ 20 w 56"/>
                <a:gd name="T15" fmla="*/ 0 h 54"/>
                <a:gd name="T16" fmla="*/ 23 w 56"/>
                <a:gd name="T17" fmla="*/ 2 h 54"/>
                <a:gd name="T18" fmla="*/ 23 w 56"/>
                <a:gd name="T19" fmla="*/ 4 h 54"/>
                <a:gd name="T20" fmla="*/ 23 w 56"/>
                <a:gd name="T21" fmla="*/ 8 h 54"/>
                <a:gd name="T22" fmla="*/ 24 w 56"/>
                <a:gd name="T23" fmla="*/ 27 h 54"/>
                <a:gd name="T24" fmla="*/ 25 w 56"/>
                <a:gd name="T25" fmla="*/ 28 h 54"/>
                <a:gd name="T26" fmla="*/ 49 w 56"/>
                <a:gd name="T27" fmla="*/ 33 h 54"/>
                <a:gd name="T28" fmla="*/ 49 w 56"/>
                <a:gd name="T29" fmla="*/ 33 h 54"/>
                <a:gd name="T30" fmla="*/ 53 w 56"/>
                <a:gd name="T31" fmla="*/ 33 h 54"/>
                <a:gd name="T32" fmla="*/ 54 w 56"/>
                <a:gd name="T33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54">
                  <a:moveTo>
                    <a:pt x="54" y="37"/>
                  </a:moveTo>
                  <a:cubicBezTo>
                    <a:pt x="40" y="49"/>
                    <a:pt x="24" y="54"/>
                    <a:pt x="5" y="52"/>
                  </a:cubicBezTo>
                  <a:cubicBezTo>
                    <a:pt x="4" y="52"/>
                    <a:pt x="3" y="51"/>
                    <a:pt x="3" y="50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0"/>
                    <a:pt x="23" y="2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5" y="28"/>
                  </a:cubicBezTo>
                  <a:cubicBezTo>
                    <a:pt x="29" y="32"/>
                    <a:pt x="37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3"/>
                    <a:pt x="51" y="33"/>
                    <a:pt x="53" y="33"/>
                  </a:cubicBezTo>
                  <a:cubicBezTo>
                    <a:pt x="55" y="33"/>
                    <a:pt x="56" y="36"/>
                    <a:pt x="54" y="37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" name="Freeform 210">
              <a:extLst>
                <a:ext uri="{FF2B5EF4-FFF2-40B4-BE49-F238E27FC236}">
                  <a16:creationId xmlns:a16="http://schemas.microsoft.com/office/drawing/2014/main" id="{F57DACAD-3DE7-4965-AE5E-181BEC5B4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9613" y="8680450"/>
              <a:ext cx="150813" cy="161925"/>
            </a:xfrm>
            <a:custGeom>
              <a:avLst/>
              <a:gdLst>
                <a:gd name="T0" fmla="*/ 8 w 55"/>
                <a:gd name="T1" fmla="*/ 2 h 59"/>
                <a:gd name="T2" fmla="*/ 0 w 55"/>
                <a:gd name="T3" fmla="*/ 49 h 59"/>
                <a:gd name="T4" fmla="*/ 1 w 55"/>
                <a:gd name="T5" fmla="*/ 52 h 59"/>
                <a:gd name="T6" fmla="*/ 53 w 55"/>
                <a:gd name="T7" fmla="*/ 49 h 59"/>
                <a:gd name="T8" fmla="*/ 52 w 55"/>
                <a:gd name="T9" fmla="*/ 44 h 59"/>
                <a:gd name="T10" fmla="*/ 26 w 55"/>
                <a:gd name="T11" fmla="*/ 33 h 59"/>
                <a:gd name="T12" fmla="*/ 26 w 55"/>
                <a:gd name="T13" fmla="*/ 32 h 59"/>
                <a:gd name="T14" fmla="*/ 30 w 55"/>
                <a:gd name="T15" fmla="*/ 7 h 59"/>
                <a:gd name="T16" fmla="*/ 28 w 55"/>
                <a:gd name="T17" fmla="*/ 4 h 59"/>
                <a:gd name="T18" fmla="*/ 11 w 55"/>
                <a:gd name="T19" fmla="*/ 0 h 59"/>
                <a:gd name="T20" fmla="*/ 8 w 55"/>
                <a:gd name="T21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9">
                  <a:moveTo>
                    <a:pt x="8" y="2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2"/>
                    <a:pt x="1" y="52"/>
                  </a:cubicBezTo>
                  <a:cubicBezTo>
                    <a:pt x="20" y="59"/>
                    <a:pt x="37" y="57"/>
                    <a:pt x="53" y="49"/>
                  </a:cubicBezTo>
                  <a:cubicBezTo>
                    <a:pt x="55" y="48"/>
                    <a:pt x="54" y="45"/>
                    <a:pt x="52" y="44"/>
                  </a:cubicBezTo>
                  <a:cubicBezTo>
                    <a:pt x="39" y="41"/>
                    <a:pt x="29" y="38"/>
                    <a:pt x="26" y="33"/>
                  </a:cubicBezTo>
                  <a:cubicBezTo>
                    <a:pt x="26" y="33"/>
                    <a:pt x="26" y="32"/>
                    <a:pt x="26" y="32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6"/>
                    <a:pt x="29" y="5"/>
                    <a:pt x="28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" name="Freeform 211">
              <a:extLst>
                <a:ext uri="{FF2B5EF4-FFF2-40B4-BE49-F238E27FC236}">
                  <a16:creationId xmlns:a16="http://schemas.microsoft.com/office/drawing/2014/main" id="{858AA2EA-FDDC-4478-90CD-91B59BCAA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27500" y="7566025"/>
              <a:ext cx="590550" cy="1160463"/>
            </a:xfrm>
            <a:custGeom>
              <a:avLst/>
              <a:gdLst>
                <a:gd name="T0" fmla="*/ 214 w 214"/>
                <a:gd name="T1" fmla="*/ 223 h 420"/>
                <a:gd name="T2" fmla="*/ 174 w 214"/>
                <a:gd name="T3" fmla="*/ 420 h 420"/>
                <a:gd name="T4" fmla="*/ 170 w 214"/>
                <a:gd name="T5" fmla="*/ 420 h 420"/>
                <a:gd name="T6" fmla="*/ 165 w 214"/>
                <a:gd name="T7" fmla="*/ 418 h 420"/>
                <a:gd name="T8" fmla="*/ 148 w 214"/>
                <a:gd name="T9" fmla="*/ 415 h 420"/>
                <a:gd name="T10" fmla="*/ 145 w 214"/>
                <a:gd name="T11" fmla="*/ 414 h 420"/>
                <a:gd name="T12" fmla="*/ 146 w 214"/>
                <a:gd name="T13" fmla="*/ 335 h 420"/>
                <a:gd name="T14" fmla="*/ 160 w 214"/>
                <a:gd name="T15" fmla="*/ 219 h 420"/>
                <a:gd name="T16" fmla="*/ 108 w 214"/>
                <a:gd name="T17" fmla="*/ 124 h 420"/>
                <a:gd name="T18" fmla="*/ 107 w 214"/>
                <a:gd name="T19" fmla="*/ 123 h 420"/>
                <a:gd name="T20" fmla="*/ 107 w 214"/>
                <a:gd name="T21" fmla="*/ 123 h 420"/>
                <a:gd name="T22" fmla="*/ 104 w 214"/>
                <a:gd name="T23" fmla="*/ 125 h 420"/>
                <a:gd name="T24" fmla="*/ 98 w 214"/>
                <a:gd name="T25" fmla="*/ 219 h 420"/>
                <a:gd name="T26" fmla="*/ 94 w 214"/>
                <a:gd name="T27" fmla="*/ 414 h 420"/>
                <a:gd name="T28" fmla="*/ 62 w 214"/>
                <a:gd name="T29" fmla="*/ 414 h 420"/>
                <a:gd name="T30" fmla="*/ 50 w 214"/>
                <a:gd name="T31" fmla="*/ 326 h 420"/>
                <a:gd name="T32" fmla="*/ 46 w 214"/>
                <a:gd name="T33" fmla="*/ 221 h 420"/>
                <a:gd name="T34" fmla="*/ 23 w 214"/>
                <a:gd name="T35" fmla="*/ 92 h 420"/>
                <a:gd name="T36" fmla="*/ 31 w 214"/>
                <a:gd name="T37" fmla="*/ 0 h 420"/>
                <a:gd name="T38" fmla="*/ 31 w 214"/>
                <a:gd name="T39" fmla="*/ 0 h 420"/>
                <a:gd name="T40" fmla="*/ 31 w 214"/>
                <a:gd name="T41" fmla="*/ 0 h 420"/>
                <a:gd name="T42" fmla="*/ 165 w 214"/>
                <a:gd name="T43" fmla="*/ 13 h 420"/>
                <a:gd name="T44" fmla="*/ 178 w 214"/>
                <a:gd name="T45" fmla="*/ 15 h 420"/>
                <a:gd name="T46" fmla="*/ 179 w 214"/>
                <a:gd name="T47" fmla="*/ 18 h 420"/>
                <a:gd name="T48" fmla="*/ 214 w 214"/>
                <a:gd name="T49" fmla="*/ 223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4" h="420">
                  <a:moveTo>
                    <a:pt x="214" y="223"/>
                  </a:moveTo>
                  <a:cubicBezTo>
                    <a:pt x="174" y="420"/>
                    <a:pt x="174" y="420"/>
                    <a:pt x="174" y="420"/>
                  </a:cubicBezTo>
                  <a:cubicBezTo>
                    <a:pt x="170" y="420"/>
                    <a:pt x="170" y="420"/>
                    <a:pt x="170" y="420"/>
                  </a:cubicBezTo>
                  <a:cubicBezTo>
                    <a:pt x="165" y="418"/>
                    <a:pt x="165" y="418"/>
                    <a:pt x="165" y="418"/>
                  </a:cubicBezTo>
                  <a:cubicBezTo>
                    <a:pt x="148" y="415"/>
                    <a:pt x="148" y="415"/>
                    <a:pt x="148" y="415"/>
                  </a:cubicBezTo>
                  <a:cubicBezTo>
                    <a:pt x="145" y="414"/>
                    <a:pt x="145" y="414"/>
                    <a:pt x="145" y="414"/>
                  </a:cubicBezTo>
                  <a:cubicBezTo>
                    <a:pt x="150" y="388"/>
                    <a:pt x="151" y="362"/>
                    <a:pt x="146" y="335"/>
                  </a:cubicBezTo>
                  <a:cubicBezTo>
                    <a:pt x="144" y="287"/>
                    <a:pt x="142" y="239"/>
                    <a:pt x="160" y="219"/>
                  </a:cubicBezTo>
                  <a:cubicBezTo>
                    <a:pt x="145" y="199"/>
                    <a:pt x="124" y="159"/>
                    <a:pt x="108" y="124"/>
                  </a:cubicBezTo>
                  <a:cubicBezTo>
                    <a:pt x="108" y="124"/>
                    <a:pt x="108" y="123"/>
                    <a:pt x="107" y="123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4" y="123"/>
                    <a:pt x="104" y="125"/>
                  </a:cubicBezTo>
                  <a:cubicBezTo>
                    <a:pt x="104" y="151"/>
                    <a:pt x="106" y="190"/>
                    <a:pt x="98" y="219"/>
                  </a:cubicBezTo>
                  <a:cubicBezTo>
                    <a:pt x="94" y="414"/>
                    <a:pt x="94" y="414"/>
                    <a:pt x="94" y="414"/>
                  </a:cubicBezTo>
                  <a:cubicBezTo>
                    <a:pt x="62" y="414"/>
                    <a:pt x="62" y="414"/>
                    <a:pt x="62" y="414"/>
                  </a:cubicBezTo>
                  <a:cubicBezTo>
                    <a:pt x="64" y="390"/>
                    <a:pt x="59" y="360"/>
                    <a:pt x="50" y="326"/>
                  </a:cubicBezTo>
                  <a:cubicBezTo>
                    <a:pt x="41" y="284"/>
                    <a:pt x="32" y="243"/>
                    <a:pt x="46" y="221"/>
                  </a:cubicBezTo>
                  <a:cubicBezTo>
                    <a:pt x="48" y="180"/>
                    <a:pt x="31" y="138"/>
                    <a:pt x="23" y="92"/>
                  </a:cubicBezTo>
                  <a:cubicBezTo>
                    <a:pt x="0" y="60"/>
                    <a:pt x="2" y="28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65" y="13"/>
                    <a:pt x="165" y="13"/>
                    <a:pt x="165" y="1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78" y="16"/>
                    <a:pt x="179" y="17"/>
                    <a:pt x="179" y="18"/>
                  </a:cubicBezTo>
                  <a:cubicBezTo>
                    <a:pt x="200" y="77"/>
                    <a:pt x="211" y="146"/>
                    <a:pt x="214" y="22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" name="Freeform 212">
              <a:extLst>
                <a:ext uri="{FF2B5EF4-FFF2-40B4-BE49-F238E27FC236}">
                  <a16:creationId xmlns:a16="http://schemas.microsoft.com/office/drawing/2014/main" id="{87B21478-C42E-4E3D-92A8-F79448F56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3113" y="7607300"/>
              <a:ext cx="134938" cy="1119188"/>
            </a:xfrm>
            <a:custGeom>
              <a:avLst/>
              <a:gdLst>
                <a:gd name="T0" fmla="*/ 49 w 49"/>
                <a:gd name="T1" fmla="*/ 208 h 405"/>
                <a:gd name="T2" fmla="*/ 9 w 49"/>
                <a:gd name="T3" fmla="*/ 405 h 405"/>
                <a:gd name="T4" fmla="*/ 5 w 49"/>
                <a:gd name="T5" fmla="*/ 405 h 405"/>
                <a:gd name="T6" fmla="*/ 0 w 49"/>
                <a:gd name="T7" fmla="*/ 403 h 405"/>
                <a:gd name="T8" fmla="*/ 2 w 49"/>
                <a:gd name="T9" fmla="*/ 392 h 405"/>
                <a:gd name="T10" fmla="*/ 40 w 49"/>
                <a:gd name="T11" fmla="*/ 208 h 405"/>
                <a:gd name="T12" fmla="*/ 5 w 49"/>
                <a:gd name="T13" fmla="*/ 2 h 405"/>
                <a:gd name="T14" fmla="*/ 4 w 49"/>
                <a:gd name="T15" fmla="*/ 1 h 405"/>
                <a:gd name="T16" fmla="*/ 4 w 49"/>
                <a:gd name="T17" fmla="*/ 0 h 405"/>
                <a:gd name="T18" fmla="*/ 13 w 49"/>
                <a:gd name="T19" fmla="*/ 0 h 405"/>
                <a:gd name="T20" fmla="*/ 14 w 49"/>
                <a:gd name="T21" fmla="*/ 3 h 405"/>
                <a:gd name="T22" fmla="*/ 49 w 49"/>
                <a:gd name="T23" fmla="*/ 20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05">
                  <a:moveTo>
                    <a:pt x="49" y="208"/>
                  </a:moveTo>
                  <a:cubicBezTo>
                    <a:pt x="9" y="405"/>
                    <a:pt x="9" y="405"/>
                    <a:pt x="9" y="405"/>
                  </a:cubicBezTo>
                  <a:cubicBezTo>
                    <a:pt x="5" y="405"/>
                    <a:pt x="5" y="405"/>
                    <a:pt x="5" y="405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2" y="392"/>
                    <a:pt x="2" y="392"/>
                    <a:pt x="2" y="392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7" y="131"/>
                    <a:pt x="26" y="61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4" y="2"/>
                    <a:pt x="14" y="3"/>
                  </a:cubicBezTo>
                  <a:cubicBezTo>
                    <a:pt x="35" y="62"/>
                    <a:pt x="46" y="131"/>
                    <a:pt x="49" y="20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" name="Freeform 213">
              <a:extLst>
                <a:ext uri="{FF2B5EF4-FFF2-40B4-BE49-F238E27FC236}">
                  <a16:creationId xmlns:a16="http://schemas.microsoft.com/office/drawing/2014/main" id="{7BBF1A5D-A6A4-4B99-86CA-834C0C126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1588" y="6965950"/>
              <a:ext cx="238125" cy="227013"/>
            </a:xfrm>
            <a:custGeom>
              <a:avLst/>
              <a:gdLst>
                <a:gd name="T0" fmla="*/ 0 w 86"/>
                <a:gd name="T1" fmla="*/ 66 h 82"/>
                <a:gd name="T2" fmla="*/ 23 w 86"/>
                <a:gd name="T3" fmla="*/ 48 h 82"/>
                <a:gd name="T4" fmla="*/ 23 w 86"/>
                <a:gd name="T5" fmla="*/ 31 h 82"/>
                <a:gd name="T6" fmla="*/ 26 w 86"/>
                <a:gd name="T7" fmla="*/ 26 h 82"/>
                <a:gd name="T8" fmla="*/ 36 w 86"/>
                <a:gd name="T9" fmla="*/ 10 h 82"/>
                <a:gd name="T10" fmla="*/ 39 w 86"/>
                <a:gd name="T11" fmla="*/ 12 h 82"/>
                <a:gd name="T12" fmla="*/ 36 w 86"/>
                <a:gd name="T13" fmla="*/ 28 h 82"/>
                <a:gd name="T14" fmla="*/ 63 w 86"/>
                <a:gd name="T15" fmla="*/ 0 h 82"/>
                <a:gd name="T16" fmla="*/ 66 w 86"/>
                <a:gd name="T17" fmla="*/ 1 h 82"/>
                <a:gd name="T18" fmla="*/ 55 w 86"/>
                <a:gd name="T19" fmla="*/ 21 h 82"/>
                <a:gd name="T20" fmla="*/ 78 w 86"/>
                <a:gd name="T21" fmla="*/ 4 h 82"/>
                <a:gd name="T22" fmla="*/ 81 w 86"/>
                <a:gd name="T23" fmla="*/ 6 h 82"/>
                <a:gd name="T24" fmla="*/ 64 w 86"/>
                <a:gd name="T25" fmla="*/ 25 h 82"/>
                <a:gd name="T26" fmla="*/ 83 w 86"/>
                <a:gd name="T27" fmla="*/ 16 h 82"/>
                <a:gd name="T28" fmla="*/ 85 w 86"/>
                <a:gd name="T29" fmla="*/ 19 h 82"/>
                <a:gd name="T30" fmla="*/ 64 w 86"/>
                <a:gd name="T31" fmla="*/ 35 h 82"/>
                <a:gd name="T32" fmla="*/ 82 w 86"/>
                <a:gd name="T33" fmla="*/ 29 h 82"/>
                <a:gd name="T34" fmla="*/ 83 w 86"/>
                <a:gd name="T35" fmla="*/ 31 h 82"/>
                <a:gd name="T36" fmla="*/ 80 w 86"/>
                <a:gd name="T37" fmla="*/ 33 h 82"/>
                <a:gd name="T38" fmla="*/ 16 w 86"/>
                <a:gd name="T39" fmla="*/ 82 h 82"/>
                <a:gd name="T40" fmla="*/ 0 w 86"/>
                <a:gd name="T41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" h="82">
                  <a:moveTo>
                    <a:pt x="0" y="66"/>
                  </a:moveTo>
                  <a:cubicBezTo>
                    <a:pt x="23" y="48"/>
                    <a:pt x="23" y="48"/>
                    <a:pt x="23" y="48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29"/>
                    <a:pt x="24" y="27"/>
                    <a:pt x="26" y="26"/>
                  </a:cubicBezTo>
                  <a:cubicBezTo>
                    <a:pt x="29" y="22"/>
                    <a:pt x="33" y="16"/>
                    <a:pt x="36" y="10"/>
                  </a:cubicBezTo>
                  <a:cubicBezTo>
                    <a:pt x="38" y="10"/>
                    <a:pt x="39" y="11"/>
                    <a:pt x="39" y="12"/>
                  </a:cubicBezTo>
                  <a:cubicBezTo>
                    <a:pt x="37" y="17"/>
                    <a:pt x="36" y="23"/>
                    <a:pt x="36" y="28"/>
                  </a:cubicBezTo>
                  <a:cubicBezTo>
                    <a:pt x="45" y="17"/>
                    <a:pt x="54" y="7"/>
                    <a:pt x="63" y="0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0" y="8"/>
                    <a:pt x="56" y="15"/>
                    <a:pt x="55" y="21"/>
                  </a:cubicBezTo>
                  <a:cubicBezTo>
                    <a:pt x="61" y="15"/>
                    <a:pt x="69" y="10"/>
                    <a:pt x="78" y="4"/>
                  </a:cubicBezTo>
                  <a:cubicBezTo>
                    <a:pt x="81" y="4"/>
                    <a:pt x="81" y="5"/>
                    <a:pt x="81" y="6"/>
                  </a:cubicBezTo>
                  <a:cubicBezTo>
                    <a:pt x="73" y="12"/>
                    <a:pt x="67" y="19"/>
                    <a:pt x="64" y="25"/>
                  </a:cubicBezTo>
                  <a:cubicBezTo>
                    <a:pt x="70" y="21"/>
                    <a:pt x="76" y="18"/>
                    <a:pt x="83" y="16"/>
                  </a:cubicBezTo>
                  <a:cubicBezTo>
                    <a:pt x="85" y="16"/>
                    <a:pt x="86" y="17"/>
                    <a:pt x="85" y="19"/>
                  </a:cubicBezTo>
                  <a:cubicBezTo>
                    <a:pt x="76" y="24"/>
                    <a:pt x="69" y="29"/>
                    <a:pt x="64" y="35"/>
                  </a:cubicBezTo>
                  <a:cubicBezTo>
                    <a:pt x="70" y="32"/>
                    <a:pt x="76" y="30"/>
                    <a:pt x="82" y="29"/>
                  </a:cubicBezTo>
                  <a:cubicBezTo>
                    <a:pt x="83" y="29"/>
                    <a:pt x="84" y="30"/>
                    <a:pt x="83" y="3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1" y="37"/>
                    <a:pt x="40" y="64"/>
                    <a:pt x="16" y="82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" name="Freeform 214">
              <a:extLst>
                <a:ext uri="{FF2B5EF4-FFF2-40B4-BE49-F238E27FC236}">
                  <a16:creationId xmlns:a16="http://schemas.microsoft.com/office/drawing/2014/main" id="{D1899F97-D9E0-4188-BFC1-EF5A6DDE5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0225" y="6384925"/>
              <a:ext cx="287338" cy="357188"/>
            </a:xfrm>
            <a:custGeom>
              <a:avLst/>
              <a:gdLst>
                <a:gd name="T0" fmla="*/ 0 w 104"/>
                <a:gd name="T1" fmla="*/ 18 h 129"/>
                <a:gd name="T2" fmla="*/ 48 w 104"/>
                <a:gd name="T3" fmla="*/ 0 h 129"/>
                <a:gd name="T4" fmla="*/ 99 w 104"/>
                <a:gd name="T5" fmla="*/ 21 h 129"/>
                <a:gd name="T6" fmla="*/ 103 w 104"/>
                <a:gd name="T7" fmla="*/ 45 h 129"/>
                <a:gd name="T8" fmla="*/ 103 w 104"/>
                <a:gd name="T9" fmla="*/ 63 h 129"/>
                <a:gd name="T10" fmla="*/ 101 w 104"/>
                <a:gd name="T11" fmla="*/ 80 h 129"/>
                <a:gd name="T12" fmla="*/ 98 w 104"/>
                <a:gd name="T13" fmla="*/ 91 h 129"/>
                <a:gd name="T14" fmla="*/ 85 w 104"/>
                <a:gd name="T15" fmla="*/ 117 h 129"/>
                <a:gd name="T16" fmla="*/ 14 w 104"/>
                <a:gd name="T17" fmla="*/ 120 h 129"/>
                <a:gd name="T18" fmla="*/ 0 w 104"/>
                <a:gd name="T19" fmla="*/ 75 h 129"/>
                <a:gd name="T20" fmla="*/ 0 w 104"/>
                <a:gd name="T21" fmla="*/ 1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29">
                  <a:moveTo>
                    <a:pt x="0" y="18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103" y="45"/>
                    <a:pt x="103" y="45"/>
                    <a:pt x="103" y="45"/>
                  </a:cubicBezTo>
                  <a:cubicBezTo>
                    <a:pt x="104" y="51"/>
                    <a:pt x="104" y="57"/>
                    <a:pt x="103" y="63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01" y="85"/>
                    <a:pt x="99" y="88"/>
                    <a:pt x="98" y="91"/>
                  </a:cubicBezTo>
                  <a:cubicBezTo>
                    <a:pt x="95" y="100"/>
                    <a:pt x="91" y="109"/>
                    <a:pt x="85" y="117"/>
                  </a:cubicBezTo>
                  <a:cubicBezTo>
                    <a:pt x="81" y="123"/>
                    <a:pt x="33" y="129"/>
                    <a:pt x="14" y="120"/>
                  </a:cubicBezTo>
                  <a:cubicBezTo>
                    <a:pt x="0" y="75"/>
                    <a:pt x="0" y="75"/>
                    <a:pt x="0" y="75"/>
                  </a:cubicBezTo>
                  <a:lnTo>
                    <a:pt x="0" y="18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" name="Freeform 215">
              <a:extLst>
                <a:ext uri="{FF2B5EF4-FFF2-40B4-BE49-F238E27FC236}">
                  <a16:creationId xmlns:a16="http://schemas.microsoft.com/office/drawing/2014/main" id="{1C9C3DD3-667D-4A52-A5C8-195E36689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686550"/>
              <a:ext cx="163513" cy="219075"/>
            </a:xfrm>
            <a:custGeom>
              <a:avLst/>
              <a:gdLst>
                <a:gd name="T0" fmla="*/ 4 w 59"/>
                <a:gd name="T1" fmla="*/ 0 h 79"/>
                <a:gd name="T2" fmla="*/ 0 w 59"/>
                <a:gd name="T3" fmla="*/ 71 h 79"/>
                <a:gd name="T4" fmla="*/ 59 w 59"/>
                <a:gd name="T5" fmla="*/ 79 h 79"/>
                <a:gd name="T6" fmla="*/ 52 w 59"/>
                <a:gd name="T7" fmla="*/ 3 h 79"/>
                <a:gd name="T8" fmla="*/ 4 w 59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79">
                  <a:moveTo>
                    <a:pt x="4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49" y="61"/>
                    <a:pt x="48" y="34"/>
                    <a:pt x="52" y="3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" name="Freeform 216">
              <a:extLst>
                <a:ext uri="{FF2B5EF4-FFF2-40B4-BE49-F238E27FC236}">
                  <a16:creationId xmlns:a16="http://schemas.microsoft.com/office/drawing/2014/main" id="{BAECDCE4-B9B4-490F-9BF1-AE57A3E9B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13225" y="6813550"/>
              <a:ext cx="455613" cy="841375"/>
            </a:xfrm>
            <a:custGeom>
              <a:avLst/>
              <a:gdLst>
                <a:gd name="T0" fmla="*/ 155 w 165"/>
                <a:gd name="T1" fmla="*/ 139 h 304"/>
                <a:gd name="T2" fmla="*/ 156 w 165"/>
                <a:gd name="T3" fmla="*/ 151 h 304"/>
                <a:gd name="T4" fmla="*/ 144 w 165"/>
                <a:gd name="T5" fmla="*/ 181 h 304"/>
                <a:gd name="T6" fmla="*/ 136 w 165"/>
                <a:gd name="T7" fmla="*/ 195 h 304"/>
                <a:gd name="T8" fmla="*/ 147 w 165"/>
                <a:gd name="T9" fmla="*/ 287 h 304"/>
                <a:gd name="T10" fmla="*/ 139 w 165"/>
                <a:gd name="T11" fmla="*/ 289 h 304"/>
                <a:gd name="T12" fmla="*/ 139 w 165"/>
                <a:gd name="T13" fmla="*/ 289 h 304"/>
                <a:gd name="T14" fmla="*/ 0 w 165"/>
                <a:gd name="T15" fmla="*/ 274 h 304"/>
                <a:gd name="T16" fmla="*/ 0 w 165"/>
                <a:gd name="T17" fmla="*/ 272 h 304"/>
                <a:gd name="T18" fmla="*/ 0 w 165"/>
                <a:gd name="T19" fmla="*/ 272 h 304"/>
                <a:gd name="T20" fmla="*/ 18 w 165"/>
                <a:gd name="T21" fmla="*/ 171 h 304"/>
                <a:gd name="T22" fmla="*/ 17 w 165"/>
                <a:gd name="T23" fmla="*/ 47 h 304"/>
                <a:gd name="T24" fmla="*/ 28 w 165"/>
                <a:gd name="T25" fmla="*/ 3 h 304"/>
                <a:gd name="T26" fmla="*/ 59 w 165"/>
                <a:gd name="T27" fmla="*/ 2 h 304"/>
                <a:gd name="T28" fmla="*/ 105 w 165"/>
                <a:gd name="T29" fmla="*/ 24 h 304"/>
                <a:gd name="T30" fmla="*/ 113 w 165"/>
                <a:gd name="T31" fmla="*/ 27 h 304"/>
                <a:gd name="T32" fmla="*/ 131 w 165"/>
                <a:gd name="T33" fmla="*/ 35 h 304"/>
                <a:gd name="T34" fmla="*/ 163 w 165"/>
                <a:gd name="T35" fmla="*/ 45 h 304"/>
                <a:gd name="T36" fmla="*/ 165 w 165"/>
                <a:gd name="T37" fmla="*/ 46 h 304"/>
                <a:gd name="T38" fmla="*/ 149 w 165"/>
                <a:gd name="T39" fmla="*/ 123 h 304"/>
                <a:gd name="T40" fmla="*/ 155 w 165"/>
                <a:gd name="T41" fmla="*/ 138 h 304"/>
                <a:gd name="T42" fmla="*/ 155 w 165"/>
                <a:gd name="T43" fmla="*/ 139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5" h="304">
                  <a:moveTo>
                    <a:pt x="155" y="139"/>
                  </a:moveTo>
                  <a:cubicBezTo>
                    <a:pt x="156" y="143"/>
                    <a:pt x="156" y="147"/>
                    <a:pt x="156" y="151"/>
                  </a:cubicBezTo>
                  <a:cubicBezTo>
                    <a:pt x="156" y="162"/>
                    <a:pt x="151" y="173"/>
                    <a:pt x="144" y="181"/>
                  </a:cubicBezTo>
                  <a:cubicBezTo>
                    <a:pt x="140" y="185"/>
                    <a:pt x="137" y="190"/>
                    <a:pt x="136" y="195"/>
                  </a:cubicBezTo>
                  <a:cubicBezTo>
                    <a:pt x="130" y="220"/>
                    <a:pt x="135" y="252"/>
                    <a:pt x="147" y="287"/>
                  </a:cubicBezTo>
                  <a:cubicBezTo>
                    <a:pt x="144" y="287"/>
                    <a:pt x="142" y="288"/>
                    <a:pt x="139" y="289"/>
                  </a:cubicBezTo>
                  <a:cubicBezTo>
                    <a:pt x="139" y="289"/>
                    <a:pt x="139" y="289"/>
                    <a:pt x="139" y="289"/>
                  </a:cubicBezTo>
                  <a:cubicBezTo>
                    <a:pt x="84" y="304"/>
                    <a:pt x="37" y="304"/>
                    <a:pt x="0" y="274"/>
                  </a:cubicBezTo>
                  <a:cubicBezTo>
                    <a:pt x="0" y="274"/>
                    <a:pt x="0" y="273"/>
                    <a:pt x="0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" y="240"/>
                    <a:pt x="15" y="206"/>
                    <a:pt x="18" y="171"/>
                  </a:cubicBezTo>
                  <a:cubicBezTo>
                    <a:pt x="22" y="130"/>
                    <a:pt x="21" y="88"/>
                    <a:pt x="17" y="47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39" y="0"/>
                    <a:pt x="49" y="0"/>
                    <a:pt x="59" y="2"/>
                  </a:cubicBezTo>
                  <a:cubicBezTo>
                    <a:pt x="73" y="6"/>
                    <a:pt x="88" y="15"/>
                    <a:pt x="105" y="24"/>
                  </a:cubicBezTo>
                  <a:cubicBezTo>
                    <a:pt x="108" y="25"/>
                    <a:pt x="110" y="26"/>
                    <a:pt x="113" y="27"/>
                  </a:cubicBezTo>
                  <a:cubicBezTo>
                    <a:pt x="119" y="30"/>
                    <a:pt x="125" y="33"/>
                    <a:pt x="131" y="35"/>
                  </a:cubicBezTo>
                  <a:cubicBezTo>
                    <a:pt x="141" y="39"/>
                    <a:pt x="151" y="43"/>
                    <a:pt x="163" y="45"/>
                  </a:cubicBezTo>
                  <a:cubicBezTo>
                    <a:pt x="163" y="46"/>
                    <a:pt x="164" y="46"/>
                    <a:pt x="165" y="46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2" y="128"/>
                    <a:pt x="154" y="133"/>
                    <a:pt x="155" y="138"/>
                  </a:cubicBezTo>
                  <a:lnTo>
                    <a:pt x="155" y="1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" name="Freeform 217">
              <a:extLst>
                <a:ext uri="{FF2B5EF4-FFF2-40B4-BE49-F238E27FC236}">
                  <a16:creationId xmlns:a16="http://schemas.microsoft.com/office/drawing/2014/main" id="{E957FE44-2947-4DF2-BEC9-3A9C89D2F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6937375"/>
              <a:ext cx="274638" cy="461963"/>
            </a:xfrm>
            <a:custGeom>
              <a:avLst/>
              <a:gdLst>
                <a:gd name="T0" fmla="*/ 22 w 99"/>
                <a:gd name="T1" fmla="*/ 0 h 167"/>
                <a:gd name="T2" fmla="*/ 0 w 99"/>
                <a:gd name="T3" fmla="*/ 73 h 167"/>
                <a:gd name="T4" fmla="*/ 62 w 99"/>
                <a:gd name="T5" fmla="*/ 161 h 167"/>
                <a:gd name="T6" fmla="*/ 74 w 99"/>
                <a:gd name="T7" fmla="*/ 166 h 167"/>
                <a:gd name="T8" fmla="*/ 99 w 99"/>
                <a:gd name="T9" fmla="*/ 153 h 167"/>
                <a:gd name="T10" fmla="*/ 22 w 99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167">
                  <a:moveTo>
                    <a:pt x="22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7" y="93"/>
                    <a:pt x="37" y="120"/>
                    <a:pt x="62" y="161"/>
                  </a:cubicBezTo>
                  <a:cubicBezTo>
                    <a:pt x="65" y="165"/>
                    <a:pt x="69" y="167"/>
                    <a:pt x="74" y="166"/>
                  </a:cubicBezTo>
                  <a:cubicBezTo>
                    <a:pt x="81" y="165"/>
                    <a:pt x="89" y="161"/>
                    <a:pt x="99" y="153"/>
                  </a:cubicBezTo>
                  <a:cubicBezTo>
                    <a:pt x="71" y="85"/>
                    <a:pt x="43" y="19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" name="Freeform 218">
              <a:extLst>
                <a:ext uri="{FF2B5EF4-FFF2-40B4-BE49-F238E27FC236}">
                  <a16:creationId xmlns:a16="http://schemas.microsoft.com/office/drawing/2014/main" id="{5BEEF86F-C99D-4B87-81E8-7B4B9CD38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6788" y="7142163"/>
              <a:ext cx="355600" cy="219075"/>
            </a:xfrm>
            <a:custGeom>
              <a:avLst/>
              <a:gdLst>
                <a:gd name="T0" fmla="*/ 0 w 129"/>
                <a:gd name="T1" fmla="*/ 48 h 79"/>
                <a:gd name="T2" fmla="*/ 108 w 129"/>
                <a:gd name="T3" fmla="*/ 1 h 79"/>
                <a:gd name="T4" fmla="*/ 112 w 129"/>
                <a:gd name="T5" fmla="*/ 0 h 79"/>
                <a:gd name="T6" fmla="*/ 127 w 129"/>
                <a:gd name="T7" fmla="*/ 15 h 79"/>
                <a:gd name="T8" fmla="*/ 125 w 129"/>
                <a:gd name="T9" fmla="*/ 21 h 79"/>
                <a:gd name="T10" fmla="*/ 38 w 129"/>
                <a:gd name="T11" fmla="*/ 79 h 79"/>
                <a:gd name="T12" fmla="*/ 0 w 129"/>
                <a:gd name="T13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79">
                  <a:moveTo>
                    <a:pt x="0" y="48"/>
                  </a:moveTo>
                  <a:cubicBezTo>
                    <a:pt x="44" y="31"/>
                    <a:pt x="85" y="14"/>
                    <a:pt x="108" y="1"/>
                  </a:cubicBezTo>
                  <a:cubicBezTo>
                    <a:pt x="110" y="0"/>
                    <a:pt x="111" y="0"/>
                    <a:pt x="112" y="0"/>
                  </a:cubicBezTo>
                  <a:cubicBezTo>
                    <a:pt x="120" y="3"/>
                    <a:pt x="124" y="8"/>
                    <a:pt x="127" y="15"/>
                  </a:cubicBezTo>
                  <a:cubicBezTo>
                    <a:pt x="129" y="17"/>
                    <a:pt x="127" y="20"/>
                    <a:pt x="125" y="21"/>
                  </a:cubicBezTo>
                  <a:cubicBezTo>
                    <a:pt x="104" y="30"/>
                    <a:pt x="78" y="53"/>
                    <a:pt x="38" y="79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" name="Freeform 219">
              <a:extLst>
                <a:ext uri="{FF2B5EF4-FFF2-40B4-BE49-F238E27FC236}">
                  <a16:creationId xmlns:a16="http://schemas.microsoft.com/office/drawing/2014/main" id="{7BA5A82D-53F8-48B3-895D-67079A8D3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38600" y="6340475"/>
              <a:ext cx="588963" cy="962025"/>
            </a:xfrm>
            <a:custGeom>
              <a:avLst/>
              <a:gdLst>
                <a:gd name="T0" fmla="*/ 105 w 213"/>
                <a:gd name="T1" fmla="*/ 18 h 348"/>
                <a:gd name="T2" fmla="*/ 54 w 213"/>
                <a:gd name="T3" fmla="*/ 101 h 348"/>
                <a:gd name="T4" fmla="*/ 28 w 213"/>
                <a:gd name="T5" fmla="*/ 167 h 348"/>
                <a:gd name="T6" fmla="*/ 4 w 213"/>
                <a:gd name="T7" fmla="*/ 249 h 348"/>
                <a:gd name="T8" fmla="*/ 133 w 213"/>
                <a:gd name="T9" fmla="*/ 347 h 348"/>
                <a:gd name="T10" fmla="*/ 158 w 213"/>
                <a:gd name="T11" fmla="*/ 337 h 348"/>
                <a:gd name="T12" fmla="*/ 173 w 213"/>
                <a:gd name="T13" fmla="*/ 220 h 348"/>
                <a:gd name="T14" fmla="*/ 171 w 213"/>
                <a:gd name="T15" fmla="*/ 213 h 348"/>
                <a:gd name="T16" fmla="*/ 174 w 213"/>
                <a:gd name="T17" fmla="*/ 137 h 348"/>
                <a:gd name="T18" fmla="*/ 182 w 213"/>
                <a:gd name="T19" fmla="*/ 123 h 348"/>
                <a:gd name="T20" fmla="*/ 210 w 213"/>
                <a:gd name="T21" fmla="*/ 60 h 348"/>
                <a:gd name="T22" fmla="*/ 202 w 213"/>
                <a:gd name="T23" fmla="*/ 28 h 348"/>
                <a:gd name="T24" fmla="*/ 114 w 213"/>
                <a:gd name="T25" fmla="*/ 14 h 348"/>
                <a:gd name="T26" fmla="*/ 105 w 213"/>
                <a:gd name="T27" fmla="*/ 1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348">
                  <a:moveTo>
                    <a:pt x="105" y="18"/>
                  </a:moveTo>
                  <a:cubicBezTo>
                    <a:pt x="65" y="40"/>
                    <a:pt x="51" y="68"/>
                    <a:pt x="54" y="101"/>
                  </a:cubicBezTo>
                  <a:cubicBezTo>
                    <a:pt x="56" y="125"/>
                    <a:pt x="46" y="150"/>
                    <a:pt x="28" y="167"/>
                  </a:cubicBezTo>
                  <a:cubicBezTo>
                    <a:pt x="6" y="188"/>
                    <a:pt x="0" y="217"/>
                    <a:pt x="4" y="249"/>
                  </a:cubicBezTo>
                  <a:cubicBezTo>
                    <a:pt x="14" y="323"/>
                    <a:pt x="63" y="348"/>
                    <a:pt x="133" y="347"/>
                  </a:cubicBezTo>
                  <a:cubicBezTo>
                    <a:pt x="142" y="347"/>
                    <a:pt x="151" y="343"/>
                    <a:pt x="158" y="337"/>
                  </a:cubicBezTo>
                  <a:cubicBezTo>
                    <a:pt x="190" y="308"/>
                    <a:pt x="194" y="269"/>
                    <a:pt x="173" y="220"/>
                  </a:cubicBezTo>
                  <a:cubicBezTo>
                    <a:pt x="172" y="218"/>
                    <a:pt x="171" y="215"/>
                    <a:pt x="171" y="213"/>
                  </a:cubicBezTo>
                  <a:cubicBezTo>
                    <a:pt x="166" y="185"/>
                    <a:pt x="167" y="160"/>
                    <a:pt x="174" y="137"/>
                  </a:cubicBezTo>
                  <a:cubicBezTo>
                    <a:pt x="176" y="132"/>
                    <a:pt x="178" y="127"/>
                    <a:pt x="182" y="123"/>
                  </a:cubicBezTo>
                  <a:cubicBezTo>
                    <a:pt x="195" y="109"/>
                    <a:pt x="204" y="88"/>
                    <a:pt x="210" y="60"/>
                  </a:cubicBezTo>
                  <a:cubicBezTo>
                    <a:pt x="213" y="49"/>
                    <a:pt x="210" y="36"/>
                    <a:pt x="202" y="28"/>
                  </a:cubicBezTo>
                  <a:cubicBezTo>
                    <a:pt x="184" y="6"/>
                    <a:pt x="155" y="0"/>
                    <a:pt x="114" y="14"/>
                  </a:cubicBezTo>
                  <a:cubicBezTo>
                    <a:pt x="111" y="15"/>
                    <a:pt x="108" y="16"/>
                    <a:pt x="105" y="1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" name="Freeform 220">
              <a:extLst>
                <a:ext uri="{FF2B5EF4-FFF2-40B4-BE49-F238E27FC236}">
                  <a16:creationId xmlns:a16="http://schemas.microsoft.com/office/drawing/2014/main" id="{6745F6C7-2013-48FF-BFC5-C37E40762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0" y="6365875"/>
              <a:ext cx="436563" cy="936625"/>
            </a:xfrm>
            <a:custGeom>
              <a:avLst/>
              <a:gdLst>
                <a:gd name="T0" fmla="*/ 127 w 158"/>
                <a:gd name="T1" fmla="*/ 114 h 339"/>
                <a:gd name="T2" fmla="*/ 155 w 158"/>
                <a:gd name="T3" fmla="*/ 51 h 339"/>
                <a:gd name="T4" fmla="*/ 147 w 158"/>
                <a:gd name="T5" fmla="*/ 19 h 339"/>
                <a:gd name="T6" fmla="*/ 118 w 158"/>
                <a:gd name="T7" fmla="*/ 0 h 339"/>
                <a:gd name="T8" fmla="*/ 132 w 158"/>
                <a:gd name="T9" fmla="*/ 12 h 339"/>
                <a:gd name="T10" fmla="*/ 140 w 158"/>
                <a:gd name="T11" fmla="*/ 44 h 339"/>
                <a:gd name="T12" fmla="*/ 111 w 158"/>
                <a:gd name="T13" fmla="*/ 107 h 339"/>
                <a:gd name="T14" fmla="*/ 104 w 158"/>
                <a:gd name="T15" fmla="*/ 121 h 339"/>
                <a:gd name="T16" fmla="*/ 101 w 158"/>
                <a:gd name="T17" fmla="*/ 197 h 339"/>
                <a:gd name="T18" fmla="*/ 103 w 158"/>
                <a:gd name="T19" fmla="*/ 204 h 339"/>
                <a:gd name="T20" fmla="*/ 88 w 158"/>
                <a:gd name="T21" fmla="*/ 321 h 339"/>
                <a:gd name="T22" fmla="*/ 62 w 158"/>
                <a:gd name="T23" fmla="*/ 331 h 339"/>
                <a:gd name="T24" fmla="*/ 0 w 158"/>
                <a:gd name="T25" fmla="*/ 323 h 339"/>
                <a:gd name="T26" fmla="*/ 78 w 158"/>
                <a:gd name="T27" fmla="*/ 338 h 339"/>
                <a:gd name="T28" fmla="*/ 103 w 158"/>
                <a:gd name="T29" fmla="*/ 328 h 339"/>
                <a:gd name="T30" fmla="*/ 118 w 158"/>
                <a:gd name="T31" fmla="*/ 211 h 339"/>
                <a:gd name="T32" fmla="*/ 116 w 158"/>
                <a:gd name="T33" fmla="*/ 204 h 339"/>
                <a:gd name="T34" fmla="*/ 119 w 158"/>
                <a:gd name="T35" fmla="*/ 128 h 339"/>
                <a:gd name="T36" fmla="*/ 127 w 158"/>
                <a:gd name="T37" fmla="*/ 114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339">
                  <a:moveTo>
                    <a:pt x="127" y="114"/>
                  </a:moveTo>
                  <a:cubicBezTo>
                    <a:pt x="140" y="100"/>
                    <a:pt x="149" y="79"/>
                    <a:pt x="155" y="51"/>
                  </a:cubicBezTo>
                  <a:cubicBezTo>
                    <a:pt x="158" y="40"/>
                    <a:pt x="155" y="27"/>
                    <a:pt x="147" y="19"/>
                  </a:cubicBezTo>
                  <a:cubicBezTo>
                    <a:pt x="139" y="10"/>
                    <a:pt x="130" y="3"/>
                    <a:pt x="118" y="0"/>
                  </a:cubicBezTo>
                  <a:cubicBezTo>
                    <a:pt x="123" y="3"/>
                    <a:pt x="128" y="7"/>
                    <a:pt x="132" y="12"/>
                  </a:cubicBezTo>
                  <a:cubicBezTo>
                    <a:pt x="140" y="21"/>
                    <a:pt x="143" y="33"/>
                    <a:pt x="140" y="44"/>
                  </a:cubicBezTo>
                  <a:cubicBezTo>
                    <a:pt x="134" y="72"/>
                    <a:pt x="124" y="93"/>
                    <a:pt x="111" y="107"/>
                  </a:cubicBezTo>
                  <a:cubicBezTo>
                    <a:pt x="108" y="111"/>
                    <a:pt x="105" y="116"/>
                    <a:pt x="104" y="121"/>
                  </a:cubicBezTo>
                  <a:cubicBezTo>
                    <a:pt x="96" y="144"/>
                    <a:pt x="95" y="169"/>
                    <a:pt x="101" y="197"/>
                  </a:cubicBezTo>
                  <a:cubicBezTo>
                    <a:pt x="101" y="199"/>
                    <a:pt x="102" y="202"/>
                    <a:pt x="103" y="204"/>
                  </a:cubicBezTo>
                  <a:cubicBezTo>
                    <a:pt x="123" y="253"/>
                    <a:pt x="120" y="293"/>
                    <a:pt x="88" y="321"/>
                  </a:cubicBezTo>
                  <a:cubicBezTo>
                    <a:pt x="81" y="328"/>
                    <a:pt x="72" y="331"/>
                    <a:pt x="62" y="331"/>
                  </a:cubicBezTo>
                  <a:cubicBezTo>
                    <a:pt x="39" y="332"/>
                    <a:pt x="18" y="329"/>
                    <a:pt x="0" y="323"/>
                  </a:cubicBezTo>
                  <a:cubicBezTo>
                    <a:pt x="21" y="334"/>
                    <a:pt x="48" y="339"/>
                    <a:pt x="78" y="338"/>
                  </a:cubicBezTo>
                  <a:cubicBezTo>
                    <a:pt x="87" y="338"/>
                    <a:pt x="96" y="334"/>
                    <a:pt x="103" y="328"/>
                  </a:cubicBezTo>
                  <a:cubicBezTo>
                    <a:pt x="135" y="299"/>
                    <a:pt x="139" y="260"/>
                    <a:pt x="118" y="211"/>
                  </a:cubicBezTo>
                  <a:cubicBezTo>
                    <a:pt x="117" y="209"/>
                    <a:pt x="116" y="206"/>
                    <a:pt x="116" y="204"/>
                  </a:cubicBezTo>
                  <a:cubicBezTo>
                    <a:pt x="111" y="176"/>
                    <a:pt x="112" y="151"/>
                    <a:pt x="119" y="128"/>
                  </a:cubicBezTo>
                  <a:cubicBezTo>
                    <a:pt x="121" y="123"/>
                    <a:pt x="123" y="118"/>
                    <a:pt x="127" y="11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" name="Freeform 221">
              <a:extLst>
                <a:ext uri="{FF2B5EF4-FFF2-40B4-BE49-F238E27FC236}">
                  <a16:creationId xmlns:a16="http://schemas.microsoft.com/office/drawing/2014/main" id="{49B6D87C-839C-46A4-BDB4-D4494FBDC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0488" y="7043738"/>
              <a:ext cx="11113" cy="19050"/>
            </a:xfrm>
            <a:custGeom>
              <a:avLst/>
              <a:gdLst>
                <a:gd name="T0" fmla="*/ 4 w 4"/>
                <a:gd name="T1" fmla="*/ 0 h 7"/>
                <a:gd name="T2" fmla="*/ 3 w 4"/>
                <a:gd name="T3" fmla="*/ 1 h 7"/>
                <a:gd name="T4" fmla="*/ 2 w 4"/>
                <a:gd name="T5" fmla="*/ 3 h 7"/>
                <a:gd name="T6" fmla="*/ 1 w 4"/>
                <a:gd name="T7" fmla="*/ 6 h 7"/>
                <a:gd name="T8" fmla="*/ 0 w 4"/>
                <a:gd name="T9" fmla="*/ 7 h 7"/>
                <a:gd name="T10" fmla="*/ 0 w 4"/>
                <a:gd name="T11" fmla="*/ 5 h 7"/>
                <a:gd name="T12" fmla="*/ 1 w 4"/>
                <a:gd name="T13" fmla="*/ 3 h 7"/>
                <a:gd name="T14" fmla="*/ 3 w 4"/>
                <a:gd name="T15" fmla="*/ 1 h 7"/>
                <a:gd name="T16" fmla="*/ 4 w 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0"/>
                    <a:pt x="4" y="1"/>
                    <a:pt x="3" y="1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2" y="4"/>
                    <a:pt x="1" y="5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" name="Freeform 222">
              <a:extLst>
                <a:ext uri="{FF2B5EF4-FFF2-40B4-BE49-F238E27FC236}">
                  <a16:creationId xmlns:a16="http://schemas.microsoft.com/office/drawing/2014/main" id="{3BAB03C0-0A13-4FE7-A2B8-1BBED886F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1763" y="7018338"/>
              <a:ext cx="11113" cy="14288"/>
            </a:xfrm>
            <a:custGeom>
              <a:avLst/>
              <a:gdLst>
                <a:gd name="T0" fmla="*/ 0 w 4"/>
                <a:gd name="T1" fmla="*/ 1 h 5"/>
                <a:gd name="T2" fmla="*/ 1 w 4"/>
                <a:gd name="T3" fmla="*/ 0 h 5"/>
                <a:gd name="T4" fmla="*/ 3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3 w 4"/>
                <a:gd name="T11" fmla="*/ 5 h 5"/>
                <a:gd name="T12" fmla="*/ 1 w 4"/>
                <a:gd name="T13" fmla="*/ 5 h 5"/>
                <a:gd name="T14" fmla="*/ 0 w 4"/>
                <a:gd name="T15" fmla="*/ 3 h 5"/>
                <a:gd name="T16" fmla="*/ 0 w 4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4"/>
                    <a:pt x="3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4" name="Freeform 223">
              <a:extLst>
                <a:ext uri="{FF2B5EF4-FFF2-40B4-BE49-F238E27FC236}">
                  <a16:creationId xmlns:a16="http://schemas.microsoft.com/office/drawing/2014/main" id="{44486F05-6EE8-4B69-8D28-4C0019C08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3988" y="7029450"/>
              <a:ext cx="11113" cy="14288"/>
            </a:xfrm>
            <a:custGeom>
              <a:avLst/>
              <a:gdLst>
                <a:gd name="T0" fmla="*/ 0 w 4"/>
                <a:gd name="T1" fmla="*/ 2 h 5"/>
                <a:gd name="T2" fmla="*/ 2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2 w 4"/>
                <a:gd name="T11" fmla="*/ 5 h 5"/>
                <a:gd name="T12" fmla="*/ 0 w 4"/>
                <a:gd name="T13" fmla="*/ 5 h 5"/>
                <a:gd name="T14" fmla="*/ 0 w 4"/>
                <a:gd name="T15" fmla="*/ 3 h 5"/>
                <a:gd name="T16" fmla="*/ 0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2"/>
                  </a:moveTo>
                  <a:cubicBezTo>
                    <a:pt x="0" y="2"/>
                    <a:pt x="1" y="1"/>
                    <a:pt x="2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5" name="Freeform 224">
              <a:extLst>
                <a:ext uri="{FF2B5EF4-FFF2-40B4-BE49-F238E27FC236}">
                  <a16:creationId xmlns:a16="http://schemas.microsoft.com/office/drawing/2014/main" id="{84B97D2E-F7FB-4441-AAAF-B6B5CF48B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41925" y="7051675"/>
              <a:ext cx="14288" cy="7938"/>
            </a:xfrm>
            <a:custGeom>
              <a:avLst/>
              <a:gdLst>
                <a:gd name="T0" fmla="*/ 2 w 5"/>
                <a:gd name="T1" fmla="*/ 0 h 3"/>
                <a:gd name="T2" fmla="*/ 4 w 5"/>
                <a:gd name="T3" fmla="*/ 0 h 3"/>
                <a:gd name="T4" fmla="*/ 5 w 5"/>
                <a:gd name="T5" fmla="*/ 1 h 3"/>
                <a:gd name="T6" fmla="*/ 4 w 5"/>
                <a:gd name="T7" fmla="*/ 3 h 3"/>
                <a:gd name="T8" fmla="*/ 3 w 5"/>
                <a:gd name="T9" fmla="*/ 3 h 3"/>
                <a:gd name="T10" fmla="*/ 1 w 5"/>
                <a:gd name="T11" fmla="*/ 3 h 3"/>
                <a:gd name="T12" fmla="*/ 0 w 5"/>
                <a:gd name="T13" fmla="*/ 2 h 3"/>
                <a:gd name="T14" fmla="*/ 1 w 5"/>
                <a:gd name="T15" fmla="*/ 1 h 3"/>
                <a:gd name="T16" fmla="*/ 2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6" name="Freeform 225">
              <a:extLst>
                <a:ext uri="{FF2B5EF4-FFF2-40B4-BE49-F238E27FC236}">
                  <a16:creationId xmlns:a16="http://schemas.microsoft.com/office/drawing/2014/main" id="{2403F7A5-09BC-437A-8230-162B288CD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3038" y="7065963"/>
              <a:ext cx="11113" cy="12700"/>
            </a:xfrm>
            <a:custGeom>
              <a:avLst/>
              <a:gdLst>
                <a:gd name="T0" fmla="*/ 1 w 4"/>
                <a:gd name="T1" fmla="*/ 2 h 5"/>
                <a:gd name="T2" fmla="*/ 3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3 w 4"/>
                <a:gd name="T9" fmla="*/ 3 h 5"/>
                <a:gd name="T10" fmla="*/ 2 w 4"/>
                <a:gd name="T11" fmla="*/ 4 h 5"/>
                <a:gd name="T12" fmla="*/ 0 w 4"/>
                <a:gd name="T13" fmla="*/ 5 h 5"/>
                <a:gd name="T14" fmla="*/ 0 w 4"/>
                <a:gd name="T15" fmla="*/ 3 h 5"/>
                <a:gd name="T16" fmla="*/ 1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1" y="2"/>
                  </a:move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2"/>
                    <a:pt x="3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" name="Freeform 226">
              <a:extLst>
                <a:ext uri="{FF2B5EF4-FFF2-40B4-BE49-F238E27FC236}">
                  <a16:creationId xmlns:a16="http://schemas.microsoft.com/office/drawing/2014/main" id="{91C80A0D-F1AF-453B-8D5C-90E927F84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0400" y="7142163"/>
              <a:ext cx="173038" cy="469900"/>
            </a:xfrm>
            <a:custGeom>
              <a:avLst/>
              <a:gdLst>
                <a:gd name="T0" fmla="*/ 54 w 63"/>
                <a:gd name="T1" fmla="*/ 168 h 170"/>
                <a:gd name="T2" fmla="*/ 46 w 63"/>
                <a:gd name="T3" fmla="*/ 170 h 170"/>
                <a:gd name="T4" fmla="*/ 45 w 63"/>
                <a:gd name="T5" fmla="*/ 169 h 170"/>
                <a:gd name="T6" fmla="*/ 41 w 63"/>
                <a:gd name="T7" fmla="*/ 166 h 170"/>
                <a:gd name="T8" fmla="*/ 30 w 63"/>
                <a:gd name="T9" fmla="*/ 82 h 170"/>
                <a:gd name="T10" fmla="*/ 52 w 63"/>
                <a:gd name="T11" fmla="*/ 3 h 170"/>
                <a:gd name="T12" fmla="*/ 50 w 63"/>
                <a:gd name="T13" fmla="*/ 0 h 170"/>
                <a:gd name="T14" fmla="*/ 60 w 63"/>
                <a:gd name="T15" fmla="*/ 17 h 170"/>
                <a:gd name="T16" fmla="*/ 62 w 63"/>
                <a:gd name="T17" fmla="*/ 20 h 170"/>
                <a:gd name="T18" fmla="*/ 63 w 63"/>
                <a:gd name="T19" fmla="*/ 32 h 170"/>
                <a:gd name="T20" fmla="*/ 51 w 63"/>
                <a:gd name="T21" fmla="*/ 62 h 170"/>
                <a:gd name="T22" fmla="*/ 43 w 63"/>
                <a:gd name="T23" fmla="*/ 76 h 170"/>
                <a:gd name="T24" fmla="*/ 54 w 63"/>
                <a:gd name="T25" fmla="*/ 16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170">
                  <a:moveTo>
                    <a:pt x="54" y="168"/>
                  </a:moveTo>
                  <a:cubicBezTo>
                    <a:pt x="51" y="168"/>
                    <a:pt x="49" y="169"/>
                    <a:pt x="46" y="170"/>
                  </a:cubicBezTo>
                  <a:cubicBezTo>
                    <a:pt x="46" y="170"/>
                    <a:pt x="46" y="170"/>
                    <a:pt x="45" y="169"/>
                  </a:cubicBezTo>
                  <a:cubicBezTo>
                    <a:pt x="44" y="169"/>
                    <a:pt x="43" y="168"/>
                    <a:pt x="41" y="166"/>
                  </a:cubicBezTo>
                  <a:cubicBezTo>
                    <a:pt x="29" y="157"/>
                    <a:pt x="0" y="128"/>
                    <a:pt x="30" y="82"/>
                  </a:cubicBezTo>
                  <a:cubicBezTo>
                    <a:pt x="58" y="38"/>
                    <a:pt x="55" y="13"/>
                    <a:pt x="52" y="3"/>
                  </a:cubicBezTo>
                  <a:cubicBezTo>
                    <a:pt x="51" y="2"/>
                    <a:pt x="51" y="1"/>
                    <a:pt x="50" y="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43"/>
                    <a:pt x="58" y="54"/>
                    <a:pt x="51" y="62"/>
                  </a:cubicBezTo>
                  <a:cubicBezTo>
                    <a:pt x="47" y="66"/>
                    <a:pt x="44" y="71"/>
                    <a:pt x="43" y="76"/>
                  </a:cubicBezTo>
                  <a:cubicBezTo>
                    <a:pt x="37" y="101"/>
                    <a:pt x="42" y="133"/>
                    <a:pt x="54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" name="Freeform 227">
              <a:extLst>
                <a:ext uri="{FF2B5EF4-FFF2-40B4-BE49-F238E27FC236}">
                  <a16:creationId xmlns:a16="http://schemas.microsoft.com/office/drawing/2014/main" id="{5AFB160A-B5C3-4C57-894B-50C7C924D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3400" y="7864475"/>
              <a:ext cx="79375" cy="846138"/>
            </a:xfrm>
            <a:custGeom>
              <a:avLst/>
              <a:gdLst>
                <a:gd name="T0" fmla="*/ 29 w 29"/>
                <a:gd name="T1" fmla="*/ 15 h 306"/>
                <a:gd name="T2" fmla="*/ 26 w 29"/>
                <a:gd name="T3" fmla="*/ 17 h 306"/>
                <a:gd name="T4" fmla="*/ 20 w 29"/>
                <a:gd name="T5" fmla="*/ 111 h 306"/>
                <a:gd name="T6" fmla="*/ 16 w 29"/>
                <a:gd name="T7" fmla="*/ 306 h 306"/>
                <a:gd name="T8" fmla="*/ 9 w 29"/>
                <a:gd name="T9" fmla="*/ 306 h 306"/>
                <a:gd name="T10" fmla="*/ 9 w 29"/>
                <a:gd name="T11" fmla="*/ 302 h 306"/>
                <a:gd name="T12" fmla="*/ 11 w 29"/>
                <a:gd name="T13" fmla="*/ 112 h 306"/>
                <a:gd name="T14" fmla="*/ 16 w 29"/>
                <a:gd name="T15" fmla="*/ 0 h 306"/>
                <a:gd name="T16" fmla="*/ 17 w 29"/>
                <a:gd name="T17" fmla="*/ 1 h 306"/>
                <a:gd name="T18" fmla="*/ 29 w 29"/>
                <a:gd name="T19" fmla="*/ 15 h 306"/>
                <a:gd name="T20" fmla="*/ 29 w 29"/>
                <a:gd name="T21" fmla="*/ 15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06">
                  <a:moveTo>
                    <a:pt x="29" y="15"/>
                  </a:moveTo>
                  <a:cubicBezTo>
                    <a:pt x="28" y="15"/>
                    <a:pt x="26" y="15"/>
                    <a:pt x="26" y="17"/>
                  </a:cubicBezTo>
                  <a:cubicBezTo>
                    <a:pt x="26" y="43"/>
                    <a:pt x="28" y="82"/>
                    <a:pt x="20" y="111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9" y="306"/>
                    <a:pt x="9" y="306"/>
                    <a:pt x="9" y="306"/>
                  </a:cubicBezTo>
                  <a:cubicBezTo>
                    <a:pt x="9" y="302"/>
                    <a:pt x="9" y="302"/>
                    <a:pt x="9" y="302"/>
                  </a:cubicBezTo>
                  <a:cubicBezTo>
                    <a:pt x="1" y="238"/>
                    <a:pt x="0" y="175"/>
                    <a:pt x="11" y="112"/>
                  </a:cubicBezTo>
                  <a:cubicBezTo>
                    <a:pt x="13" y="74"/>
                    <a:pt x="14" y="37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" name="Freeform 228">
              <a:extLst>
                <a:ext uri="{FF2B5EF4-FFF2-40B4-BE49-F238E27FC236}">
                  <a16:creationId xmlns:a16="http://schemas.microsoft.com/office/drawing/2014/main" id="{B2373C3B-CC67-4B65-BD62-133012AD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7140575"/>
              <a:ext cx="0" cy="158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" name="Freeform 229">
              <a:extLst>
                <a:ext uri="{FF2B5EF4-FFF2-40B4-BE49-F238E27FC236}">
                  <a16:creationId xmlns:a16="http://schemas.microsoft.com/office/drawing/2014/main" id="{2BFDD310-8157-4212-93C5-F85A0B841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7323138"/>
              <a:ext cx="131763" cy="261938"/>
            </a:xfrm>
            <a:custGeom>
              <a:avLst/>
              <a:gdLst>
                <a:gd name="T0" fmla="*/ 5 w 48"/>
                <a:gd name="T1" fmla="*/ 0 h 95"/>
                <a:gd name="T2" fmla="*/ 5 w 48"/>
                <a:gd name="T3" fmla="*/ 5 h 95"/>
                <a:gd name="T4" fmla="*/ 5 w 48"/>
                <a:gd name="T5" fmla="*/ 18 h 95"/>
                <a:gd name="T6" fmla="*/ 6 w 48"/>
                <a:gd name="T7" fmla="*/ 27 h 95"/>
                <a:gd name="T8" fmla="*/ 7 w 48"/>
                <a:gd name="T9" fmla="*/ 36 h 95"/>
                <a:gd name="T10" fmla="*/ 9 w 48"/>
                <a:gd name="T11" fmla="*/ 46 h 95"/>
                <a:gd name="T12" fmla="*/ 11 w 48"/>
                <a:gd name="T13" fmla="*/ 56 h 95"/>
                <a:gd name="T14" fmla="*/ 15 w 48"/>
                <a:gd name="T15" fmla="*/ 65 h 95"/>
                <a:gd name="T16" fmla="*/ 20 w 48"/>
                <a:gd name="T17" fmla="*/ 74 h 95"/>
                <a:gd name="T18" fmla="*/ 21 w 48"/>
                <a:gd name="T19" fmla="*/ 76 h 95"/>
                <a:gd name="T20" fmla="*/ 23 w 48"/>
                <a:gd name="T21" fmla="*/ 78 h 95"/>
                <a:gd name="T22" fmla="*/ 26 w 48"/>
                <a:gd name="T23" fmla="*/ 81 h 95"/>
                <a:gd name="T24" fmla="*/ 29 w 48"/>
                <a:gd name="T25" fmla="*/ 84 h 95"/>
                <a:gd name="T26" fmla="*/ 32 w 48"/>
                <a:gd name="T27" fmla="*/ 86 h 95"/>
                <a:gd name="T28" fmla="*/ 38 w 48"/>
                <a:gd name="T29" fmla="*/ 90 h 95"/>
                <a:gd name="T30" fmla="*/ 43 w 48"/>
                <a:gd name="T31" fmla="*/ 93 h 95"/>
                <a:gd name="T32" fmla="*/ 48 w 48"/>
                <a:gd name="T33" fmla="*/ 95 h 95"/>
                <a:gd name="T34" fmla="*/ 43 w 48"/>
                <a:gd name="T35" fmla="*/ 94 h 95"/>
                <a:gd name="T36" fmla="*/ 37 w 48"/>
                <a:gd name="T37" fmla="*/ 93 h 95"/>
                <a:gd name="T38" fmla="*/ 30 w 48"/>
                <a:gd name="T39" fmla="*/ 90 h 95"/>
                <a:gd name="T40" fmla="*/ 26 w 48"/>
                <a:gd name="T41" fmla="*/ 88 h 95"/>
                <a:gd name="T42" fmla="*/ 22 w 48"/>
                <a:gd name="T43" fmla="*/ 85 h 95"/>
                <a:gd name="T44" fmla="*/ 19 w 48"/>
                <a:gd name="T45" fmla="*/ 81 h 95"/>
                <a:gd name="T46" fmla="*/ 17 w 48"/>
                <a:gd name="T47" fmla="*/ 80 h 95"/>
                <a:gd name="T48" fmla="*/ 15 w 48"/>
                <a:gd name="T49" fmla="*/ 78 h 95"/>
                <a:gd name="T50" fmla="*/ 9 w 48"/>
                <a:gd name="T51" fmla="*/ 68 h 95"/>
                <a:gd name="T52" fmla="*/ 5 w 48"/>
                <a:gd name="T53" fmla="*/ 58 h 95"/>
                <a:gd name="T54" fmla="*/ 2 w 48"/>
                <a:gd name="T55" fmla="*/ 47 h 95"/>
                <a:gd name="T56" fmla="*/ 1 w 48"/>
                <a:gd name="T57" fmla="*/ 37 h 95"/>
                <a:gd name="T58" fmla="*/ 1 w 48"/>
                <a:gd name="T59" fmla="*/ 27 h 95"/>
                <a:gd name="T60" fmla="*/ 1 w 48"/>
                <a:gd name="T61" fmla="*/ 18 h 95"/>
                <a:gd name="T62" fmla="*/ 4 w 48"/>
                <a:gd name="T63" fmla="*/ 5 h 95"/>
                <a:gd name="T64" fmla="*/ 5 w 48"/>
                <a:gd name="T6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" h="95">
                  <a:moveTo>
                    <a:pt x="5" y="0"/>
                  </a:moveTo>
                  <a:cubicBezTo>
                    <a:pt x="5" y="0"/>
                    <a:pt x="5" y="2"/>
                    <a:pt x="5" y="5"/>
                  </a:cubicBezTo>
                  <a:cubicBezTo>
                    <a:pt x="5" y="8"/>
                    <a:pt x="5" y="13"/>
                    <a:pt x="5" y="18"/>
                  </a:cubicBezTo>
                  <a:cubicBezTo>
                    <a:pt x="5" y="21"/>
                    <a:pt x="6" y="23"/>
                    <a:pt x="6" y="27"/>
                  </a:cubicBezTo>
                  <a:cubicBezTo>
                    <a:pt x="6" y="30"/>
                    <a:pt x="6" y="33"/>
                    <a:pt x="7" y="36"/>
                  </a:cubicBezTo>
                  <a:cubicBezTo>
                    <a:pt x="7" y="39"/>
                    <a:pt x="8" y="43"/>
                    <a:pt x="9" y="46"/>
                  </a:cubicBezTo>
                  <a:cubicBezTo>
                    <a:pt x="9" y="49"/>
                    <a:pt x="10" y="53"/>
                    <a:pt x="11" y="56"/>
                  </a:cubicBezTo>
                  <a:cubicBezTo>
                    <a:pt x="12" y="59"/>
                    <a:pt x="14" y="62"/>
                    <a:pt x="15" y="65"/>
                  </a:cubicBezTo>
                  <a:cubicBezTo>
                    <a:pt x="17" y="68"/>
                    <a:pt x="18" y="71"/>
                    <a:pt x="20" y="74"/>
                  </a:cubicBezTo>
                  <a:cubicBezTo>
                    <a:pt x="20" y="75"/>
                    <a:pt x="21" y="75"/>
                    <a:pt x="21" y="76"/>
                  </a:cubicBezTo>
                  <a:cubicBezTo>
                    <a:pt x="22" y="76"/>
                    <a:pt x="22" y="77"/>
                    <a:pt x="23" y="78"/>
                  </a:cubicBezTo>
                  <a:cubicBezTo>
                    <a:pt x="24" y="79"/>
                    <a:pt x="25" y="80"/>
                    <a:pt x="26" y="81"/>
                  </a:cubicBezTo>
                  <a:cubicBezTo>
                    <a:pt x="27" y="82"/>
                    <a:pt x="28" y="83"/>
                    <a:pt x="29" y="84"/>
                  </a:cubicBezTo>
                  <a:cubicBezTo>
                    <a:pt x="30" y="85"/>
                    <a:pt x="31" y="86"/>
                    <a:pt x="32" y="86"/>
                  </a:cubicBezTo>
                  <a:cubicBezTo>
                    <a:pt x="34" y="88"/>
                    <a:pt x="36" y="89"/>
                    <a:pt x="38" y="90"/>
                  </a:cubicBezTo>
                  <a:cubicBezTo>
                    <a:pt x="40" y="91"/>
                    <a:pt x="42" y="92"/>
                    <a:pt x="43" y="93"/>
                  </a:cubicBezTo>
                  <a:cubicBezTo>
                    <a:pt x="46" y="94"/>
                    <a:pt x="48" y="95"/>
                    <a:pt x="48" y="95"/>
                  </a:cubicBezTo>
                  <a:cubicBezTo>
                    <a:pt x="48" y="95"/>
                    <a:pt x="46" y="95"/>
                    <a:pt x="43" y="94"/>
                  </a:cubicBezTo>
                  <a:cubicBezTo>
                    <a:pt x="41" y="94"/>
                    <a:pt x="39" y="93"/>
                    <a:pt x="37" y="93"/>
                  </a:cubicBezTo>
                  <a:cubicBezTo>
                    <a:pt x="35" y="92"/>
                    <a:pt x="32" y="91"/>
                    <a:pt x="30" y="90"/>
                  </a:cubicBezTo>
                  <a:cubicBezTo>
                    <a:pt x="29" y="89"/>
                    <a:pt x="27" y="88"/>
                    <a:pt x="26" y="88"/>
                  </a:cubicBezTo>
                  <a:cubicBezTo>
                    <a:pt x="25" y="87"/>
                    <a:pt x="24" y="86"/>
                    <a:pt x="22" y="85"/>
                  </a:cubicBezTo>
                  <a:cubicBezTo>
                    <a:pt x="21" y="84"/>
                    <a:pt x="20" y="83"/>
                    <a:pt x="19" y="81"/>
                  </a:cubicBezTo>
                  <a:cubicBezTo>
                    <a:pt x="18" y="81"/>
                    <a:pt x="17" y="80"/>
                    <a:pt x="17" y="80"/>
                  </a:cubicBezTo>
                  <a:cubicBezTo>
                    <a:pt x="16" y="79"/>
                    <a:pt x="16" y="78"/>
                    <a:pt x="15" y="78"/>
                  </a:cubicBezTo>
                  <a:cubicBezTo>
                    <a:pt x="13" y="75"/>
                    <a:pt x="11" y="72"/>
                    <a:pt x="9" y="68"/>
                  </a:cubicBezTo>
                  <a:cubicBezTo>
                    <a:pt x="7" y="65"/>
                    <a:pt x="6" y="62"/>
                    <a:pt x="5" y="58"/>
                  </a:cubicBezTo>
                  <a:cubicBezTo>
                    <a:pt x="3" y="54"/>
                    <a:pt x="3" y="51"/>
                    <a:pt x="2" y="47"/>
                  </a:cubicBezTo>
                  <a:cubicBezTo>
                    <a:pt x="1" y="44"/>
                    <a:pt x="1" y="40"/>
                    <a:pt x="1" y="37"/>
                  </a:cubicBezTo>
                  <a:cubicBezTo>
                    <a:pt x="0" y="33"/>
                    <a:pt x="1" y="30"/>
                    <a:pt x="1" y="27"/>
                  </a:cubicBezTo>
                  <a:cubicBezTo>
                    <a:pt x="1" y="23"/>
                    <a:pt x="1" y="20"/>
                    <a:pt x="1" y="18"/>
                  </a:cubicBezTo>
                  <a:cubicBezTo>
                    <a:pt x="2" y="12"/>
                    <a:pt x="3" y="8"/>
                    <a:pt x="4" y="5"/>
                  </a:cubicBezTo>
                  <a:cubicBezTo>
                    <a:pt x="4" y="2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" name="Freeform 230">
              <a:extLst>
                <a:ext uri="{FF2B5EF4-FFF2-40B4-BE49-F238E27FC236}">
                  <a16:creationId xmlns:a16="http://schemas.microsoft.com/office/drawing/2014/main" id="{E2087701-F730-4D5A-B2F1-CB8E6502E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861175"/>
              <a:ext cx="119063" cy="392113"/>
            </a:xfrm>
            <a:custGeom>
              <a:avLst/>
              <a:gdLst>
                <a:gd name="T0" fmla="*/ 8 w 43"/>
                <a:gd name="T1" fmla="*/ 0 h 142"/>
                <a:gd name="T2" fmla="*/ 12 w 43"/>
                <a:gd name="T3" fmla="*/ 5 h 142"/>
                <a:gd name="T4" fmla="*/ 17 w 43"/>
                <a:gd name="T5" fmla="*/ 12 h 142"/>
                <a:gd name="T6" fmla="*/ 20 w 43"/>
                <a:gd name="T7" fmla="*/ 16 h 142"/>
                <a:gd name="T8" fmla="*/ 23 w 43"/>
                <a:gd name="T9" fmla="*/ 20 h 142"/>
                <a:gd name="T10" fmla="*/ 29 w 43"/>
                <a:gd name="T11" fmla="*/ 31 h 142"/>
                <a:gd name="T12" fmla="*/ 35 w 43"/>
                <a:gd name="T13" fmla="*/ 44 h 142"/>
                <a:gd name="T14" fmla="*/ 40 w 43"/>
                <a:gd name="T15" fmla="*/ 59 h 142"/>
                <a:gd name="T16" fmla="*/ 43 w 43"/>
                <a:gd name="T17" fmla="*/ 74 h 142"/>
                <a:gd name="T18" fmla="*/ 42 w 43"/>
                <a:gd name="T19" fmla="*/ 91 h 142"/>
                <a:gd name="T20" fmla="*/ 38 w 43"/>
                <a:gd name="T21" fmla="*/ 106 h 142"/>
                <a:gd name="T22" fmla="*/ 31 w 43"/>
                <a:gd name="T23" fmla="*/ 119 h 142"/>
                <a:gd name="T24" fmla="*/ 22 w 43"/>
                <a:gd name="T25" fmla="*/ 128 h 142"/>
                <a:gd name="T26" fmla="*/ 18 w 43"/>
                <a:gd name="T27" fmla="*/ 132 h 142"/>
                <a:gd name="T28" fmla="*/ 14 w 43"/>
                <a:gd name="T29" fmla="*/ 135 h 142"/>
                <a:gd name="T30" fmla="*/ 10 w 43"/>
                <a:gd name="T31" fmla="*/ 137 h 142"/>
                <a:gd name="T32" fmla="*/ 7 w 43"/>
                <a:gd name="T33" fmla="*/ 139 h 142"/>
                <a:gd name="T34" fmla="*/ 2 w 43"/>
                <a:gd name="T35" fmla="*/ 141 h 142"/>
                <a:gd name="T36" fmla="*/ 0 w 43"/>
                <a:gd name="T37" fmla="*/ 142 h 142"/>
                <a:gd name="T38" fmla="*/ 2 w 43"/>
                <a:gd name="T39" fmla="*/ 141 h 142"/>
                <a:gd name="T40" fmla="*/ 6 w 43"/>
                <a:gd name="T41" fmla="*/ 137 h 142"/>
                <a:gd name="T42" fmla="*/ 8 w 43"/>
                <a:gd name="T43" fmla="*/ 135 h 142"/>
                <a:gd name="T44" fmla="*/ 12 w 43"/>
                <a:gd name="T45" fmla="*/ 132 h 142"/>
                <a:gd name="T46" fmla="*/ 19 w 43"/>
                <a:gd name="T47" fmla="*/ 124 h 142"/>
                <a:gd name="T48" fmla="*/ 22 w 43"/>
                <a:gd name="T49" fmla="*/ 120 h 142"/>
                <a:gd name="T50" fmla="*/ 24 w 43"/>
                <a:gd name="T51" fmla="*/ 117 h 142"/>
                <a:gd name="T52" fmla="*/ 25 w 43"/>
                <a:gd name="T53" fmla="*/ 115 h 142"/>
                <a:gd name="T54" fmla="*/ 31 w 43"/>
                <a:gd name="T55" fmla="*/ 103 h 142"/>
                <a:gd name="T56" fmla="*/ 33 w 43"/>
                <a:gd name="T57" fmla="*/ 75 h 142"/>
                <a:gd name="T58" fmla="*/ 31 w 43"/>
                <a:gd name="T59" fmla="*/ 61 h 142"/>
                <a:gd name="T60" fmla="*/ 27 w 43"/>
                <a:gd name="T61" fmla="*/ 47 h 142"/>
                <a:gd name="T62" fmla="*/ 23 w 43"/>
                <a:gd name="T63" fmla="*/ 34 h 142"/>
                <a:gd name="T64" fmla="*/ 18 w 43"/>
                <a:gd name="T65" fmla="*/ 23 h 142"/>
                <a:gd name="T66" fmla="*/ 14 w 43"/>
                <a:gd name="T67" fmla="*/ 13 h 142"/>
                <a:gd name="T68" fmla="*/ 11 w 43"/>
                <a:gd name="T69" fmla="*/ 6 h 142"/>
                <a:gd name="T70" fmla="*/ 8 w 43"/>
                <a:gd name="T7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3" h="142">
                  <a:moveTo>
                    <a:pt x="8" y="0"/>
                  </a:moveTo>
                  <a:cubicBezTo>
                    <a:pt x="8" y="0"/>
                    <a:pt x="9" y="2"/>
                    <a:pt x="12" y="5"/>
                  </a:cubicBezTo>
                  <a:cubicBezTo>
                    <a:pt x="14" y="7"/>
                    <a:pt x="15" y="9"/>
                    <a:pt x="17" y="12"/>
                  </a:cubicBezTo>
                  <a:cubicBezTo>
                    <a:pt x="18" y="13"/>
                    <a:pt x="19" y="14"/>
                    <a:pt x="20" y="16"/>
                  </a:cubicBezTo>
                  <a:cubicBezTo>
                    <a:pt x="21" y="17"/>
                    <a:pt x="22" y="19"/>
                    <a:pt x="23" y="20"/>
                  </a:cubicBezTo>
                  <a:cubicBezTo>
                    <a:pt x="25" y="24"/>
                    <a:pt x="27" y="27"/>
                    <a:pt x="29" y="31"/>
                  </a:cubicBezTo>
                  <a:cubicBezTo>
                    <a:pt x="31" y="35"/>
                    <a:pt x="33" y="40"/>
                    <a:pt x="35" y="44"/>
                  </a:cubicBezTo>
                  <a:cubicBezTo>
                    <a:pt x="37" y="49"/>
                    <a:pt x="39" y="54"/>
                    <a:pt x="40" y="59"/>
                  </a:cubicBezTo>
                  <a:cubicBezTo>
                    <a:pt x="41" y="64"/>
                    <a:pt x="42" y="69"/>
                    <a:pt x="43" y="74"/>
                  </a:cubicBezTo>
                  <a:cubicBezTo>
                    <a:pt x="43" y="80"/>
                    <a:pt x="43" y="85"/>
                    <a:pt x="42" y="91"/>
                  </a:cubicBezTo>
                  <a:cubicBezTo>
                    <a:pt x="42" y="96"/>
                    <a:pt x="40" y="101"/>
                    <a:pt x="38" y="106"/>
                  </a:cubicBezTo>
                  <a:cubicBezTo>
                    <a:pt x="36" y="111"/>
                    <a:pt x="34" y="115"/>
                    <a:pt x="31" y="119"/>
                  </a:cubicBezTo>
                  <a:cubicBezTo>
                    <a:pt x="28" y="122"/>
                    <a:pt x="25" y="125"/>
                    <a:pt x="22" y="128"/>
                  </a:cubicBezTo>
                  <a:cubicBezTo>
                    <a:pt x="21" y="129"/>
                    <a:pt x="19" y="131"/>
                    <a:pt x="18" y="132"/>
                  </a:cubicBezTo>
                  <a:cubicBezTo>
                    <a:pt x="16" y="133"/>
                    <a:pt x="15" y="134"/>
                    <a:pt x="14" y="135"/>
                  </a:cubicBezTo>
                  <a:cubicBezTo>
                    <a:pt x="12" y="136"/>
                    <a:pt x="11" y="136"/>
                    <a:pt x="10" y="137"/>
                  </a:cubicBezTo>
                  <a:cubicBezTo>
                    <a:pt x="9" y="138"/>
                    <a:pt x="8" y="138"/>
                    <a:pt x="7" y="139"/>
                  </a:cubicBezTo>
                  <a:cubicBezTo>
                    <a:pt x="5" y="140"/>
                    <a:pt x="3" y="141"/>
                    <a:pt x="2" y="141"/>
                  </a:cubicBezTo>
                  <a:cubicBezTo>
                    <a:pt x="1" y="142"/>
                    <a:pt x="0" y="142"/>
                    <a:pt x="0" y="142"/>
                  </a:cubicBezTo>
                  <a:cubicBezTo>
                    <a:pt x="0" y="142"/>
                    <a:pt x="1" y="141"/>
                    <a:pt x="2" y="141"/>
                  </a:cubicBezTo>
                  <a:cubicBezTo>
                    <a:pt x="3" y="140"/>
                    <a:pt x="4" y="139"/>
                    <a:pt x="6" y="137"/>
                  </a:cubicBezTo>
                  <a:cubicBezTo>
                    <a:pt x="6" y="137"/>
                    <a:pt x="7" y="136"/>
                    <a:pt x="8" y="135"/>
                  </a:cubicBezTo>
                  <a:cubicBezTo>
                    <a:pt x="9" y="134"/>
                    <a:pt x="10" y="133"/>
                    <a:pt x="12" y="132"/>
                  </a:cubicBezTo>
                  <a:cubicBezTo>
                    <a:pt x="14" y="130"/>
                    <a:pt x="16" y="127"/>
                    <a:pt x="19" y="124"/>
                  </a:cubicBezTo>
                  <a:cubicBezTo>
                    <a:pt x="20" y="123"/>
                    <a:pt x="21" y="122"/>
                    <a:pt x="22" y="120"/>
                  </a:cubicBezTo>
                  <a:cubicBezTo>
                    <a:pt x="23" y="119"/>
                    <a:pt x="23" y="118"/>
                    <a:pt x="24" y="117"/>
                  </a:cubicBezTo>
                  <a:cubicBezTo>
                    <a:pt x="24" y="116"/>
                    <a:pt x="25" y="116"/>
                    <a:pt x="25" y="115"/>
                  </a:cubicBezTo>
                  <a:cubicBezTo>
                    <a:pt x="27" y="111"/>
                    <a:pt x="29" y="107"/>
                    <a:pt x="31" y="103"/>
                  </a:cubicBezTo>
                  <a:cubicBezTo>
                    <a:pt x="33" y="94"/>
                    <a:pt x="34" y="85"/>
                    <a:pt x="33" y="75"/>
                  </a:cubicBezTo>
                  <a:cubicBezTo>
                    <a:pt x="33" y="70"/>
                    <a:pt x="32" y="66"/>
                    <a:pt x="31" y="61"/>
                  </a:cubicBezTo>
                  <a:cubicBezTo>
                    <a:pt x="30" y="56"/>
                    <a:pt x="29" y="51"/>
                    <a:pt x="27" y="47"/>
                  </a:cubicBezTo>
                  <a:cubicBezTo>
                    <a:pt x="26" y="43"/>
                    <a:pt x="25" y="38"/>
                    <a:pt x="23" y="34"/>
                  </a:cubicBezTo>
                  <a:cubicBezTo>
                    <a:pt x="21" y="30"/>
                    <a:pt x="20" y="26"/>
                    <a:pt x="18" y="23"/>
                  </a:cubicBezTo>
                  <a:cubicBezTo>
                    <a:pt x="17" y="19"/>
                    <a:pt x="15" y="16"/>
                    <a:pt x="14" y="13"/>
                  </a:cubicBezTo>
                  <a:cubicBezTo>
                    <a:pt x="13" y="11"/>
                    <a:pt x="12" y="8"/>
                    <a:pt x="11" y="6"/>
                  </a:cubicBezTo>
                  <a:cubicBezTo>
                    <a:pt x="9" y="2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2" name="Freeform 231">
              <a:extLst>
                <a:ext uri="{FF2B5EF4-FFF2-40B4-BE49-F238E27FC236}">
                  <a16:creationId xmlns:a16="http://schemas.microsoft.com/office/drawing/2014/main" id="{F52108D6-C537-46BC-8266-4D681C9CE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6388" y="6562725"/>
              <a:ext cx="149225" cy="579438"/>
            </a:xfrm>
            <a:custGeom>
              <a:avLst/>
              <a:gdLst>
                <a:gd name="T0" fmla="*/ 46 w 54"/>
                <a:gd name="T1" fmla="*/ 0 h 210"/>
                <a:gd name="T2" fmla="*/ 47 w 54"/>
                <a:gd name="T3" fmla="*/ 2 h 210"/>
                <a:gd name="T4" fmla="*/ 49 w 54"/>
                <a:gd name="T5" fmla="*/ 9 h 210"/>
                <a:gd name="T6" fmla="*/ 53 w 54"/>
                <a:gd name="T7" fmla="*/ 35 h 210"/>
                <a:gd name="T8" fmla="*/ 54 w 54"/>
                <a:gd name="T9" fmla="*/ 52 h 210"/>
                <a:gd name="T10" fmla="*/ 52 w 54"/>
                <a:gd name="T11" fmla="*/ 72 h 210"/>
                <a:gd name="T12" fmla="*/ 46 w 54"/>
                <a:gd name="T13" fmla="*/ 92 h 210"/>
                <a:gd name="T14" fmla="*/ 36 w 54"/>
                <a:gd name="T15" fmla="*/ 111 h 210"/>
                <a:gd name="T16" fmla="*/ 33 w 54"/>
                <a:gd name="T17" fmla="*/ 116 h 210"/>
                <a:gd name="T18" fmla="*/ 30 w 54"/>
                <a:gd name="T19" fmla="*/ 120 h 210"/>
                <a:gd name="T20" fmla="*/ 26 w 54"/>
                <a:gd name="T21" fmla="*/ 124 h 210"/>
                <a:gd name="T22" fmla="*/ 23 w 54"/>
                <a:gd name="T23" fmla="*/ 128 h 210"/>
                <a:gd name="T24" fmla="*/ 13 w 54"/>
                <a:gd name="T25" fmla="*/ 144 h 210"/>
                <a:gd name="T26" fmla="*/ 7 w 54"/>
                <a:gd name="T27" fmla="*/ 161 h 210"/>
                <a:gd name="T28" fmla="*/ 6 w 54"/>
                <a:gd name="T29" fmla="*/ 177 h 210"/>
                <a:gd name="T30" fmla="*/ 9 w 54"/>
                <a:gd name="T31" fmla="*/ 191 h 210"/>
                <a:gd name="T32" fmla="*/ 12 w 54"/>
                <a:gd name="T33" fmla="*/ 202 h 210"/>
                <a:gd name="T34" fmla="*/ 16 w 54"/>
                <a:gd name="T35" fmla="*/ 210 h 210"/>
                <a:gd name="T36" fmla="*/ 11 w 54"/>
                <a:gd name="T37" fmla="*/ 202 h 210"/>
                <a:gd name="T38" fmla="*/ 1 w 54"/>
                <a:gd name="T39" fmla="*/ 178 h 210"/>
                <a:gd name="T40" fmla="*/ 0 w 54"/>
                <a:gd name="T41" fmla="*/ 160 h 210"/>
                <a:gd name="T42" fmla="*/ 5 w 54"/>
                <a:gd name="T43" fmla="*/ 141 h 210"/>
                <a:gd name="T44" fmla="*/ 16 w 54"/>
                <a:gd name="T45" fmla="*/ 122 h 210"/>
                <a:gd name="T46" fmla="*/ 19 w 54"/>
                <a:gd name="T47" fmla="*/ 118 h 210"/>
                <a:gd name="T48" fmla="*/ 23 w 54"/>
                <a:gd name="T49" fmla="*/ 114 h 210"/>
                <a:gd name="T50" fmla="*/ 26 w 54"/>
                <a:gd name="T51" fmla="*/ 110 h 210"/>
                <a:gd name="T52" fmla="*/ 28 w 54"/>
                <a:gd name="T53" fmla="*/ 106 h 210"/>
                <a:gd name="T54" fmla="*/ 38 w 54"/>
                <a:gd name="T55" fmla="*/ 89 h 210"/>
                <a:gd name="T56" fmla="*/ 44 w 54"/>
                <a:gd name="T57" fmla="*/ 70 h 210"/>
                <a:gd name="T58" fmla="*/ 47 w 54"/>
                <a:gd name="T59" fmla="*/ 52 h 210"/>
                <a:gd name="T60" fmla="*/ 48 w 54"/>
                <a:gd name="T61" fmla="*/ 35 h 210"/>
                <a:gd name="T62" fmla="*/ 47 w 54"/>
                <a:gd name="T63" fmla="*/ 10 h 210"/>
                <a:gd name="T64" fmla="*/ 47 w 54"/>
                <a:gd name="T65" fmla="*/ 3 h 210"/>
                <a:gd name="T66" fmla="*/ 46 w 54"/>
                <a:gd name="T6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210">
                  <a:moveTo>
                    <a:pt x="46" y="0"/>
                  </a:moveTo>
                  <a:cubicBezTo>
                    <a:pt x="46" y="0"/>
                    <a:pt x="47" y="1"/>
                    <a:pt x="47" y="2"/>
                  </a:cubicBezTo>
                  <a:cubicBezTo>
                    <a:pt x="48" y="4"/>
                    <a:pt x="48" y="6"/>
                    <a:pt x="49" y="9"/>
                  </a:cubicBezTo>
                  <a:cubicBezTo>
                    <a:pt x="51" y="15"/>
                    <a:pt x="52" y="24"/>
                    <a:pt x="53" y="35"/>
                  </a:cubicBezTo>
                  <a:cubicBezTo>
                    <a:pt x="54" y="40"/>
                    <a:pt x="54" y="46"/>
                    <a:pt x="54" y="52"/>
                  </a:cubicBezTo>
                  <a:cubicBezTo>
                    <a:pt x="53" y="58"/>
                    <a:pt x="53" y="65"/>
                    <a:pt x="52" y="72"/>
                  </a:cubicBezTo>
                  <a:cubicBezTo>
                    <a:pt x="50" y="78"/>
                    <a:pt x="49" y="85"/>
                    <a:pt x="46" y="92"/>
                  </a:cubicBezTo>
                  <a:cubicBezTo>
                    <a:pt x="43" y="98"/>
                    <a:pt x="40" y="105"/>
                    <a:pt x="36" y="111"/>
                  </a:cubicBezTo>
                  <a:cubicBezTo>
                    <a:pt x="35" y="113"/>
                    <a:pt x="34" y="114"/>
                    <a:pt x="33" y="116"/>
                  </a:cubicBezTo>
                  <a:cubicBezTo>
                    <a:pt x="32" y="117"/>
                    <a:pt x="31" y="119"/>
                    <a:pt x="30" y="120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5" y="125"/>
                    <a:pt x="24" y="127"/>
                    <a:pt x="23" y="128"/>
                  </a:cubicBezTo>
                  <a:cubicBezTo>
                    <a:pt x="19" y="133"/>
                    <a:pt x="15" y="139"/>
                    <a:pt x="13" y="144"/>
                  </a:cubicBezTo>
                  <a:cubicBezTo>
                    <a:pt x="10" y="150"/>
                    <a:pt x="8" y="156"/>
                    <a:pt x="7" y="161"/>
                  </a:cubicBezTo>
                  <a:cubicBezTo>
                    <a:pt x="6" y="167"/>
                    <a:pt x="6" y="172"/>
                    <a:pt x="6" y="177"/>
                  </a:cubicBezTo>
                  <a:cubicBezTo>
                    <a:pt x="7" y="183"/>
                    <a:pt x="8" y="187"/>
                    <a:pt x="9" y="191"/>
                  </a:cubicBezTo>
                  <a:cubicBezTo>
                    <a:pt x="10" y="195"/>
                    <a:pt x="11" y="199"/>
                    <a:pt x="12" y="202"/>
                  </a:cubicBezTo>
                  <a:cubicBezTo>
                    <a:pt x="15" y="207"/>
                    <a:pt x="16" y="210"/>
                    <a:pt x="16" y="210"/>
                  </a:cubicBezTo>
                  <a:cubicBezTo>
                    <a:pt x="16" y="210"/>
                    <a:pt x="14" y="208"/>
                    <a:pt x="11" y="202"/>
                  </a:cubicBezTo>
                  <a:cubicBezTo>
                    <a:pt x="7" y="197"/>
                    <a:pt x="3" y="189"/>
                    <a:pt x="1" y="178"/>
                  </a:cubicBezTo>
                  <a:cubicBezTo>
                    <a:pt x="0" y="173"/>
                    <a:pt x="0" y="167"/>
                    <a:pt x="0" y="160"/>
                  </a:cubicBezTo>
                  <a:cubicBezTo>
                    <a:pt x="1" y="154"/>
                    <a:pt x="3" y="147"/>
                    <a:pt x="5" y="141"/>
                  </a:cubicBezTo>
                  <a:cubicBezTo>
                    <a:pt x="8" y="135"/>
                    <a:pt x="11" y="128"/>
                    <a:pt x="16" y="122"/>
                  </a:cubicBezTo>
                  <a:cubicBezTo>
                    <a:pt x="17" y="121"/>
                    <a:pt x="18" y="120"/>
                    <a:pt x="19" y="118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4" y="113"/>
                    <a:pt x="25" y="112"/>
                    <a:pt x="26" y="110"/>
                  </a:cubicBezTo>
                  <a:cubicBezTo>
                    <a:pt x="27" y="109"/>
                    <a:pt x="28" y="108"/>
                    <a:pt x="28" y="106"/>
                  </a:cubicBezTo>
                  <a:cubicBezTo>
                    <a:pt x="32" y="101"/>
                    <a:pt x="35" y="95"/>
                    <a:pt x="38" y="89"/>
                  </a:cubicBezTo>
                  <a:cubicBezTo>
                    <a:pt x="40" y="82"/>
                    <a:pt x="42" y="76"/>
                    <a:pt x="44" y="70"/>
                  </a:cubicBezTo>
                  <a:cubicBezTo>
                    <a:pt x="45" y="64"/>
                    <a:pt x="46" y="58"/>
                    <a:pt x="47" y="52"/>
                  </a:cubicBezTo>
                  <a:cubicBezTo>
                    <a:pt x="47" y="46"/>
                    <a:pt x="48" y="40"/>
                    <a:pt x="48" y="35"/>
                  </a:cubicBezTo>
                  <a:cubicBezTo>
                    <a:pt x="48" y="25"/>
                    <a:pt x="48" y="16"/>
                    <a:pt x="47" y="10"/>
                  </a:cubicBezTo>
                  <a:cubicBezTo>
                    <a:pt x="47" y="7"/>
                    <a:pt x="47" y="4"/>
                    <a:pt x="47" y="3"/>
                  </a:cubicBezTo>
                  <a:cubicBezTo>
                    <a:pt x="46" y="1"/>
                    <a:pt x="46" y="0"/>
                    <a:pt x="46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3" name="Freeform 232">
              <a:extLst>
                <a:ext uri="{FF2B5EF4-FFF2-40B4-BE49-F238E27FC236}">
                  <a16:creationId xmlns:a16="http://schemas.microsoft.com/office/drawing/2014/main" id="{4F678CDD-D070-46F2-A9E9-796EC08E5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05288" y="7823200"/>
              <a:ext cx="149225" cy="52388"/>
            </a:xfrm>
            <a:custGeom>
              <a:avLst/>
              <a:gdLst>
                <a:gd name="T0" fmla="*/ 0 w 54"/>
                <a:gd name="T1" fmla="*/ 0 h 19"/>
                <a:gd name="T2" fmla="*/ 2 w 54"/>
                <a:gd name="T3" fmla="*/ 1 h 19"/>
                <a:gd name="T4" fmla="*/ 8 w 54"/>
                <a:gd name="T5" fmla="*/ 4 h 19"/>
                <a:gd name="T6" fmla="*/ 12 w 54"/>
                <a:gd name="T7" fmla="*/ 6 h 19"/>
                <a:gd name="T8" fmla="*/ 16 w 54"/>
                <a:gd name="T9" fmla="*/ 7 h 19"/>
                <a:gd name="T10" fmla="*/ 21 w 54"/>
                <a:gd name="T11" fmla="*/ 9 h 19"/>
                <a:gd name="T12" fmla="*/ 26 w 54"/>
                <a:gd name="T13" fmla="*/ 10 h 19"/>
                <a:gd name="T14" fmla="*/ 31 w 54"/>
                <a:gd name="T15" fmla="*/ 11 h 19"/>
                <a:gd name="T16" fmla="*/ 36 w 54"/>
                <a:gd name="T17" fmla="*/ 11 h 19"/>
                <a:gd name="T18" fmla="*/ 41 w 54"/>
                <a:gd name="T19" fmla="*/ 11 h 19"/>
                <a:gd name="T20" fmla="*/ 45 w 54"/>
                <a:gd name="T21" fmla="*/ 11 h 19"/>
                <a:gd name="T22" fmla="*/ 49 w 54"/>
                <a:gd name="T23" fmla="*/ 11 h 19"/>
                <a:gd name="T24" fmla="*/ 52 w 54"/>
                <a:gd name="T25" fmla="*/ 11 h 19"/>
                <a:gd name="T26" fmla="*/ 54 w 54"/>
                <a:gd name="T27" fmla="*/ 11 h 19"/>
                <a:gd name="T28" fmla="*/ 52 w 54"/>
                <a:gd name="T29" fmla="*/ 12 h 19"/>
                <a:gd name="T30" fmla="*/ 50 w 54"/>
                <a:gd name="T31" fmla="*/ 14 h 19"/>
                <a:gd name="T32" fmla="*/ 46 w 54"/>
                <a:gd name="T33" fmla="*/ 16 h 19"/>
                <a:gd name="T34" fmla="*/ 41 w 54"/>
                <a:gd name="T35" fmla="*/ 17 h 19"/>
                <a:gd name="T36" fmla="*/ 36 w 54"/>
                <a:gd name="T37" fmla="*/ 18 h 19"/>
                <a:gd name="T38" fmla="*/ 30 w 54"/>
                <a:gd name="T39" fmla="*/ 19 h 19"/>
                <a:gd name="T40" fmla="*/ 24 w 54"/>
                <a:gd name="T41" fmla="*/ 18 h 19"/>
                <a:gd name="T42" fmla="*/ 5 w 54"/>
                <a:gd name="T43" fmla="*/ 8 h 19"/>
                <a:gd name="T44" fmla="*/ 0 w 54"/>
                <a:gd name="T4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19">
                  <a:moveTo>
                    <a:pt x="0" y="0"/>
                  </a:moveTo>
                  <a:cubicBezTo>
                    <a:pt x="0" y="0"/>
                    <a:pt x="0" y="0"/>
                    <a:pt x="2" y="1"/>
                  </a:cubicBezTo>
                  <a:cubicBezTo>
                    <a:pt x="3" y="2"/>
                    <a:pt x="5" y="3"/>
                    <a:pt x="8" y="4"/>
                  </a:cubicBezTo>
                  <a:cubicBezTo>
                    <a:pt x="9" y="4"/>
                    <a:pt x="11" y="5"/>
                    <a:pt x="12" y="6"/>
                  </a:cubicBezTo>
                  <a:cubicBezTo>
                    <a:pt x="13" y="6"/>
                    <a:pt x="15" y="7"/>
                    <a:pt x="16" y="7"/>
                  </a:cubicBezTo>
                  <a:cubicBezTo>
                    <a:pt x="18" y="8"/>
                    <a:pt x="20" y="8"/>
                    <a:pt x="21" y="9"/>
                  </a:cubicBezTo>
                  <a:cubicBezTo>
                    <a:pt x="23" y="9"/>
                    <a:pt x="24" y="10"/>
                    <a:pt x="26" y="10"/>
                  </a:cubicBezTo>
                  <a:cubicBezTo>
                    <a:pt x="28" y="10"/>
                    <a:pt x="29" y="11"/>
                    <a:pt x="31" y="11"/>
                  </a:cubicBezTo>
                  <a:cubicBezTo>
                    <a:pt x="33" y="11"/>
                    <a:pt x="34" y="11"/>
                    <a:pt x="36" y="11"/>
                  </a:cubicBezTo>
                  <a:cubicBezTo>
                    <a:pt x="38" y="12"/>
                    <a:pt x="39" y="11"/>
                    <a:pt x="41" y="11"/>
                  </a:cubicBezTo>
                  <a:cubicBezTo>
                    <a:pt x="42" y="12"/>
                    <a:pt x="44" y="11"/>
                    <a:pt x="45" y="11"/>
                  </a:cubicBezTo>
                  <a:cubicBezTo>
                    <a:pt x="46" y="11"/>
                    <a:pt x="48" y="11"/>
                    <a:pt x="49" y="11"/>
                  </a:cubicBezTo>
                  <a:cubicBezTo>
                    <a:pt x="50" y="11"/>
                    <a:pt x="51" y="11"/>
                    <a:pt x="52" y="11"/>
                  </a:cubicBezTo>
                  <a:cubicBezTo>
                    <a:pt x="53" y="11"/>
                    <a:pt x="54" y="11"/>
                    <a:pt x="54" y="11"/>
                  </a:cubicBezTo>
                  <a:cubicBezTo>
                    <a:pt x="54" y="11"/>
                    <a:pt x="53" y="11"/>
                    <a:pt x="52" y="12"/>
                  </a:cubicBezTo>
                  <a:cubicBezTo>
                    <a:pt x="51" y="13"/>
                    <a:pt x="51" y="14"/>
                    <a:pt x="50" y="14"/>
                  </a:cubicBezTo>
                  <a:cubicBezTo>
                    <a:pt x="49" y="15"/>
                    <a:pt x="47" y="15"/>
                    <a:pt x="46" y="16"/>
                  </a:cubicBezTo>
                  <a:cubicBezTo>
                    <a:pt x="45" y="16"/>
                    <a:pt x="43" y="17"/>
                    <a:pt x="41" y="17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4" y="18"/>
                    <a:pt x="32" y="19"/>
                    <a:pt x="30" y="19"/>
                  </a:cubicBezTo>
                  <a:cubicBezTo>
                    <a:pt x="28" y="18"/>
                    <a:pt x="26" y="18"/>
                    <a:pt x="24" y="18"/>
                  </a:cubicBezTo>
                  <a:cubicBezTo>
                    <a:pt x="16" y="16"/>
                    <a:pt x="10" y="12"/>
                    <a:pt x="5" y="8"/>
                  </a:cubicBezTo>
                  <a:cubicBezTo>
                    <a:pt x="1" y="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4" name="Freeform 233">
              <a:extLst>
                <a:ext uri="{FF2B5EF4-FFF2-40B4-BE49-F238E27FC236}">
                  <a16:creationId xmlns:a16="http://schemas.microsoft.com/office/drawing/2014/main" id="{4BEF45F0-DAB9-4782-91EE-492BB7F01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1825" y="7797800"/>
              <a:ext cx="141288" cy="74613"/>
            </a:xfrm>
            <a:custGeom>
              <a:avLst/>
              <a:gdLst>
                <a:gd name="T0" fmla="*/ 0 w 51"/>
                <a:gd name="T1" fmla="*/ 23 h 27"/>
                <a:gd name="T2" fmla="*/ 3 w 51"/>
                <a:gd name="T3" fmla="*/ 23 h 27"/>
                <a:gd name="T4" fmla="*/ 10 w 51"/>
                <a:gd name="T5" fmla="*/ 22 h 27"/>
                <a:gd name="T6" fmla="*/ 14 w 51"/>
                <a:gd name="T7" fmla="*/ 21 h 27"/>
                <a:gd name="T8" fmla="*/ 18 w 51"/>
                <a:gd name="T9" fmla="*/ 19 h 27"/>
                <a:gd name="T10" fmla="*/ 23 w 51"/>
                <a:gd name="T11" fmla="*/ 18 h 27"/>
                <a:gd name="T12" fmla="*/ 28 w 51"/>
                <a:gd name="T13" fmla="*/ 16 h 27"/>
                <a:gd name="T14" fmla="*/ 32 w 51"/>
                <a:gd name="T15" fmla="*/ 14 h 27"/>
                <a:gd name="T16" fmla="*/ 37 w 51"/>
                <a:gd name="T17" fmla="*/ 11 h 27"/>
                <a:gd name="T18" fmla="*/ 40 w 51"/>
                <a:gd name="T19" fmla="*/ 9 h 27"/>
                <a:gd name="T20" fmla="*/ 44 w 51"/>
                <a:gd name="T21" fmla="*/ 6 h 27"/>
                <a:gd name="T22" fmla="*/ 47 w 51"/>
                <a:gd name="T23" fmla="*/ 4 h 27"/>
                <a:gd name="T24" fmla="*/ 49 w 51"/>
                <a:gd name="T25" fmla="*/ 2 h 27"/>
                <a:gd name="T26" fmla="*/ 51 w 51"/>
                <a:gd name="T27" fmla="*/ 0 h 27"/>
                <a:gd name="T28" fmla="*/ 50 w 51"/>
                <a:gd name="T29" fmla="*/ 3 h 27"/>
                <a:gd name="T30" fmla="*/ 49 w 51"/>
                <a:gd name="T31" fmla="*/ 6 h 27"/>
                <a:gd name="T32" fmla="*/ 47 w 51"/>
                <a:gd name="T33" fmla="*/ 9 h 27"/>
                <a:gd name="T34" fmla="*/ 45 w 51"/>
                <a:gd name="T35" fmla="*/ 13 h 27"/>
                <a:gd name="T36" fmla="*/ 41 w 51"/>
                <a:gd name="T37" fmla="*/ 17 h 27"/>
                <a:gd name="T38" fmla="*/ 36 w 51"/>
                <a:gd name="T39" fmla="*/ 20 h 27"/>
                <a:gd name="T40" fmla="*/ 31 w 51"/>
                <a:gd name="T41" fmla="*/ 23 h 27"/>
                <a:gd name="T42" fmla="*/ 10 w 51"/>
                <a:gd name="T43" fmla="*/ 26 h 27"/>
                <a:gd name="T44" fmla="*/ 0 w 51"/>
                <a:gd name="T4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27">
                  <a:moveTo>
                    <a:pt x="0" y="23"/>
                  </a:moveTo>
                  <a:cubicBezTo>
                    <a:pt x="0" y="23"/>
                    <a:pt x="1" y="23"/>
                    <a:pt x="3" y="23"/>
                  </a:cubicBezTo>
                  <a:cubicBezTo>
                    <a:pt x="5" y="23"/>
                    <a:pt x="7" y="22"/>
                    <a:pt x="10" y="22"/>
                  </a:cubicBezTo>
                  <a:cubicBezTo>
                    <a:pt x="11" y="21"/>
                    <a:pt x="12" y="21"/>
                    <a:pt x="14" y="21"/>
                  </a:cubicBezTo>
                  <a:cubicBezTo>
                    <a:pt x="15" y="20"/>
                    <a:pt x="17" y="20"/>
                    <a:pt x="18" y="19"/>
                  </a:cubicBezTo>
                  <a:cubicBezTo>
                    <a:pt x="20" y="19"/>
                    <a:pt x="22" y="18"/>
                    <a:pt x="23" y="18"/>
                  </a:cubicBezTo>
                  <a:cubicBezTo>
                    <a:pt x="25" y="17"/>
                    <a:pt x="26" y="17"/>
                    <a:pt x="28" y="16"/>
                  </a:cubicBezTo>
                  <a:cubicBezTo>
                    <a:pt x="29" y="15"/>
                    <a:pt x="31" y="14"/>
                    <a:pt x="32" y="14"/>
                  </a:cubicBezTo>
                  <a:cubicBezTo>
                    <a:pt x="34" y="13"/>
                    <a:pt x="35" y="12"/>
                    <a:pt x="37" y="11"/>
                  </a:cubicBezTo>
                  <a:cubicBezTo>
                    <a:pt x="38" y="10"/>
                    <a:pt x="39" y="9"/>
                    <a:pt x="40" y="9"/>
                  </a:cubicBezTo>
                  <a:cubicBezTo>
                    <a:pt x="42" y="8"/>
                    <a:pt x="43" y="7"/>
                    <a:pt x="44" y="6"/>
                  </a:cubicBezTo>
                  <a:cubicBezTo>
                    <a:pt x="45" y="5"/>
                    <a:pt x="46" y="4"/>
                    <a:pt x="47" y="4"/>
                  </a:cubicBezTo>
                  <a:cubicBezTo>
                    <a:pt x="48" y="3"/>
                    <a:pt x="48" y="2"/>
                    <a:pt x="49" y="2"/>
                  </a:cubicBezTo>
                  <a:cubicBezTo>
                    <a:pt x="50" y="1"/>
                    <a:pt x="51" y="0"/>
                    <a:pt x="51" y="0"/>
                  </a:cubicBezTo>
                  <a:cubicBezTo>
                    <a:pt x="51" y="0"/>
                    <a:pt x="51" y="1"/>
                    <a:pt x="50" y="3"/>
                  </a:cubicBezTo>
                  <a:cubicBezTo>
                    <a:pt x="50" y="3"/>
                    <a:pt x="50" y="4"/>
                    <a:pt x="49" y="6"/>
                  </a:cubicBezTo>
                  <a:cubicBezTo>
                    <a:pt x="49" y="7"/>
                    <a:pt x="48" y="8"/>
                    <a:pt x="47" y="9"/>
                  </a:cubicBezTo>
                  <a:cubicBezTo>
                    <a:pt x="47" y="10"/>
                    <a:pt x="46" y="12"/>
                    <a:pt x="45" y="13"/>
                  </a:cubicBezTo>
                  <a:cubicBezTo>
                    <a:pt x="43" y="14"/>
                    <a:pt x="42" y="16"/>
                    <a:pt x="41" y="17"/>
                  </a:cubicBezTo>
                  <a:cubicBezTo>
                    <a:pt x="39" y="18"/>
                    <a:pt x="38" y="19"/>
                    <a:pt x="36" y="20"/>
                  </a:cubicBezTo>
                  <a:cubicBezTo>
                    <a:pt x="35" y="21"/>
                    <a:pt x="33" y="22"/>
                    <a:pt x="31" y="23"/>
                  </a:cubicBezTo>
                  <a:cubicBezTo>
                    <a:pt x="24" y="27"/>
                    <a:pt x="16" y="27"/>
                    <a:pt x="10" y="26"/>
                  </a:cubicBezTo>
                  <a:cubicBezTo>
                    <a:pt x="4" y="25"/>
                    <a:pt x="0" y="23"/>
                    <a:pt x="0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5" name="Freeform 234">
              <a:extLst>
                <a:ext uri="{FF2B5EF4-FFF2-40B4-BE49-F238E27FC236}">
                  <a16:creationId xmlns:a16="http://schemas.microsoft.com/office/drawing/2014/main" id="{BC769166-F186-42D0-AC6D-639A26D38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8804275"/>
              <a:ext cx="14288" cy="30163"/>
            </a:xfrm>
            <a:custGeom>
              <a:avLst/>
              <a:gdLst>
                <a:gd name="T0" fmla="*/ 0 w 5"/>
                <a:gd name="T1" fmla="*/ 0 h 11"/>
                <a:gd name="T2" fmla="*/ 3 w 5"/>
                <a:gd name="T3" fmla="*/ 1 h 11"/>
                <a:gd name="T4" fmla="*/ 5 w 5"/>
                <a:gd name="T5" fmla="*/ 6 h 11"/>
                <a:gd name="T6" fmla="*/ 4 w 5"/>
                <a:gd name="T7" fmla="*/ 9 h 11"/>
                <a:gd name="T8" fmla="*/ 3 w 5"/>
                <a:gd name="T9" fmla="*/ 10 h 11"/>
                <a:gd name="T10" fmla="*/ 0 w 5"/>
                <a:gd name="T11" fmla="*/ 11 h 11"/>
                <a:gd name="T12" fmla="*/ 1 w 5"/>
                <a:gd name="T13" fmla="*/ 9 h 11"/>
                <a:gd name="T14" fmla="*/ 1 w 5"/>
                <a:gd name="T15" fmla="*/ 6 h 11"/>
                <a:gd name="T16" fmla="*/ 1 w 5"/>
                <a:gd name="T17" fmla="*/ 3 h 11"/>
                <a:gd name="T18" fmla="*/ 0 w 5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0" y="0"/>
                    <a:pt x="1" y="0"/>
                    <a:pt x="3" y="1"/>
                  </a:cubicBezTo>
                  <a:cubicBezTo>
                    <a:pt x="4" y="2"/>
                    <a:pt x="5" y="3"/>
                    <a:pt x="5" y="6"/>
                  </a:cubicBezTo>
                  <a:cubicBezTo>
                    <a:pt x="5" y="7"/>
                    <a:pt x="5" y="8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6" name="Freeform 235">
              <a:extLst>
                <a:ext uri="{FF2B5EF4-FFF2-40B4-BE49-F238E27FC236}">
                  <a16:creationId xmlns:a16="http://schemas.microsoft.com/office/drawing/2014/main" id="{653C778F-D653-4877-B685-F0B24C93A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4538" y="8799513"/>
              <a:ext cx="22225" cy="23813"/>
            </a:xfrm>
            <a:custGeom>
              <a:avLst/>
              <a:gdLst>
                <a:gd name="T0" fmla="*/ 6 w 8"/>
                <a:gd name="T1" fmla="*/ 0 h 9"/>
                <a:gd name="T2" fmla="*/ 8 w 8"/>
                <a:gd name="T3" fmla="*/ 2 h 9"/>
                <a:gd name="T4" fmla="*/ 7 w 8"/>
                <a:gd name="T5" fmla="*/ 7 h 9"/>
                <a:gd name="T6" fmla="*/ 5 w 8"/>
                <a:gd name="T7" fmla="*/ 9 h 9"/>
                <a:gd name="T8" fmla="*/ 2 w 8"/>
                <a:gd name="T9" fmla="*/ 9 h 9"/>
                <a:gd name="T10" fmla="*/ 0 w 8"/>
                <a:gd name="T11" fmla="*/ 8 h 9"/>
                <a:gd name="T12" fmla="*/ 2 w 8"/>
                <a:gd name="T13" fmla="*/ 7 h 9"/>
                <a:gd name="T14" fmla="*/ 4 w 8"/>
                <a:gd name="T15" fmla="*/ 4 h 9"/>
                <a:gd name="T16" fmla="*/ 5 w 8"/>
                <a:gd name="T17" fmla="*/ 2 h 9"/>
                <a:gd name="T18" fmla="*/ 6 w 8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6" y="0"/>
                    <a:pt x="7" y="0"/>
                    <a:pt x="8" y="2"/>
                  </a:cubicBezTo>
                  <a:cubicBezTo>
                    <a:pt x="8" y="3"/>
                    <a:pt x="8" y="5"/>
                    <a:pt x="7" y="7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8"/>
                    <a:pt x="1" y="7"/>
                    <a:pt x="2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6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sp>
        <p:nvSpPr>
          <p:cNvPr id="248" name="TextBox 247">
            <a:extLst>
              <a:ext uri="{FF2B5EF4-FFF2-40B4-BE49-F238E27FC236}">
                <a16:creationId xmlns:a16="http://schemas.microsoft.com/office/drawing/2014/main" id="{1B5A3757-63CF-4ADC-AF63-3FF07EF700A5}"/>
              </a:ext>
            </a:extLst>
          </p:cNvPr>
          <p:cNvSpPr txBox="1"/>
          <p:nvPr/>
        </p:nvSpPr>
        <p:spPr>
          <a:xfrm>
            <a:off x="3198993" y="514430"/>
            <a:ext cx="579401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solidFill>
                  <a:srgbClr val="555555"/>
                </a:solidFill>
                <a:latin typeface="Century Gothic"/>
              </a:rPr>
              <a:t>Deployment</a:t>
            </a:r>
          </a:p>
        </p:txBody>
      </p:sp>
      <p:sp>
        <p:nvSpPr>
          <p:cNvPr id="250" name="Isosceles Triangle 249">
            <a:extLst>
              <a:ext uri="{FF2B5EF4-FFF2-40B4-BE49-F238E27FC236}">
                <a16:creationId xmlns:a16="http://schemas.microsoft.com/office/drawing/2014/main" id="{A9F9E1CE-CF9D-4BA3-AB6D-529EF754F756}"/>
              </a:ext>
            </a:extLst>
          </p:cNvPr>
          <p:cNvSpPr/>
          <p:nvPr/>
        </p:nvSpPr>
        <p:spPr>
          <a:xfrm rot="5400000">
            <a:off x="4228095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6F66A643-1A62-40D9-BD43-CE4FC4406621}"/>
              </a:ext>
            </a:extLst>
          </p:cNvPr>
          <p:cNvGrpSpPr/>
          <p:nvPr/>
        </p:nvGrpSpPr>
        <p:grpSpPr>
          <a:xfrm>
            <a:off x="1644562" y="2070204"/>
            <a:ext cx="2038261" cy="620938"/>
            <a:chOff x="4171950" y="4461810"/>
            <a:chExt cx="4077054" cy="1242036"/>
          </a:xfrm>
        </p:grpSpPr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B01D92B7-7347-4675-84AB-F9E12FBF61C3}"/>
                </a:ext>
              </a:extLst>
            </p:cNvPr>
            <p:cNvSpPr txBox="1"/>
            <p:nvPr/>
          </p:nvSpPr>
          <p:spPr>
            <a:xfrm>
              <a:off x="4274833" y="4534145"/>
              <a:ext cx="3974171" cy="116970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Docker Image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erstellen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6FB8FFDD-3608-49C4-A956-36D9B771ED78}"/>
                </a:ext>
              </a:extLst>
            </p:cNvPr>
            <p:cNvSpPr txBox="1"/>
            <p:nvPr/>
          </p:nvSpPr>
          <p:spPr>
            <a:xfrm>
              <a:off x="4171950" y="4461810"/>
              <a:ext cx="3787275" cy="59716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</a:endParaRPr>
            </a:p>
          </p:txBody>
        </p:sp>
      </p:grpSp>
      <p:sp>
        <p:nvSpPr>
          <p:cNvPr id="255" name="Isosceles Triangle 254">
            <a:extLst>
              <a:ext uri="{FF2B5EF4-FFF2-40B4-BE49-F238E27FC236}">
                <a16:creationId xmlns:a16="http://schemas.microsoft.com/office/drawing/2014/main" id="{B8552F63-8537-4F9A-A921-6BD79F46BAB3}"/>
              </a:ext>
            </a:extLst>
          </p:cNvPr>
          <p:cNvSpPr/>
          <p:nvPr/>
        </p:nvSpPr>
        <p:spPr>
          <a:xfrm rot="5400000">
            <a:off x="7732839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DE4DE7E6-6FEA-4AB3-AE34-82D16BBDA58F}"/>
              </a:ext>
            </a:extLst>
          </p:cNvPr>
          <p:cNvGrpSpPr/>
          <p:nvPr/>
        </p:nvGrpSpPr>
        <p:grpSpPr>
          <a:xfrm>
            <a:off x="5149305" y="2020068"/>
            <a:ext cx="1893390" cy="658714"/>
            <a:chOff x="9745176" y="4461808"/>
            <a:chExt cx="3787274" cy="1317600"/>
          </a:xfrm>
        </p:grpSpPr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668491B6-E4EB-4748-AA05-E263A42F88C9}"/>
                </a:ext>
              </a:extLst>
            </p:cNvPr>
            <p:cNvSpPr txBox="1"/>
            <p:nvPr/>
          </p:nvSpPr>
          <p:spPr>
            <a:xfrm>
              <a:off x="9995097" y="4609705"/>
              <a:ext cx="3247338" cy="1169703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  <a:ea typeface="Open Sans Light"/>
                  <a:cs typeface="Open Sans Light"/>
                </a:rPr>
                <a:t>Image auf Server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bereitstellen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8" name="TextBox 257" hidden="1">
              <a:extLst>
                <a:ext uri="{FF2B5EF4-FFF2-40B4-BE49-F238E27FC236}">
                  <a16:creationId xmlns:a16="http://schemas.microsoft.com/office/drawing/2014/main" id="{71886664-CA21-4C6C-BAC0-8A94E7FA9558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r>
                <a:rPr lang="en-US" sz="1000">
                  <a:latin typeface="Open Sans Light"/>
                </a:rPr>
                <a:t>.</a:t>
              </a:r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9A7593B7-5A06-4CFF-AFFD-9FD2E39F093E}"/>
              </a:ext>
            </a:extLst>
          </p:cNvPr>
          <p:cNvGrpSpPr/>
          <p:nvPr/>
        </p:nvGrpSpPr>
        <p:grpSpPr>
          <a:xfrm>
            <a:off x="8603919" y="1959911"/>
            <a:ext cx="1893390" cy="718871"/>
            <a:chOff x="15369433" y="4461808"/>
            <a:chExt cx="3787274" cy="1437929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6D76E541-3547-4704-ADAC-F338CEF4E2F5}"/>
                </a:ext>
              </a:extLst>
            </p:cNvPr>
            <p:cNvSpPr txBox="1"/>
            <p:nvPr/>
          </p:nvSpPr>
          <p:spPr>
            <a:xfrm>
              <a:off x="15597854" y="4730035"/>
              <a:ext cx="3330450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Docker Compose </a:t>
              </a:r>
              <a:endParaRPr lang="en-US">
                <a:solidFill>
                  <a:schemeClr val="accent1"/>
                </a:solidFill>
                <a:latin typeface="+mn-lt"/>
              </a:endParaRPr>
            </a:p>
            <a:p>
              <a:pPr defTabSz="228554">
                <a:defRPr/>
              </a:pPr>
              <a:r>
                <a:rPr lang="en-US" sz="1600" err="1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starten</a:t>
              </a:r>
              <a:endParaRPr lang="en-US" sz="1600">
                <a:solidFill>
                  <a:schemeClr val="accent1"/>
                </a:solidFill>
                <a:latin typeface="+mn-lt"/>
                <a:ea typeface="Open Sans Light"/>
                <a:cs typeface="Open Sans Light"/>
              </a:endParaRP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E1692FDF-AA76-4F7F-8122-92D390920227}"/>
                </a:ext>
              </a:extLst>
            </p:cNvPr>
            <p:cNvSpPr txBox="1"/>
            <p:nvPr/>
          </p:nvSpPr>
          <p:spPr>
            <a:xfrm>
              <a:off x="15369433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  <a:ea typeface="Open Sans Light"/>
                <a:cs typeface="Open Sans Light"/>
              </a:endParaRPr>
            </a:p>
          </p:txBody>
        </p:sp>
      </p:grpSp>
      <p:sp>
        <p:nvSpPr>
          <p:cNvPr id="263" name="TextBox 247">
            <a:extLst>
              <a:ext uri="{FF2B5EF4-FFF2-40B4-BE49-F238E27FC236}">
                <a16:creationId xmlns:a16="http://schemas.microsoft.com/office/drawing/2014/main" id="{3B5DBDE4-C725-43D6-A260-2861A741BEE2}"/>
              </a:ext>
            </a:extLst>
          </p:cNvPr>
          <p:cNvSpPr txBox="1"/>
          <p:nvPr/>
        </p:nvSpPr>
        <p:spPr>
          <a:xfrm>
            <a:off x="3198993" y="1003380"/>
            <a:ext cx="579401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solidFill>
                  <a:srgbClr val="555555"/>
                </a:solidFill>
                <a:latin typeface="Century Gothic"/>
              </a:rPr>
              <a:t>Backend</a:t>
            </a:r>
          </a:p>
        </p:txBody>
      </p:sp>
      <p:sp>
        <p:nvSpPr>
          <p:cNvPr id="264" name="TextBox 247">
            <a:extLst>
              <a:ext uri="{FF2B5EF4-FFF2-40B4-BE49-F238E27FC236}">
                <a16:creationId xmlns:a16="http://schemas.microsoft.com/office/drawing/2014/main" id="{C32528C7-DC27-458C-9586-E8113DE61798}"/>
              </a:ext>
            </a:extLst>
          </p:cNvPr>
          <p:cNvSpPr txBox="1"/>
          <p:nvPr/>
        </p:nvSpPr>
        <p:spPr>
          <a:xfrm>
            <a:off x="3198993" y="1003380"/>
            <a:ext cx="579401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solidFill>
                  <a:srgbClr val="555555"/>
                </a:solidFill>
                <a:latin typeface="Century Gothic"/>
              </a:rPr>
              <a:t>Frontend</a:t>
            </a:r>
          </a:p>
        </p:txBody>
      </p:sp>
      <p:grpSp>
        <p:nvGrpSpPr>
          <p:cNvPr id="268" name="Group 259">
            <a:extLst>
              <a:ext uri="{FF2B5EF4-FFF2-40B4-BE49-F238E27FC236}">
                <a16:creationId xmlns:a16="http://schemas.microsoft.com/office/drawing/2014/main" id="{E39DAD8E-367E-485E-A65F-B7DAD792207E}"/>
              </a:ext>
            </a:extLst>
          </p:cNvPr>
          <p:cNvGrpSpPr/>
          <p:nvPr/>
        </p:nvGrpSpPr>
        <p:grpSpPr>
          <a:xfrm>
            <a:off x="6389110" y="1674496"/>
            <a:ext cx="6487857" cy="1014441"/>
            <a:chOff x="24296037" y="9345921"/>
            <a:chExt cx="15985693" cy="2029146"/>
          </a:xfrm>
        </p:grpSpPr>
        <p:sp>
          <p:nvSpPr>
            <p:cNvPr id="269" name="TextBox 260">
              <a:extLst>
                <a:ext uri="{FF2B5EF4-FFF2-40B4-BE49-F238E27FC236}">
                  <a16:creationId xmlns:a16="http://schemas.microsoft.com/office/drawing/2014/main" id="{39DB97E8-28E6-43E8-8F9F-DB48C02A79FC}"/>
                </a:ext>
              </a:extLst>
            </p:cNvPr>
            <p:cNvSpPr txBox="1"/>
            <p:nvPr/>
          </p:nvSpPr>
          <p:spPr>
            <a:xfrm>
              <a:off x="24296037" y="10205365"/>
              <a:ext cx="15985693" cy="116970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Bundle per FTP auf </a:t>
              </a:r>
            </a:p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Apache-Server </a:t>
              </a:r>
              <a:r>
                <a:rPr lang="en-US" sz="1600" err="1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übertragen</a:t>
              </a:r>
              <a:endParaRPr lang="en-US" sz="1600">
                <a:solidFill>
                  <a:schemeClr val="accent1"/>
                </a:solidFill>
                <a:latin typeface="+mn-lt"/>
                <a:ea typeface="Open Sans Light"/>
                <a:cs typeface="Open Sans Light"/>
              </a:endParaRPr>
            </a:p>
          </p:txBody>
        </p:sp>
        <p:sp>
          <p:nvSpPr>
            <p:cNvPr id="270" name="TextBox 261">
              <a:extLst>
                <a:ext uri="{FF2B5EF4-FFF2-40B4-BE49-F238E27FC236}">
                  <a16:creationId xmlns:a16="http://schemas.microsoft.com/office/drawing/2014/main" id="{666484B4-C2C1-40C3-8380-786EA1A1030D}"/>
                </a:ext>
              </a:extLst>
            </p:cNvPr>
            <p:cNvSpPr txBox="1"/>
            <p:nvPr/>
          </p:nvSpPr>
          <p:spPr>
            <a:xfrm>
              <a:off x="28801953" y="9345921"/>
              <a:ext cx="7575536" cy="119448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  <a:ea typeface="Open Sans Light"/>
                <a:cs typeface="Open Sans Light"/>
              </a:endParaRPr>
            </a:p>
          </p:txBody>
        </p:sp>
      </p:grpSp>
      <p:sp>
        <p:nvSpPr>
          <p:cNvPr id="271" name="Isosceles Triangle 249">
            <a:extLst>
              <a:ext uri="{FF2B5EF4-FFF2-40B4-BE49-F238E27FC236}">
                <a16:creationId xmlns:a16="http://schemas.microsoft.com/office/drawing/2014/main" id="{8F16D46D-429A-423A-9720-91BD7D93729B}"/>
              </a:ext>
            </a:extLst>
          </p:cNvPr>
          <p:cNvSpPr/>
          <p:nvPr/>
        </p:nvSpPr>
        <p:spPr>
          <a:xfrm rot="5400000">
            <a:off x="4228095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72" name="Group 250">
            <a:extLst>
              <a:ext uri="{FF2B5EF4-FFF2-40B4-BE49-F238E27FC236}">
                <a16:creationId xmlns:a16="http://schemas.microsoft.com/office/drawing/2014/main" id="{A3495379-9257-46BE-8B06-7C4245835B3F}"/>
              </a:ext>
            </a:extLst>
          </p:cNvPr>
          <p:cNvGrpSpPr/>
          <p:nvPr/>
        </p:nvGrpSpPr>
        <p:grpSpPr>
          <a:xfrm>
            <a:off x="1303667" y="2105533"/>
            <a:ext cx="2437096" cy="860445"/>
            <a:chOff x="4171950" y="3337858"/>
            <a:chExt cx="4874828" cy="1721114"/>
          </a:xfrm>
        </p:grpSpPr>
        <p:sp>
          <p:nvSpPr>
            <p:cNvPr id="273" name="TextBox 251">
              <a:extLst>
                <a:ext uri="{FF2B5EF4-FFF2-40B4-BE49-F238E27FC236}">
                  <a16:creationId xmlns:a16="http://schemas.microsoft.com/office/drawing/2014/main" id="{1C5376F8-5F9D-43D7-A933-FBE4FAFE1811}"/>
                </a:ext>
              </a:extLst>
            </p:cNvPr>
            <p:cNvSpPr txBox="1"/>
            <p:nvPr/>
          </p:nvSpPr>
          <p:spPr>
            <a:xfrm>
              <a:off x="4637687" y="3337858"/>
              <a:ext cx="4409091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API-URL in </a:t>
              </a:r>
            </a:p>
            <a:p>
              <a:pPr algn="ctr" defTabSz="228554">
                <a:defRPr/>
              </a:pPr>
              <a:r>
                <a:rPr lang="de-DE" sz="1600" b="1">
                  <a:solidFill>
                    <a:schemeClr val="accent1"/>
                  </a:solidFill>
                </a:rPr>
                <a:t>Konfiguration</a:t>
              </a:r>
              <a:r>
                <a:rPr lang="en-US" sz="1600" b="1">
                  <a:solidFill>
                    <a:schemeClr val="accent1"/>
                  </a:solidFill>
                  <a:ea typeface="Open Sans Light"/>
                  <a:cs typeface="Open Sans Light"/>
                </a:rPr>
                <a:t> </a:t>
              </a: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eintragen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74" name="TextBox 252">
              <a:extLst>
                <a:ext uri="{FF2B5EF4-FFF2-40B4-BE49-F238E27FC236}">
                  <a16:creationId xmlns:a16="http://schemas.microsoft.com/office/drawing/2014/main" id="{8385E008-D799-426B-B059-1A72149B7212}"/>
                </a:ext>
              </a:extLst>
            </p:cNvPr>
            <p:cNvSpPr txBox="1"/>
            <p:nvPr/>
          </p:nvSpPr>
          <p:spPr>
            <a:xfrm>
              <a:off x="4171950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</a:endParaRPr>
            </a:p>
          </p:txBody>
        </p:sp>
      </p:grpSp>
      <p:sp>
        <p:nvSpPr>
          <p:cNvPr id="275" name="Isosceles Triangle 254">
            <a:extLst>
              <a:ext uri="{FF2B5EF4-FFF2-40B4-BE49-F238E27FC236}">
                <a16:creationId xmlns:a16="http://schemas.microsoft.com/office/drawing/2014/main" id="{3811E7D2-B91F-4A4F-A636-25DC82CD08D1}"/>
              </a:ext>
            </a:extLst>
          </p:cNvPr>
          <p:cNvSpPr/>
          <p:nvPr/>
        </p:nvSpPr>
        <p:spPr>
          <a:xfrm rot="5400000">
            <a:off x="7732839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76" name="Group 255">
            <a:extLst>
              <a:ext uri="{FF2B5EF4-FFF2-40B4-BE49-F238E27FC236}">
                <a16:creationId xmlns:a16="http://schemas.microsoft.com/office/drawing/2014/main" id="{2E2BE6C4-5F9D-44CB-8B71-1EB69C8B3798}"/>
              </a:ext>
            </a:extLst>
          </p:cNvPr>
          <p:cNvGrpSpPr/>
          <p:nvPr/>
        </p:nvGrpSpPr>
        <p:grpSpPr>
          <a:xfrm>
            <a:off x="4868569" y="2109714"/>
            <a:ext cx="2109278" cy="966552"/>
            <a:chOff x="9745176" y="3125616"/>
            <a:chExt cx="4219106" cy="1933356"/>
          </a:xfrm>
        </p:grpSpPr>
        <p:sp>
          <p:nvSpPr>
            <p:cNvPr id="277" name="TextBox 256">
              <a:extLst>
                <a:ext uri="{FF2B5EF4-FFF2-40B4-BE49-F238E27FC236}">
                  <a16:creationId xmlns:a16="http://schemas.microsoft.com/office/drawing/2014/main" id="{7A496DC5-54DF-4316-B4E8-7765A9408953}"/>
                </a:ext>
              </a:extLst>
            </p:cNvPr>
            <p:cNvSpPr txBox="1"/>
            <p:nvPr/>
          </p:nvSpPr>
          <p:spPr>
            <a:xfrm>
              <a:off x="10436446" y="3125616"/>
              <a:ext cx="3527836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REACT Build-Script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ausführen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78" name="TextBox 257">
              <a:extLst>
                <a:ext uri="{FF2B5EF4-FFF2-40B4-BE49-F238E27FC236}">
                  <a16:creationId xmlns:a16="http://schemas.microsoft.com/office/drawing/2014/main" id="{DFBABB9E-63DC-4812-BAF4-8E1344FCB9C5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</a:endParaRPr>
            </a:p>
          </p:txBody>
        </p:sp>
      </p:grpSp>
      <p:sp>
        <p:nvSpPr>
          <p:cNvPr id="279" name="Google Shape;348;p59">
            <a:extLst>
              <a:ext uri="{FF2B5EF4-FFF2-40B4-BE49-F238E27FC236}">
                <a16:creationId xmlns:a16="http://schemas.microsoft.com/office/drawing/2014/main" id="{9F1386CD-072C-423E-95D3-510C606ED411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80" name="Google Shape;348;p59">
            <a:extLst>
              <a:ext uri="{FF2B5EF4-FFF2-40B4-BE49-F238E27FC236}">
                <a16:creationId xmlns:a16="http://schemas.microsoft.com/office/drawing/2014/main" id="{C3A1D2A0-F92F-428B-B461-E7698AEB348E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15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9645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0000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20000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accel="20000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1" accel="20000" fill="hold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1" accel="20000" fill="hold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accel="20000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5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accel="20000" fill="hold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9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accel="20000" fill="hold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2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3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accel="20000" fill="hold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6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7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73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7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10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1" dur="10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10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10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0" dur="10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2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" dur="10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" dur="10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2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300"/>
                                            <p:tgtEl>
                                              <p:spTgt spid="2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2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7" dur="300"/>
                                            <p:tgtEl>
                                              <p:spTgt spid="2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50" grpId="0" animBg="1"/>
          <p:bldP spid="250" grpId="1" animBg="1"/>
          <p:bldP spid="255" grpId="0" animBg="1"/>
          <p:bldP spid="255" grpId="1" animBg="1"/>
          <p:bldP spid="263" grpId="0"/>
          <p:bldP spid="264" grpId="0"/>
          <p:bldP spid="271" grpId="0" animBg="1"/>
          <p:bldP spid="2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accel="2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1" accel="2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1" accel="2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accel="2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accel="2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accel="2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accel="2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73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7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10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1" dur="10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10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10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0" dur="10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2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" dur="10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" dur="10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2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300"/>
                                            <p:tgtEl>
                                              <p:spTgt spid="2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2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7" dur="300"/>
                                            <p:tgtEl>
                                              <p:spTgt spid="2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50" grpId="0" animBg="1"/>
          <p:bldP spid="250" grpId="1" animBg="1"/>
          <p:bldP spid="255" grpId="0" animBg="1"/>
          <p:bldP spid="255" grpId="1" animBg="1"/>
          <p:bldP spid="263" grpId="0"/>
          <p:bldP spid="264" grpId="0"/>
          <p:bldP spid="271" grpId="0" animBg="1"/>
          <p:bldP spid="275" grpId="0" animBg="1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17">
            <a:extLst>
              <a:ext uri="{FF2B5EF4-FFF2-40B4-BE49-F238E27FC236}">
                <a16:creationId xmlns:a16="http://schemas.microsoft.com/office/drawing/2014/main" id="{673D811E-C0A4-46D4-8F71-0D36BE1B836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451" y="3678238"/>
            <a:ext cx="633922" cy="1387475"/>
          </a:xfrm>
          <a:prstGeom prst="rect">
            <a:avLst/>
          </a:prstGeom>
        </p:spPr>
      </p:pic>
      <p:pic>
        <p:nvPicPr>
          <p:cNvPr id="19" name="Bildplatzhalter 18">
            <a:extLst>
              <a:ext uri="{FF2B5EF4-FFF2-40B4-BE49-F238E27FC236}">
                <a16:creationId xmlns:a16="http://schemas.microsoft.com/office/drawing/2014/main" id="{D84EDE83-37D5-4D49-BC03-9498BA8E4E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206" y="1104898"/>
            <a:ext cx="4154400" cy="2939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443683-A668-4545-8C2F-1F58294CE1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079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31" b="12531"/>
          <a:stretch/>
        </p:blipFill>
        <p:spPr>
          <a:xfrm>
            <a:off x="32" y="447"/>
            <a:ext cx="12191937" cy="68571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00A2CC9-BDFE-42AF-9EFA-D592D1CDF22D}"/>
              </a:ext>
            </a:extLst>
          </p:cNvPr>
          <p:cNvSpPr txBox="1"/>
          <p:nvPr/>
        </p:nvSpPr>
        <p:spPr>
          <a:xfrm>
            <a:off x="1684214" y="1695684"/>
            <a:ext cx="242795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Century Gothic" panose="020B0502020202020204" pitchFamily="34" charset="0"/>
                <a:ea typeface="Open Sans Extrabold"/>
                <a:cs typeface="Open Sans Extrabold"/>
              </a:rPr>
              <a:t>LIVE-DEMO</a:t>
            </a:r>
            <a:endParaRPr lang="en-US" sz="3200" b="1">
              <a:solidFill>
                <a:schemeClr val="bg1"/>
              </a:solidFill>
              <a:latin typeface="Century Gothic" panose="020B0502020202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F2CC35-F432-4860-96E4-A2519A4782F0}"/>
              </a:ext>
            </a:extLst>
          </p:cNvPr>
          <p:cNvSpPr/>
          <p:nvPr/>
        </p:nvSpPr>
        <p:spPr>
          <a:xfrm>
            <a:off x="1821784" y="2257351"/>
            <a:ext cx="1440000" cy="5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A5D467E-3CF4-4CCA-BAEF-E8722F9A17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7031" y="-7124700"/>
            <a:ext cx="9689137" cy="6858000"/>
          </a:xfrm>
          <a:prstGeom prst="rect">
            <a:avLst/>
          </a:prstGeom>
        </p:spPr>
      </p:pic>
      <p:sp>
        <p:nvSpPr>
          <p:cNvPr id="26" name="Ellipse 25">
            <a:extLst>
              <a:ext uri="{FF2B5EF4-FFF2-40B4-BE49-F238E27FC236}">
                <a16:creationId xmlns:a16="http://schemas.microsoft.com/office/drawing/2014/main" id="{721268F0-B351-400F-BD52-7E838229DAC9}"/>
              </a:ext>
            </a:extLst>
          </p:cNvPr>
          <p:cNvSpPr/>
          <p:nvPr/>
        </p:nvSpPr>
        <p:spPr>
          <a:xfrm>
            <a:off x="6179345" y="-3419475"/>
            <a:ext cx="340518" cy="340519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1341" b="-126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574EF25B-19FE-497F-92D0-37FE8FC2FF98}"/>
              </a:ext>
            </a:extLst>
          </p:cNvPr>
          <p:cNvSpPr/>
          <p:nvPr/>
        </p:nvSpPr>
        <p:spPr>
          <a:xfrm>
            <a:off x="8002906" y="-3437096"/>
            <a:ext cx="340518" cy="340519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986" t="-55671" r="-5734" b="-5716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4205A794-498D-4687-937D-5987CF939CF3}"/>
              </a:ext>
            </a:extLst>
          </p:cNvPr>
          <p:cNvSpPr/>
          <p:nvPr/>
        </p:nvSpPr>
        <p:spPr>
          <a:xfrm>
            <a:off x="9826467" y="-3417094"/>
            <a:ext cx="340518" cy="340519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5F517E8D-D02D-4070-A9FA-BD40B4EAA9BC}"/>
              </a:ext>
            </a:extLst>
          </p:cNvPr>
          <p:cNvSpPr/>
          <p:nvPr/>
        </p:nvSpPr>
        <p:spPr>
          <a:xfrm>
            <a:off x="11650029" y="-3419475"/>
            <a:ext cx="340518" cy="340519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55671" b="-2210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26671B0E-6292-4808-AAAD-3108D5E3FCCD}"/>
              </a:ext>
            </a:extLst>
          </p:cNvPr>
          <p:cNvSpPr/>
          <p:nvPr/>
        </p:nvSpPr>
        <p:spPr>
          <a:xfrm>
            <a:off x="6179345" y="-2078355"/>
            <a:ext cx="340518" cy="340519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99" t="-748" r="-30769" b="-537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BHT. Campus-Magazin 2/2022">
            <a:extLst>
              <a:ext uri="{FF2B5EF4-FFF2-40B4-BE49-F238E27FC236}">
                <a16:creationId xmlns:a16="http://schemas.microsoft.com/office/drawing/2014/main" id="{A183DF8C-D9F8-4B6D-B836-DEBFBE931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830" y="-7024903"/>
            <a:ext cx="3087360" cy="96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BHT. Campus-Magazin 2/2022">
            <a:extLst>
              <a:ext uri="{FF2B5EF4-FFF2-40B4-BE49-F238E27FC236}">
                <a16:creationId xmlns:a16="http://schemas.microsoft.com/office/drawing/2014/main" id="{1F5F36DA-5C38-4611-925B-DEA72237A5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534"/>
          <a:stretch/>
        </p:blipFill>
        <p:spPr bwMode="auto">
          <a:xfrm>
            <a:off x="4925685" y="-7024894"/>
            <a:ext cx="2528993" cy="96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BHT. Campus-Magazin 2/2022">
            <a:extLst>
              <a:ext uri="{FF2B5EF4-FFF2-40B4-BE49-F238E27FC236}">
                <a16:creationId xmlns:a16="http://schemas.microsoft.com/office/drawing/2014/main" id="{648B0620-9FA7-4F39-924B-611DC55C9B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534"/>
          <a:stretch/>
        </p:blipFill>
        <p:spPr bwMode="auto">
          <a:xfrm>
            <a:off x="9959647" y="-7024894"/>
            <a:ext cx="2528993" cy="96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Google Shape;348;p59">
            <a:extLst>
              <a:ext uri="{FF2B5EF4-FFF2-40B4-BE49-F238E27FC236}">
                <a16:creationId xmlns:a16="http://schemas.microsoft.com/office/drawing/2014/main" id="{C3753629-D680-4780-9C56-EDD9C7F9A6F0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chemeClr val="bg1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chemeClr val="bg1"/>
                </a:solidFill>
                <a:latin typeface="+mj-lt"/>
              </a:rPr>
              <a:t>Spidergang</a:t>
            </a:r>
            <a:r>
              <a:rPr lang="de-DE" sz="1000">
                <a:solidFill>
                  <a:schemeClr val="bg1"/>
                </a:solidFill>
                <a:latin typeface="+mj-lt"/>
              </a:rPr>
              <a:t>: </a:t>
            </a:r>
            <a:r>
              <a:rPr lang="de-DE" sz="10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348;p59">
            <a:extLst>
              <a:ext uri="{FF2B5EF4-FFF2-40B4-BE49-F238E27FC236}">
                <a16:creationId xmlns:a16="http://schemas.microsoft.com/office/drawing/2014/main" id="{B4F5BD8D-4965-4A1E-8A04-3ED9CFC9C3A4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16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350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6">
            <a:extLst>
              <a:ext uri="{FF2B5EF4-FFF2-40B4-BE49-F238E27FC236}">
                <a16:creationId xmlns:a16="http://schemas.microsoft.com/office/drawing/2014/main" id="{D48A14D6-7810-4C57-B077-2782DE5F6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1851" y="4186457"/>
            <a:ext cx="938090" cy="93888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4512B620-BA79-4307-913F-3DBAEE9453BD}"/>
              </a:ext>
            </a:extLst>
          </p:cNvPr>
          <p:cNvGrpSpPr/>
          <p:nvPr/>
        </p:nvGrpSpPr>
        <p:grpSpPr>
          <a:xfrm>
            <a:off x="6382020" y="2355514"/>
            <a:ext cx="3634108" cy="2802367"/>
            <a:chOff x="5556250" y="2012950"/>
            <a:chExt cx="7269163" cy="560546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768D59B1-88CD-4995-94CD-C6D9632550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6250" y="2012950"/>
              <a:ext cx="7269163" cy="5605463"/>
            </a:xfrm>
            <a:custGeom>
              <a:avLst/>
              <a:gdLst>
                <a:gd name="T0" fmla="*/ 43 w 2519"/>
                <a:gd name="T1" fmla="*/ 348 h 1941"/>
                <a:gd name="T2" fmla="*/ 247 w 2519"/>
                <a:gd name="T3" fmla="*/ 348 h 1941"/>
                <a:gd name="T4" fmla="*/ 240 w 2519"/>
                <a:gd name="T5" fmla="*/ 368 h 1941"/>
                <a:gd name="T6" fmla="*/ 232 w 2519"/>
                <a:gd name="T7" fmla="*/ 368 h 1941"/>
                <a:gd name="T8" fmla="*/ 188 w 2519"/>
                <a:gd name="T9" fmla="*/ 411 h 1941"/>
                <a:gd name="T10" fmla="*/ 188 w 2519"/>
                <a:gd name="T11" fmla="*/ 411 h 1941"/>
                <a:gd name="T12" fmla="*/ 226 w 2519"/>
                <a:gd name="T13" fmla="*/ 455 h 1941"/>
                <a:gd name="T14" fmla="*/ 308 w 2519"/>
                <a:gd name="T15" fmla="*/ 681 h 1941"/>
                <a:gd name="T16" fmla="*/ 689 w 2519"/>
                <a:gd name="T17" fmla="*/ 681 h 1941"/>
                <a:gd name="T18" fmla="*/ 724 w 2519"/>
                <a:gd name="T19" fmla="*/ 716 h 1941"/>
                <a:gd name="T20" fmla="*/ 689 w 2519"/>
                <a:gd name="T21" fmla="*/ 752 h 1941"/>
                <a:gd name="T22" fmla="*/ 377 w 2519"/>
                <a:gd name="T23" fmla="*/ 752 h 1941"/>
                <a:gd name="T24" fmla="*/ 508 w 2519"/>
                <a:gd name="T25" fmla="*/ 841 h 1941"/>
                <a:gd name="T26" fmla="*/ 694 w 2519"/>
                <a:gd name="T27" fmla="*/ 1122 h 1941"/>
                <a:gd name="T28" fmla="*/ 792 w 2519"/>
                <a:gd name="T29" fmla="*/ 1122 h 1941"/>
                <a:gd name="T30" fmla="*/ 828 w 2519"/>
                <a:gd name="T31" fmla="*/ 1158 h 1941"/>
                <a:gd name="T32" fmla="*/ 792 w 2519"/>
                <a:gd name="T33" fmla="*/ 1193 h 1941"/>
                <a:gd name="T34" fmla="*/ 696 w 2519"/>
                <a:gd name="T35" fmla="*/ 1193 h 1941"/>
                <a:gd name="T36" fmla="*/ 693 w 2519"/>
                <a:gd name="T37" fmla="*/ 1562 h 1941"/>
                <a:gd name="T38" fmla="*/ 704 w 2519"/>
                <a:gd name="T39" fmla="*/ 1633 h 1941"/>
                <a:gd name="T40" fmla="*/ 1022 w 2519"/>
                <a:gd name="T41" fmla="*/ 1633 h 1941"/>
                <a:gd name="T42" fmla="*/ 1058 w 2519"/>
                <a:gd name="T43" fmla="*/ 1668 h 1941"/>
                <a:gd name="T44" fmla="*/ 1058 w 2519"/>
                <a:gd name="T45" fmla="*/ 1668 h 1941"/>
                <a:gd name="T46" fmla="*/ 1022 w 2519"/>
                <a:gd name="T47" fmla="*/ 1703 h 1941"/>
                <a:gd name="T48" fmla="*/ 735 w 2519"/>
                <a:gd name="T49" fmla="*/ 1703 h 1941"/>
                <a:gd name="T50" fmla="*/ 1325 w 2519"/>
                <a:gd name="T51" fmla="*/ 1598 h 1941"/>
                <a:gd name="T52" fmla="*/ 1926 w 2519"/>
                <a:gd name="T53" fmla="*/ 1205 h 1941"/>
                <a:gd name="T54" fmla="*/ 2513 w 2519"/>
                <a:gd name="T55" fmla="*/ 783 h 1941"/>
                <a:gd name="T56" fmla="*/ 2503 w 2519"/>
                <a:gd name="T57" fmla="*/ 637 h 1941"/>
                <a:gd name="T58" fmla="*/ 2358 w 2519"/>
                <a:gd name="T59" fmla="*/ 637 h 1941"/>
                <a:gd name="T60" fmla="*/ 2323 w 2519"/>
                <a:gd name="T61" fmla="*/ 602 h 1941"/>
                <a:gd name="T62" fmla="*/ 2358 w 2519"/>
                <a:gd name="T63" fmla="*/ 567 h 1941"/>
                <a:gd name="T64" fmla="*/ 2476 w 2519"/>
                <a:gd name="T65" fmla="*/ 567 h 1941"/>
                <a:gd name="T66" fmla="*/ 2357 w 2519"/>
                <a:gd name="T67" fmla="*/ 419 h 1941"/>
                <a:gd name="T68" fmla="*/ 2345 w 2519"/>
                <a:gd name="T69" fmla="*/ 421 h 1941"/>
                <a:gd name="T70" fmla="*/ 2099 w 2519"/>
                <a:gd name="T71" fmla="*/ 421 h 1941"/>
                <a:gd name="T72" fmla="*/ 2063 w 2519"/>
                <a:gd name="T73" fmla="*/ 386 h 1941"/>
                <a:gd name="T74" fmla="*/ 2099 w 2519"/>
                <a:gd name="T75" fmla="*/ 351 h 1941"/>
                <a:gd name="T76" fmla="*/ 2263 w 2519"/>
                <a:gd name="T77" fmla="*/ 351 h 1941"/>
                <a:gd name="T78" fmla="*/ 2156 w 2519"/>
                <a:gd name="T79" fmla="*/ 296 h 1941"/>
                <a:gd name="T80" fmla="*/ 1763 w 2519"/>
                <a:gd name="T81" fmla="*/ 363 h 1941"/>
                <a:gd name="T82" fmla="*/ 796 w 2519"/>
                <a:gd name="T83" fmla="*/ 100 h 1941"/>
                <a:gd name="T84" fmla="*/ 390 w 2519"/>
                <a:gd name="T85" fmla="*/ 149 h 1941"/>
                <a:gd name="T86" fmla="*/ 189 w 2519"/>
                <a:gd name="T87" fmla="*/ 149 h 1941"/>
                <a:gd name="T88" fmla="*/ 145 w 2519"/>
                <a:gd name="T89" fmla="*/ 193 h 1941"/>
                <a:gd name="T90" fmla="*/ 189 w 2519"/>
                <a:gd name="T91" fmla="*/ 236 h 1941"/>
                <a:gd name="T92" fmla="*/ 308 w 2519"/>
                <a:gd name="T93" fmla="*/ 236 h 1941"/>
                <a:gd name="T94" fmla="*/ 291 w 2519"/>
                <a:gd name="T95" fmla="*/ 261 h 1941"/>
                <a:gd name="T96" fmla="*/ 43 w 2519"/>
                <a:gd name="T97" fmla="*/ 261 h 1941"/>
                <a:gd name="T98" fmla="*/ 0 w 2519"/>
                <a:gd name="T99" fmla="*/ 304 h 1941"/>
                <a:gd name="T100" fmla="*/ 43 w 2519"/>
                <a:gd name="T101" fmla="*/ 348 h 1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19" h="1941">
                  <a:moveTo>
                    <a:pt x="43" y="348"/>
                  </a:moveTo>
                  <a:cubicBezTo>
                    <a:pt x="247" y="348"/>
                    <a:pt x="247" y="348"/>
                    <a:pt x="247" y="348"/>
                  </a:cubicBezTo>
                  <a:cubicBezTo>
                    <a:pt x="245" y="354"/>
                    <a:pt x="242" y="361"/>
                    <a:pt x="240" y="368"/>
                  </a:cubicBezTo>
                  <a:cubicBezTo>
                    <a:pt x="232" y="368"/>
                    <a:pt x="232" y="368"/>
                    <a:pt x="232" y="368"/>
                  </a:cubicBezTo>
                  <a:cubicBezTo>
                    <a:pt x="208" y="368"/>
                    <a:pt x="188" y="387"/>
                    <a:pt x="188" y="411"/>
                  </a:cubicBezTo>
                  <a:cubicBezTo>
                    <a:pt x="188" y="411"/>
                    <a:pt x="188" y="411"/>
                    <a:pt x="188" y="411"/>
                  </a:cubicBezTo>
                  <a:cubicBezTo>
                    <a:pt x="188" y="434"/>
                    <a:pt x="205" y="452"/>
                    <a:pt x="226" y="455"/>
                  </a:cubicBezTo>
                  <a:cubicBezTo>
                    <a:pt x="224" y="529"/>
                    <a:pt x="248" y="606"/>
                    <a:pt x="308" y="681"/>
                  </a:cubicBezTo>
                  <a:cubicBezTo>
                    <a:pt x="689" y="681"/>
                    <a:pt x="689" y="681"/>
                    <a:pt x="689" y="681"/>
                  </a:cubicBezTo>
                  <a:cubicBezTo>
                    <a:pt x="708" y="681"/>
                    <a:pt x="724" y="697"/>
                    <a:pt x="724" y="716"/>
                  </a:cubicBezTo>
                  <a:cubicBezTo>
                    <a:pt x="724" y="736"/>
                    <a:pt x="708" y="752"/>
                    <a:pt x="689" y="752"/>
                  </a:cubicBezTo>
                  <a:cubicBezTo>
                    <a:pt x="377" y="752"/>
                    <a:pt x="377" y="752"/>
                    <a:pt x="377" y="752"/>
                  </a:cubicBezTo>
                  <a:cubicBezTo>
                    <a:pt x="413" y="783"/>
                    <a:pt x="456" y="813"/>
                    <a:pt x="508" y="841"/>
                  </a:cubicBezTo>
                  <a:cubicBezTo>
                    <a:pt x="647" y="913"/>
                    <a:pt x="686" y="1002"/>
                    <a:pt x="694" y="1122"/>
                  </a:cubicBezTo>
                  <a:cubicBezTo>
                    <a:pt x="792" y="1122"/>
                    <a:pt x="792" y="1122"/>
                    <a:pt x="792" y="1122"/>
                  </a:cubicBezTo>
                  <a:cubicBezTo>
                    <a:pt x="812" y="1122"/>
                    <a:pt x="828" y="1138"/>
                    <a:pt x="828" y="1158"/>
                  </a:cubicBezTo>
                  <a:cubicBezTo>
                    <a:pt x="828" y="1177"/>
                    <a:pt x="812" y="1193"/>
                    <a:pt x="792" y="1193"/>
                  </a:cubicBezTo>
                  <a:cubicBezTo>
                    <a:pt x="696" y="1193"/>
                    <a:pt x="696" y="1193"/>
                    <a:pt x="696" y="1193"/>
                  </a:cubicBezTo>
                  <a:cubicBezTo>
                    <a:pt x="695" y="1294"/>
                    <a:pt x="684" y="1415"/>
                    <a:pt x="693" y="1562"/>
                  </a:cubicBezTo>
                  <a:cubicBezTo>
                    <a:pt x="694" y="1587"/>
                    <a:pt x="698" y="1611"/>
                    <a:pt x="704" y="1633"/>
                  </a:cubicBezTo>
                  <a:cubicBezTo>
                    <a:pt x="1022" y="1633"/>
                    <a:pt x="1022" y="1633"/>
                    <a:pt x="1022" y="1633"/>
                  </a:cubicBezTo>
                  <a:cubicBezTo>
                    <a:pt x="1042" y="1633"/>
                    <a:pt x="1058" y="1649"/>
                    <a:pt x="1058" y="1668"/>
                  </a:cubicBezTo>
                  <a:cubicBezTo>
                    <a:pt x="1058" y="1668"/>
                    <a:pt x="1058" y="1668"/>
                    <a:pt x="1058" y="1668"/>
                  </a:cubicBezTo>
                  <a:cubicBezTo>
                    <a:pt x="1058" y="1688"/>
                    <a:pt x="1042" y="1703"/>
                    <a:pt x="1022" y="1703"/>
                  </a:cubicBezTo>
                  <a:cubicBezTo>
                    <a:pt x="735" y="1703"/>
                    <a:pt x="735" y="1703"/>
                    <a:pt x="735" y="1703"/>
                  </a:cubicBezTo>
                  <a:cubicBezTo>
                    <a:pt x="882" y="1941"/>
                    <a:pt x="1354" y="1826"/>
                    <a:pt x="1325" y="1598"/>
                  </a:cubicBezTo>
                  <a:cubicBezTo>
                    <a:pt x="1290" y="1318"/>
                    <a:pt x="1705" y="1055"/>
                    <a:pt x="1926" y="1205"/>
                  </a:cubicBezTo>
                  <a:cubicBezTo>
                    <a:pt x="2118" y="1336"/>
                    <a:pt x="2468" y="1126"/>
                    <a:pt x="2513" y="783"/>
                  </a:cubicBezTo>
                  <a:cubicBezTo>
                    <a:pt x="2519" y="730"/>
                    <a:pt x="2515" y="681"/>
                    <a:pt x="2503" y="637"/>
                  </a:cubicBezTo>
                  <a:cubicBezTo>
                    <a:pt x="2358" y="637"/>
                    <a:pt x="2358" y="637"/>
                    <a:pt x="2358" y="637"/>
                  </a:cubicBezTo>
                  <a:cubicBezTo>
                    <a:pt x="2339" y="637"/>
                    <a:pt x="2323" y="622"/>
                    <a:pt x="2323" y="602"/>
                  </a:cubicBezTo>
                  <a:cubicBezTo>
                    <a:pt x="2323" y="583"/>
                    <a:pt x="2339" y="567"/>
                    <a:pt x="2358" y="567"/>
                  </a:cubicBezTo>
                  <a:cubicBezTo>
                    <a:pt x="2476" y="567"/>
                    <a:pt x="2476" y="567"/>
                    <a:pt x="2476" y="567"/>
                  </a:cubicBezTo>
                  <a:cubicBezTo>
                    <a:pt x="2446" y="508"/>
                    <a:pt x="2402" y="459"/>
                    <a:pt x="2357" y="419"/>
                  </a:cubicBezTo>
                  <a:cubicBezTo>
                    <a:pt x="2353" y="421"/>
                    <a:pt x="2349" y="421"/>
                    <a:pt x="2345" y="421"/>
                  </a:cubicBezTo>
                  <a:cubicBezTo>
                    <a:pt x="2099" y="421"/>
                    <a:pt x="2099" y="421"/>
                    <a:pt x="2099" y="421"/>
                  </a:cubicBezTo>
                  <a:cubicBezTo>
                    <a:pt x="2079" y="421"/>
                    <a:pt x="2063" y="405"/>
                    <a:pt x="2063" y="386"/>
                  </a:cubicBezTo>
                  <a:cubicBezTo>
                    <a:pt x="2063" y="366"/>
                    <a:pt x="2079" y="351"/>
                    <a:pt x="2099" y="351"/>
                  </a:cubicBezTo>
                  <a:cubicBezTo>
                    <a:pt x="2263" y="351"/>
                    <a:pt x="2263" y="351"/>
                    <a:pt x="2263" y="351"/>
                  </a:cubicBezTo>
                  <a:cubicBezTo>
                    <a:pt x="2203" y="314"/>
                    <a:pt x="2156" y="296"/>
                    <a:pt x="2156" y="296"/>
                  </a:cubicBezTo>
                  <a:cubicBezTo>
                    <a:pt x="1955" y="246"/>
                    <a:pt x="1847" y="320"/>
                    <a:pt x="1763" y="363"/>
                  </a:cubicBezTo>
                  <a:cubicBezTo>
                    <a:pt x="1529" y="483"/>
                    <a:pt x="1078" y="446"/>
                    <a:pt x="796" y="100"/>
                  </a:cubicBezTo>
                  <a:cubicBezTo>
                    <a:pt x="697" y="0"/>
                    <a:pt x="521" y="41"/>
                    <a:pt x="390" y="149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165" y="149"/>
                    <a:pt x="145" y="169"/>
                    <a:pt x="145" y="193"/>
                  </a:cubicBezTo>
                  <a:cubicBezTo>
                    <a:pt x="145" y="217"/>
                    <a:pt x="165" y="236"/>
                    <a:pt x="189" y="236"/>
                  </a:cubicBezTo>
                  <a:cubicBezTo>
                    <a:pt x="308" y="236"/>
                    <a:pt x="308" y="236"/>
                    <a:pt x="308" y="236"/>
                  </a:cubicBezTo>
                  <a:cubicBezTo>
                    <a:pt x="302" y="244"/>
                    <a:pt x="296" y="252"/>
                    <a:pt x="291" y="261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19" y="261"/>
                    <a:pt x="0" y="280"/>
                    <a:pt x="0" y="304"/>
                  </a:cubicBezTo>
                  <a:cubicBezTo>
                    <a:pt x="0" y="328"/>
                    <a:pt x="19" y="348"/>
                    <a:pt x="43" y="34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B3C9F74C-A5BA-4C4E-B17E-D38798E04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288" y="4618037"/>
              <a:ext cx="809625" cy="201613"/>
            </a:xfrm>
            <a:custGeom>
              <a:avLst/>
              <a:gdLst>
                <a:gd name="T0" fmla="*/ 33 w 281"/>
                <a:gd name="T1" fmla="*/ 0 h 70"/>
                <a:gd name="T2" fmla="*/ 248 w 281"/>
                <a:gd name="T3" fmla="*/ 0 h 70"/>
                <a:gd name="T4" fmla="*/ 281 w 281"/>
                <a:gd name="T5" fmla="*/ 33 h 70"/>
                <a:gd name="T6" fmla="*/ 281 w 281"/>
                <a:gd name="T7" fmla="*/ 37 h 70"/>
                <a:gd name="T8" fmla="*/ 248 w 281"/>
                <a:gd name="T9" fmla="*/ 70 h 70"/>
                <a:gd name="T10" fmla="*/ 33 w 281"/>
                <a:gd name="T11" fmla="*/ 70 h 70"/>
                <a:gd name="T12" fmla="*/ 0 w 281"/>
                <a:gd name="T13" fmla="*/ 37 h 70"/>
                <a:gd name="T14" fmla="*/ 0 w 281"/>
                <a:gd name="T15" fmla="*/ 33 h 70"/>
                <a:gd name="T16" fmla="*/ 33 w 281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70">
                  <a:moveTo>
                    <a:pt x="33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66" y="0"/>
                    <a:pt x="281" y="15"/>
                    <a:pt x="281" y="33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1" y="55"/>
                    <a:pt x="266" y="70"/>
                    <a:pt x="248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9DED72D3-5D16-419F-959C-EEE0F4E3A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4618037"/>
              <a:ext cx="204788" cy="201613"/>
            </a:xfrm>
            <a:custGeom>
              <a:avLst/>
              <a:gdLst>
                <a:gd name="T0" fmla="*/ 34 w 71"/>
                <a:gd name="T1" fmla="*/ 0 h 70"/>
                <a:gd name="T2" fmla="*/ 37 w 71"/>
                <a:gd name="T3" fmla="*/ 0 h 70"/>
                <a:gd name="T4" fmla="*/ 71 w 71"/>
                <a:gd name="T5" fmla="*/ 33 h 70"/>
                <a:gd name="T6" fmla="*/ 71 w 71"/>
                <a:gd name="T7" fmla="*/ 37 h 70"/>
                <a:gd name="T8" fmla="*/ 37 w 71"/>
                <a:gd name="T9" fmla="*/ 70 h 70"/>
                <a:gd name="T10" fmla="*/ 34 w 71"/>
                <a:gd name="T11" fmla="*/ 70 h 70"/>
                <a:gd name="T12" fmla="*/ 0 w 71"/>
                <a:gd name="T13" fmla="*/ 37 h 70"/>
                <a:gd name="T14" fmla="*/ 0 w 71"/>
                <a:gd name="T15" fmla="*/ 33 h 70"/>
                <a:gd name="T16" fmla="*/ 34 w 71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70">
                  <a:moveTo>
                    <a:pt x="34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6" y="0"/>
                    <a:pt x="71" y="15"/>
                    <a:pt x="71" y="33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55"/>
                    <a:pt x="56" y="70"/>
                    <a:pt x="37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BA3218FA-C669-49F1-8309-138286F0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7688" y="4878387"/>
              <a:ext cx="698500" cy="204788"/>
            </a:xfrm>
            <a:custGeom>
              <a:avLst/>
              <a:gdLst>
                <a:gd name="T0" fmla="*/ 34 w 242"/>
                <a:gd name="T1" fmla="*/ 0 h 71"/>
                <a:gd name="T2" fmla="*/ 208 w 242"/>
                <a:gd name="T3" fmla="*/ 0 h 71"/>
                <a:gd name="T4" fmla="*/ 242 w 242"/>
                <a:gd name="T5" fmla="*/ 34 h 71"/>
                <a:gd name="T6" fmla="*/ 242 w 242"/>
                <a:gd name="T7" fmla="*/ 37 h 71"/>
                <a:gd name="T8" fmla="*/ 208 w 242"/>
                <a:gd name="T9" fmla="*/ 71 h 71"/>
                <a:gd name="T10" fmla="*/ 34 w 242"/>
                <a:gd name="T11" fmla="*/ 71 h 71"/>
                <a:gd name="T12" fmla="*/ 0 w 242"/>
                <a:gd name="T13" fmla="*/ 37 h 71"/>
                <a:gd name="T14" fmla="*/ 0 w 242"/>
                <a:gd name="T15" fmla="*/ 34 h 71"/>
                <a:gd name="T16" fmla="*/ 34 w 24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71">
                  <a:moveTo>
                    <a:pt x="34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27" y="0"/>
                    <a:pt x="242" y="15"/>
                    <a:pt x="242" y="34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2" y="56"/>
                    <a:pt x="227" y="71"/>
                    <a:pt x="208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F88D4392-5127-4EE2-80E8-1DD404C4E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1538" y="3702050"/>
              <a:ext cx="698500" cy="206375"/>
            </a:xfrm>
            <a:custGeom>
              <a:avLst/>
              <a:gdLst>
                <a:gd name="T0" fmla="*/ 34 w 242"/>
                <a:gd name="T1" fmla="*/ 0 h 71"/>
                <a:gd name="T2" fmla="*/ 208 w 242"/>
                <a:gd name="T3" fmla="*/ 0 h 71"/>
                <a:gd name="T4" fmla="*/ 242 w 242"/>
                <a:gd name="T5" fmla="*/ 34 h 71"/>
                <a:gd name="T6" fmla="*/ 242 w 242"/>
                <a:gd name="T7" fmla="*/ 37 h 71"/>
                <a:gd name="T8" fmla="*/ 208 w 242"/>
                <a:gd name="T9" fmla="*/ 71 h 71"/>
                <a:gd name="T10" fmla="*/ 34 w 242"/>
                <a:gd name="T11" fmla="*/ 71 h 71"/>
                <a:gd name="T12" fmla="*/ 0 w 242"/>
                <a:gd name="T13" fmla="*/ 37 h 71"/>
                <a:gd name="T14" fmla="*/ 0 w 242"/>
                <a:gd name="T15" fmla="*/ 34 h 71"/>
                <a:gd name="T16" fmla="*/ 34 w 24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71">
                  <a:moveTo>
                    <a:pt x="34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27" y="0"/>
                    <a:pt x="242" y="16"/>
                    <a:pt x="242" y="34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2" y="56"/>
                    <a:pt x="227" y="71"/>
                    <a:pt x="208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6"/>
                    <a:pt x="15" y="0"/>
                    <a:pt x="34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062CAEF-A883-4999-9A58-835307FD15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6113" y="4367212"/>
              <a:ext cx="498475" cy="201613"/>
            </a:xfrm>
            <a:custGeom>
              <a:avLst/>
              <a:gdLst>
                <a:gd name="T0" fmla="*/ 34 w 173"/>
                <a:gd name="T1" fmla="*/ 0 h 70"/>
                <a:gd name="T2" fmla="*/ 139 w 173"/>
                <a:gd name="T3" fmla="*/ 0 h 70"/>
                <a:gd name="T4" fmla="*/ 173 w 173"/>
                <a:gd name="T5" fmla="*/ 33 h 70"/>
                <a:gd name="T6" fmla="*/ 173 w 173"/>
                <a:gd name="T7" fmla="*/ 37 h 70"/>
                <a:gd name="T8" fmla="*/ 139 w 173"/>
                <a:gd name="T9" fmla="*/ 70 h 70"/>
                <a:gd name="T10" fmla="*/ 34 w 173"/>
                <a:gd name="T11" fmla="*/ 70 h 70"/>
                <a:gd name="T12" fmla="*/ 0 w 173"/>
                <a:gd name="T13" fmla="*/ 37 h 70"/>
                <a:gd name="T14" fmla="*/ 0 w 173"/>
                <a:gd name="T15" fmla="*/ 33 h 70"/>
                <a:gd name="T16" fmla="*/ 34 w 173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70">
                  <a:moveTo>
                    <a:pt x="34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58" y="0"/>
                    <a:pt x="173" y="15"/>
                    <a:pt x="173" y="33"/>
                  </a:cubicBezTo>
                  <a:cubicBezTo>
                    <a:pt x="173" y="37"/>
                    <a:pt x="173" y="37"/>
                    <a:pt x="173" y="37"/>
                  </a:cubicBezTo>
                  <a:cubicBezTo>
                    <a:pt x="173" y="55"/>
                    <a:pt x="158" y="70"/>
                    <a:pt x="139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4DDE5B6A-8AC9-4329-BD1C-AB46281B8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0" y="3494087"/>
              <a:ext cx="496888" cy="206375"/>
            </a:xfrm>
            <a:custGeom>
              <a:avLst/>
              <a:gdLst>
                <a:gd name="T0" fmla="*/ 33 w 172"/>
                <a:gd name="T1" fmla="*/ 0 h 71"/>
                <a:gd name="T2" fmla="*/ 139 w 172"/>
                <a:gd name="T3" fmla="*/ 0 h 71"/>
                <a:gd name="T4" fmla="*/ 172 w 172"/>
                <a:gd name="T5" fmla="*/ 34 h 71"/>
                <a:gd name="T6" fmla="*/ 172 w 172"/>
                <a:gd name="T7" fmla="*/ 37 h 71"/>
                <a:gd name="T8" fmla="*/ 139 w 172"/>
                <a:gd name="T9" fmla="*/ 71 h 71"/>
                <a:gd name="T10" fmla="*/ 33 w 172"/>
                <a:gd name="T11" fmla="*/ 71 h 71"/>
                <a:gd name="T12" fmla="*/ 0 w 172"/>
                <a:gd name="T13" fmla="*/ 37 h 71"/>
                <a:gd name="T14" fmla="*/ 0 w 172"/>
                <a:gd name="T15" fmla="*/ 34 h 71"/>
                <a:gd name="T16" fmla="*/ 33 w 17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71">
                  <a:moveTo>
                    <a:pt x="33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57" y="0"/>
                    <a:pt x="172" y="15"/>
                    <a:pt x="172" y="34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56"/>
                    <a:pt x="157" y="71"/>
                    <a:pt x="139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0E846183-B09F-4427-A4F6-5C43D30D8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8325" y="5953125"/>
              <a:ext cx="1001713" cy="250825"/>
            </a:xfrm>
            <a:custGeom>
              <a:avLst/>
              <a:gdLst>
                <a:gd name="T0" fmla="*/ 305 w 347"/>
                <a:gd name="T1" fmla="*/ 87 h 87"/>
                <a:gd name="T2" fmla="*/ 41 w 347"/>
                <a:gd name="T3" fmla="*/ 87 h 87"/>
                <a:gd name="T4" fmla="*/ 0 w 347"/>
                <a:gd name="T5" fmla="*/ 45 h 87"/>
                <a:gd name="T6" fmla="*/ 0 w 347"/>
                <a:gd name="T7" fmla="*/ 41 h 87"/>
                <a:gd name="T8" fmla="*/ 41 w 347"/>
                <a:gd name="T9" fmla="*/ 0 h 87"/>
                <a:gd name="T10" fmla="*/ 305 w 347"/>
                <a:gd name="T11" fmla="*/ 0 h 87"/>
                <a:gd name="T12" fmla="*/ 347 w 347"/>
                <a:gd name="T13" fmla="*/ 41 h 87"/>
                <a:gd name="T14" fmla="*/ 347 w 347"/>
                <a:gd name="T15" fmla="*/ 45 h 87"/>
                <a:gd name="T16" fmla="*/ 305 w 347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" h="87">
                  <a:moveTo>
                    <a:pt x="305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328" y="0"/>
                    <a:pt x="347" y="18"/>
                    <a:pt x="347" y="41"/>
                  </a:cubicBezTo>
                  <a:cubicBezTo>
                    <a:pt x="347" y="45"/>
                    <a:pt x="347" y="45"/>
                    <a:pt x="347" y="45"/>
                  </a:cubicBezTo>
                  <a:cubicBezTo>
                    <a:pt x="347" y="68"/>
                    <a:pt x="328" y="87"/>
                    <a:pt x="305" y="87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0762F76F-2B0B-4524-984D-3FFB37943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013" y="5632450"/>
              <a:ext cx="857250" cy="250825"/>
            </a:xfrm>
            <a:custGeom>
              <a:avLst/>
              <a:gdLst>
                <a:gd name="T0" fmla="*/ 255 w 297"/>
                <a:gd name="T1" fmla="*/ 87 h 87"/>
                <a:gd name="T2" fmla="*/ 41 w 297"/>
                <a:gd name="T3" fmla="*/ 87 h 87"/>
                <a:gd name="T4" fmla="*/ 0 w 297"/>
                <a:gd name="T5" fmla="*/ 45 h 87"/>
                <a:gd name="T6" fmla="*/ 0 w 297"/>
                <a:gd name="T7" fmla="*/ 41 h 87"/>
                <a:gd name="T8" fmla="*/ 41 w 297"/>
                <a:gd name="T9" fmla="*/ 0 h 87"/>
                <a:gd name="T10" fmla="*/ 255 w 297"/>
                <a:gd name="T11" fmla="*/ 0 h 87"/>
                <a:gd name="T12" fmla="*/ 297 w 297"/>
                <a:gd name="T13" fmla="*/ 41 h 87"/>
                <a:gd name="T14" fmla="*/ 297 w 297"/>
                <a:gd name="T15" fmla="*/ 45 h 87"/>
                <a:gd name="T16" fmla="*/ 255 w 297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7" h="87">
                  <a:moveTo>
                    <a:pt x="255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78" y="0"/>
                    <a:pt x="297" y="18"/>
                    <a:pt x="297" y="41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68"/>
                    <a:pt x="278" y="87"/>
                    <a:pt x="255" y="87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090B1E51-CF7D-4614-8006-FB2261230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2838" y="6261100"/>
              <a:ext cx="612775" cy="252413"/>
            </a:xfrm>
            <a:custGeom>
              <a:avLst/>
              <a:gdLst>
                <a:gd name="T0" fmla="*/ 171 w 212"/>
                <a:gd name="T1" fmla="*/ 87 h 87"/>
                <a:gd name="T2" fmla="*/ 41 w 212"/>
                <a:gd name="T3" fmla="*/ 87 h 87"/>
                <a:gd name="T4" fmla="*/ 0 w 212"/>
                <a:gd name="T5" fmla="*/ 45 h 87"/>
                <a:gd name="T6" fmla="*/ 0 w 212"/>
                <a:gd name="T7" fmla="*/ 41 h 87"/>
                <a:gd name="T8" fmla="*/ 41 w 212"/>
                <a:gd name="T9" fmla="*/ 0 h 87"/>
                <a:gd name="T10" fmla="*/ 171 w 212"/>
                <a:gd name="T11" fmla="*/ 0 h 87"/>
                <a:gd name="T12" fmla="*/ 212 w 212"/>
                <a:gd name="T13" fmla="*/ 41 h 87"/>
                <a:gd name="T14" fmla="*/ 212 w 212"/>
                <a:gd name="T15" fmla="*/ 45 h 87"/>
                <a:gd name="T16" fmla="*/ 171 w 212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87">
                  <a:moveTo>
                    <a:pt x="171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94" y="0"/>
                    <a:pt x="212" y="19"/>
                    <a:pt x="212" y="41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68"/>
                    <a:pt x="194" y="87"/>
                    <a:pt x="171" y="87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64FC9664-5338-4478-A030-2056BB40BB45}"/>
              </a:ext>
            </a:extLst>
          </p:cNvPr>
          <p:cNvGrpSpPr/>
          <p:nvPr/>
        </p:nvGrpSpPr>
        <p:grpSpPr>
          <a:xfrm>
            <a:off x="7430427" y="1342027"/>
            <a:ext cx="1839673" cy="1433326"/>
            <a:chOff x="7653338" y="-14288"/>
            <a:chExt cx="3679825" cy="286702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BF238F86-EEFE-4D84-94F3-915CEA96D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4650" y="63500"/>
              <a:ext cx="3278188" cy="2789238"/>
            </a:xfrm>
            <a:custGeom>
              <a:avLst/>
              <a:gdLst>
                <a:gd name="T0" fmla="*/ 38 w 1136"/>
                <a:gd name="T1" fmla="*/ 418 h 966"/>
                <a:gd name="T2" fmla="*/ 117 w 1136"/>
                <a:gd name="T3" fmla="*/ 418 h 966"/>
                <a:gd name="T4" fmla="*/ 117 w 1136"/>
                <a:gd name="T5" fmla="*/ 418 h 966"/>
                <a:gd name="T6" fmla="*/ 184 w 1136"/>
                <a:gd name="T7" fmla="*/ 418 h 966"/>
                <a:gd name="T8" fmla="*/ 224 w 1136"/>
                <a:gd name="T9" fmla="*/ 380 h 966"/>
                <a:gd name="T10" fmla="*/ 213 w 1136"/>
                <a:gd name="T11" fmla="*/ 352 h 966"/>
                <a:gd name="T12" fmla="*/ 185 w 1136"/>
                <a:gd name="T13" fmla="*/ 341 h 966"/>
                <a:gd name="T14" fmla="*/ 134 w 1136"/>
                <a:gd name="T15" fmla="*/ 341 h 966"/>
                <a:gd name="T16" fmla="*/ 134 w 1136"/>
                <a:gd name="T17" fmla="*/ 340 h 966"/>
                <a:gd name="T18" fmla="*/ 97 w 1136"/>
                <a:gd name="T19" fmla="*/ 302 h 966"/>
                <a:gd name="T20" fmla="*/ 137 w 1136"/>
                <a:gd name="T21" fmla="*/ 263 h 966"/>
                <a:gd name="T22" fmla="*/ 143 w 1136"/>
                <a:gd name="T23" fmla="*/ 263 h 966"/>
                <a:gd name="T24" fmla="*/ 177 w 1136"/>
                <a:gd name="T25" fmla="*/ 244 h 966"/>
                <a:gd name="T26" fmla="*/ 584 w 1136"/>
                <a:gd name="T27" fmla="*/ 5 h 966"/>
                <a:gd name="T28" fmla="*/ 1073 w 1136"/>
                <a:gd name="T29" fmla="*/ 480 h 966"/>
                <a:gd name="T30" fmla="*/ 1071 w 1136"/>
                <a:gd name="T31" fmla="*/ 527 h 966"/>
                <a:gd name="T32" fmla="*/ 1071 w 1136"/>
                <a:gd name="T33" fmla="*/ 530 h 966"/>
                <a:gd name="T34" fmla="*/ 1097 w 1136"/>
                <a:gd name="T35" fmla="*/ 555 h 966"/>
                <a:gd name="T36" fmla="*/ 1124 w 1136"/>
                <a:gd name="T37" fmla="*/ 567 h 966"/>
                <a:gd name="T38" fmla="*/ 1136 w 1136"/>
                <a:gd name="T39" fmla="*/ 594 h 966"/>
                <a:gd name="T40" fmla="*/ 1096 w 1136"/>
                <a:gd name="T41" fmla="*/ 633 h 966"/>
                <a:gd name="T42" fmla="*/ 965 w 1136"/>
                <a:gd name="T43" fmla="*/ 633 h 966"/>
                <a:gd name="T44" fmla="*/ 935 w 1136"/>
                <a:gd name="T45" fmla="*/ 670 h 966"/>
                <a:gd name="T46" fmla="*/ 946 w 1136"/>
                <a:gd name="T47" fmla="*/ 697 h 966"/>
                <a:gd name="T48" fmla="*/ 973 w 1136"/>
                <a:gd name="T49" fmla="*/ 709 h 966"/>
                <a:gd name="T50" fmla="*/ 1024 w 1136"/>
                <a:gd name="T51" fmla="*/ 709 h 966"/>
                <a:gd name="T52" fmla="*/ 1051 w 1136"/>
                <a:gd name="T53" fmla="*/ 720 h 966"/>
                <a:gd name="T54" fmla="*/ 1062 w 1136"/>
                <a:gd name="T55" fmla="*/ 748 h 966"/>
                <a:gd name="T56" fmla="*/ 1023 w 1136"/>
                <a:gd name="T57" fmla="*/ 786 h 966"/>
                <a:gd name="T58" fmla="*/ 1007 w 1136"/>
                <a:gd name="T59" fmla="*/ 786 h 966"/>
                <a:gd name="T60" fmla="*/ 943 w 1136"/>
                <a:gd name="T61" fmla="*/ 814 h 966"/>
                <a:gd name="T62" fmla="*/ 593 w 1136"/>
                <a:gd name="T63" fmla="*/ 966 h 966"/>
                <a:gd name="T64" fmla="*/ 116 w 1136"/>
                <a:gd name="T65" fmla="*/ 547 h 966"/>
                <a:gd name="T66" fmla="*/ 57 w 1136"/>
                <a:gd name="T67" fmla="*/ 495 h 966"/>
                <a:gd name="T68" fmla="*/ 38 w 1136"/>
                <a:gd name="T69" fmla="*/ 495 h 966"/>
                <a:gd name="T70" fmla="*/ 0 w 1136"/>
                <a:gd name="T71" fmla="*/ 456 h 966"/>
                <a:gd name="T72" fmla="*/ 0 w 1136"/>
                <a:gd name="T73" fmla="*/ 456 h 966"/>
                <a:gd name="T74" fmla="*/ 38 w 1136"/>
                <a:gd name="T75" fmla="*/ 418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6" h="966">
                  <a:moveTo>
                    <a:pt x="38" y="418"/>
                  </a:moveTo>
                  <a:cubicBezTo>
                    <a:pt x="117" y="418"/>
                    <a:pt x="117" y="418"/>
                    <a:pt x="117" y="418"/>
                  </a:cubicBezTo>
                  <a:cubicBezTo>
                    <a:pt x="117" y="418"/>
                    <a:pt x="117" y="418"/>
                    <a:pt x="117" y="418"/>
                  </a:cubicBezTo>
                  <a:cubicBezTo>
                    <a:pt x="184" y="418"/>
                    <a:pt x="184" y="418"/>
                    <a:pt x="184" y="418"/>
                  </a:cubicBezTo>
                  <a:cubicBezTo>
                    <a:pt x="206" y="418"/>
                    <a:pt x="224" y="401"/>
                    <a:pt x="224" y="380"/>
                  </a:cubicBezTo>
                  <a:cubicBezTo>
                    <a:pt x="224" y="369"/>
                    <a:pt x="220" y="359"/>
                    <a:pt x="213" y="352"/>
                  </a:cubicBezTo>
                  <a:cubicBezTo>
                    <a:pt x="206" y="345"/>
                    <a:pt x="196" y="341"/>
                    <a:pt x="185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34" y="341"/>
                    <a:pt x="134" y="341"/>
                    <a:pt x="134" y="340"/>
                  </a:cubicBezTo>
                  <a:cubicBezTo>
                    <a:pt x="114" y="339"/>
                    <a:pt x="97" y="323"/>
                    <a:pt x="97" y="302"/>
                  </a:cubicBezTo>
                  <a:cubicBezTo>
                    <a:pt x="97" y="281"/>
                    <a:pt x="116" y="263"/>
                    <a:pt x="137" y="263"/>
                  </a:cubicBezTo>
                  <a:cubicBezTo>
                    <a:pt x="143" y="263"/>
                    <a:pt x="143" y="263"/>
                    <a:pt x="143" y="263"/>
                  </a:cubicBezTo>
                  <a:cubicBezTo>
                    <a:pt x="157" y="263"/>
                    <a:pt x="170" y="256"/>
                    <a:pt x="177" y="244"/>
                  </a:cubicBezTo>
                  <a:cubicBezTo>
                    <a:pt x="259" y="103"/>
                    <a:pt x="410" y="8"/>
                    <a:pt x="584" y="5"/>
                  </a:cubicBezTo>
                  <a:cubicBezTo>
                    <a:pt x="852" y="0"/>
                    <a:pt x="1071" y="213"/>
                    <a:pt x="1073" y="480"/>
                  </a:cubicBezTo>
                  <a:cubicBezTo>
                    <a:pt x="1073" y="496"/>
                    <a:pt x="1073" y="512"/>
                    <a:pt x="1071" y="527"/>
                  </a:cubicBezTo>
                  <a:cubicBezTo>
                    <a:pt x="1071" y="528"/>
                    <a:pt x="1071" y="529"/>
                    <a:pt x="1071" y="530"/>
                  </a:cubicBezTo>
                  <a:cubicBezTo>
                    <a:pt x="1071" y="544"/>
                    <a:pt x="1083" y="555"/>
                    <a:pt x="1097" y="555"/>
                  </a:cubicBezTo>
                  <a:cubicBezTo>
                    <a:pt x="1108" y="555"/>
                    <a:pt x="1117" y="560"/>
                    <a:pt x="1124" y="567"/>
                  </a:cubicBezTo>
                  <a:cubicBezTo>
                    <a:pt x="1131" y="574"/>
                    <a:pt x="1136" y="584"/>
                    <a:pt x="1136" y="594"/>
                  </a:cubicBezTo>
                  <a:cubicBezTo>
                    <a:pt x="1135" y="616"/>
                    <a:pt x="1117" y="633"/>
                    <a:pt x="1096" y="633"/>
                  </a:cubicBezTo>
                  <a:cubicBezTo>
                    <a:pt x="965" y="633"/>
                    <a:pt x="965" y="633"/>
                    <a:pt x="965" y="633"/>
                  </a:cubicBezTo>
                  <a:cubicBezTo>
                    <a:pt x="947" y="636"/>
                    <a:pt x="935" y="652"/>
                    <a:pt x="935" y="670"/>
                  </a:cubicBezTo>
                  <a:cubicBezTo>
                    <a:pt x="935" y="681"/>
                    <a:pt x="939" y="690"/>
                    <a:pt x="946" y="697"/>
                  </a:cubicBezTo>
                  <a:cubicBezTo>
                    <a:pt x="953" y="704"/>
                    <a:pt x="963" y="709"/>
                    <a:pt x="973" y="709"/>
                  </a:cubicBezTo>
                  <a:cubicBezTo>
                    <a:pt x="1024" y="709"/>
                    <a:pt x="1024" y="709"/>
                    <a:pt x="1024" y="709"/>
                  </a:cubicBezTo>
                  <a:cubicBezTo>
                    <a:pt x="1034" y="709"/>
                    <a:pt x="1044" y="713"/>
                    <a:pt x="1051" y="720"/>
                  </a:cubicBezTo>
                  <a:cubicBezTo>
                    <a:pt x="1058" y="727"/>
                    <a:pt x="1062" y="737"/>
                    <a:pt x="1062" y="748"/>
                  </a:cubicBezTo>
                  <a:cubicBezTo>
                    <a:pt x="1062" y="769"/>
                    <a:pt x="1044" y="786"/>
                    <a:pt x="1023" y="786"/>
                  </a:cubicBezTo>
                  <a:cubicBezTo>
                    <a:pt x="1007" y="786"/>
                    <a:pt x="1007" y="786"/>
                    <a:pt x="1007" y="786"/>
                  </a:cubicBezTo>
                  <a:cubicBezTo>
                    <a:pt x="983" y="786"/>
                    <a:pt x="960" y="796"/>
                    <a:pt x="943" y="814"/>
                  </a:cubicBezTo>
                  <a:cubicBezTo>
                    <a:pt x="855" y="907"/>
                    <a:pt x="731" y="966"/>
                    <a:pt x="593" y="966"/>
                  </a:cubicBezTo>
                  <a:cubicBezTo>
                    <a:pt x="348" y="966"/>
                    <a:pt x="146" y="783"/>
                    <a:pt x="116" y="547"/>
                  </a:cubicBezTo>
                  <a:cubicBezTo>
                    <a:pt x="112" y="517"/>
                    <a:pt x="87" y="495"/>
                    <a:pt x="57" y="495"/>
                  </a:cubicBezTo>
                  <a:cubicBezTo>
                    <a:pt x="38" y="495"/>
                    <a:pt x="38" y="495"/>
                    <a:pt x="38" y="495"/>
                  </a:cubicBezTo>
                  <a:cubicBezTo>
                    <a:pt x="17" y="495"/>
                    <a:pt x="0" y="478"/>
                    <a:pt x="0" y="456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35"/>
                    <a:pt x="17" y="418"/>
                    <a:pt x="38" y="41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6349D007-BF0E-427F-B5FE-EC0E9F6E5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1863" y="2111375"/>
              <a:ext cx="223838" cy="222250"/>
            </a:xfrm>
            <a:custGeom>
              <a:avLst/>
              <a:gdLst>
                <a:gd name="T0" fmla="*/ 37 w 78"/>
                <a:gd name="T1" fmla="*/ 77 h 77"/>
                <a:gd name="T2" fmla="*/ 41 w 78"/>
                <a:gd name="T3" fmla="*/ 77 h 77"/>
                <a:gd name="T4" fmla="*/ 78 w 78"/>
                <a:gd name="T5" fmla="*/ 40 h 77"/>
                <a:gd name="T6" fmla="*/ 78 w 78"/>
                <a:gd name="T7" fmla="*/ 37 h 77"/>
                <a:gd name="T8" fmla="*/ 41 w 78"/>
                <a:gd name="T9" fmla="*/ 0 h 77"/>
                <a:gd name="T10" fmla="*/ 37 w 78"/>
                <a:gd name="T11" fmla="*/ 0 h 77"/>
                <a:gd name="T12" fmla="*/ 0 w 78"/>
                <a:gd name="T13" fmla="*/ 37 h 77"/>
                <a:gd name="T14" fmla="*/ 0 w 78"/>
                <a:gd name="T15" fmla="*/ 40 h 77"/>
                <a:gd name="T16" fmla="*/ 37 w 78"/>
                <a:gd name="T1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77">
                  <a:moveTo>
                    <a:pt x="37" y="77"/>
                  </a:moveTo>
                  <a:cubicBezTo>
                    <a:pt x="41" y="77"/>
                    <a:pt x="41" y="77"/>
                    <a:pt x="41" y="77"/>
                  </a:cubicBezTo>
                  <a:cubicBezTo>
                    <a:pt x="61" y="77"/>
                    <a:pt x="78" y="61"/>
                    <a:pt x="78" y="40"/>
                  </a:cubicBezTo>
                  <a:cubicBezTo>
                    <a:pt x="78" y="37"/>
                    <a:pt x="78" y="37"/>
                    <a:pt x="78" y="37"/>
                  </a:cubicBezTo>
                  <a:cubicBezTo>
                    <a:pt x="78" y="16"/>
                    <a:pt x="61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1"/>
                    <a:pt x="17" y="77"/>
                    <a:pt x="37" y="77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8CC4BA1F-900B-4830-8EA5-EB3079902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3338" y="1270000"/>
              <a:ext cx="300038" cy="223838"/>
            </a:xfrm>
            <a:custGeom>
              <a:avLst/>
              <a:gdLst>
                <a:gd name="T0" fmla="*/ 37 w 104"/>
                <a:gd name="T1" fmla="*/ 77 h 77"/>
                <a:gd name="T2" fmla="*/ 67 w 104"/>
                <a:gd name="T3" fmla="*/ 77 h 77"/>
                <a:gd name="T4" fmla="*/ 104 w 104"/>
                <a:gd name="T5" fmla="*/ 40 h 77"/>
                <a:gd name="T6" fmla="*/ 104 w 104"/>
                <a:gd name="T7" fmla="*/ 37 h 77"/>
                <a:gd name="T8" fmla="*/ 67 w 104"/>
                <a:gd name="T9" fmla="*/ 0 h 77"/>
                <a:gd name="T10" fmla="*/ 37 w 104"/>
                <a:gd name="T11" fmla="*/ 0 h 77"/>
                <a:gd name="T12" fmla="*/ 0 w 104"/>
                <a:gd name="T13" fmla="*/ 37 h 77"/>
                <a:gd name="T14" fmla="*/ 0 w 104"/>
                <a:gd name="T15" fmla="*/ 40 h 77"/>
                <a:gd name="T16" fmla="*/ 37 w 104"/>
                <a:gd name="T1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77">
                  <a:moveTo>
                    <a:pt x="37" y="77"/>
                  </a:moveTo>
                  <a:cubicBezTo>
                    <a:pt x="67" y="77"/>
                    <a:pt x="67" y="77"/>
                    <a:pt x="67" y="77"/>
                  </a:cubicBezTo>
                  <a:cubicBezTo>
                    <a:pt x="88" y="77"/>
                    <a:pt x="104" y="61"/>
                    <a:pt x="104" y="40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4" y="16"/>
                    <a:pt x="88" y="0"/>
                    <a:pt x="6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1"/>
                    <a:pt x="17" y="77"/>
                    <a:pt x="37" y="77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491766BA-6779-431A-8E02-77358FA42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2113" y="-14288"/>
              <a:ext cx="3278188" cy="2789238"/>
            </a:xfrm>
            <a:custGeom>
              <a:avLst/>
              <a:gdLst>
                <a:gd name="T0" fmla="*/ 38 w 1136"/>
                <a:gd name="T1" fmla="*/ 418 h 966"/>
                <a:gd name="T2" fmla="*/ 117 w 1136"/>
                <a:gd name="T3" fmla="*/ 418 h 966"/>
                <a:gd name="T4" fmla="*/ 117 w 1136"/>
                <a:gd name="T5" fmla="*/ 418 h 966"/>
                <a:gd name="T6" fmla="*/ 184 w 1136"/>
                <a:gd name="T7" fmla="*/ 418 h 966"/>
                <a:gd name="T8" fmla="*/ 224 w 1136"/>
                <a:gd name="T9" fmla="*/ 380 h 966"/>
                <a:gd name="T10" fmla="*/ 213 w 1136"/>
                <a:gd name="T11" fmla="*/ 352 h 966"/>
                <a:gd name="T12" fmla="*/ 185 w 1136"/>
                <a:gd name="T13" fmla="*/ 341 h 966"/>
                <a:gd name="T14" fmla="*/ 134 w 1136"/>
                <a:gd name="T15" fmla="*/ 341 h 966"/>
                <a:gd name="T16" fmla="*/ 134 w 1136"/>
                <a:gd name="T17" fmla="*/ 341 h 966"/>
                <a:gd name="T18" fmla="*/ 98 w 1136"/>
                <a:gd name="T19" fmla="*/ 302 h 966"/>
                <a:gd name="T20" fmla="*/ 137 w 1136"/>
                <a:gd name="T21" fmla="*/ 264 h 966"/>
                <a:gd name="T22" fmla="*/ 143 w 1136"/>
                <a:gd name="T23" fmla="*/ 264 h 966"/>
                <a:gd name="T24" fmla="*/ 177 w 1136"/>
                <a:gd name="T25" fmla="*/ 245 h 966"/>
                <a:gd name="T26" fmla="*/ 584 w 1136"/>
                <a:gd name="T27" fmla="*/ 5 h 966"/>
                <a:gd name="T28" fmla="*/ 1073 w 1136"/>
                <a:gd name="T29" fmla="*/ 481 h 966"/>
                <a:gd name="T30" fmla="*/ 1071 w 1136"/>
                <a:gd name="T31" fmla="*/ 528 h 966"/>
                <a:gd name="T32" fmla="*/ 1071 w 1136"/>
                <a:gd name="T33" fmla="*/ 530 h 966"/>
                <a:gd name="T34" fmla="*/ 1097 w 1136"/>
                <a:gd name="T35" fmla="*/ 556 h 966"/>
                <a:gd name="T36" fmla="*/ 1124 w 1136"/>
                <a:gd name="T37" fmla="*/ 567 h 966"/>
                <a:gd name="T38" fmla="*/ 1136 w 1136"/>
                <a:gd name="T39" fmla="*/ 595 h 966"/>
                <a:gd name="T40" fmla="*/ 1096 w 1136"/>
                <a:gd name="T41" fmla="*/ 633 h 966"/>
                <a:gd name="T42" fmla="*/ 965 w 1136"/>
                <a:gd name="T43" fmla="*/ 633 h 966"/>
                <a:gd name="T44" fmla="*/ 935 w 1136"/>
                <a:gd name="T45" fmla="*/ 671 h 966"/>
                <a:gd name="T46" fmla="*/ 946 w 1136"/>
                <a:gd name="T47" fmla="*/ 698 h 966"/>
                <a:gd name="T48" fmla="*/ 973 w 1136"/>
                <a:gd name="T49" fmla="*/ 709 h 966"/>
                <a:gd name="T50" fmla="*/ 1024 w 1136"/>
                <a:gd name="T51" fmla="*/ 709 h 966"/>
                <a:gd name="T52" fmla="*/ 1051 w 1136"/>
                <a:gd name="T53" fmla="*/ 721 h 966"/>
                <a:gd name="T54" fmla="*/ 1062 w 1136"/>
                <a:gd name="T55" fmla="*/ 748 h 966"/>
                <a:gd name="T56" fmla="*/ 1023 w 1136"/>
                <a:gd name="T57" fmla="*/ 787 h 966"/>
                <a:gd name="T58" fmla="*/ 1007 w 1136"/>
                <a:gd name="T59" fmla="*/ 787 h 966"/>
                <a:gd name="T60" fmla="*/ 943 w 1136"/>
                <a:gd name="T61" fmla="*/ 814 h 966"/>
                <a:gd name="T62" fmla="*/ 593 w 1136"/>
                <a:gd name="T63" fmla="*/ 966 h 966"/>
                <a:gd name="T64" fmla="*/ 116 w 1136"/>
                <a:gd name="T65" fmla="*/ 547 h 966"/>
                <a:gd name="T66" fmla="*/ 57 w 1136"/>
                <a:gd name="T67" fmla="*/ 496 h 966"/>
                <a:gd name="T68" fmla="*/ 38 w 1136"/>
                <a:gd name="T69" fmla="*/ 496 h 966"/>
                <a:gd name="T70" fmla="*/ 0 w 1136"/>
                <a:gd name="T71" fmla="*/ 457 h 966"/>
                <a:gd name="T72" fmla="*/ 0 w 1136"/>
                <a:gd name="T73" fmla="*/ 457 h 966"/>
                <a:gd name="T74" fmla="*/ 38 w 1136"/>
                <a:gd name="T75" fmla="*/ 418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6" h="966">
                  <a:moveTo>
                    <a:pt x="38" y="418"/>
                  </a:moveTo>
                  <a:cubicBezTo>
                    <a:pt x="117" y="418"/>
                    <a:pt x="117" y="418"/>
                    <a:pt x="117" y="418"/>
                  </a:cubicBezTo>
                  <a:cubicBezTo>
                    <a:pt x="117" y="418"/>
                    <a:pt x="117" y="418"/>
                    <a:pt x="117" y="418"/>
                  </a:cubicBezTo>
                  <a:cubicBezTo>
                    <a:pt x="184" y="418"/>
                    <a:pt x="184" y="418"/>
                    <a:pt x="184" y="418"/>
                  </a:cubicBezTo>
                  <a:cubicBezTo>
                    <a:pt x="206" y="418"/>
                    <a:pt x="224" y="402"/>
                    <a:pt x="224" y="380"/>
                  </a:cubicBezTo>
                  <a:cubicBezTo>
                    <a:pt x="224" y="369"/>
                    <a:pt x="220" y="360"/>
                    <a:pt x="213" y="352"/>
                  </a:cubicBezTo>
                  <a:cubicBezTo>
                    <a:pt x="206" y="345"/>
                    <a:pt x="196" y="341"/>
                    <a:pt x="185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14" y="340"/>
                    <a:pt x="98" y="323"/>
                    <a:pt x="98" y="302"/>
                  </a:cubicBezTo>
                  <a:cubicBezTo>
                    <a:pt x="98" y="281"/>
                    <a:pt x="116" y="264"/>
                    <a:pt x="137" y="264"/>
                  </a:cubicBezTo>
                  <a:cubicBezTo>
                    <a:pt x="143" y="264"/>
                    <a:pt x="143" y="264"/>
                    <a:pt x="143" y="264"/>
                  </a:cubicBezTo>
                  <a:cubicBezTo>
                    <a:pt x="157" y="264"/>
                    <a:pt x="170" y="256"/>
                    <a:pt x="177" y="245"/>
                  </a:cubicBezTo>
                  <a:cubicBezTo>
                    <a:pt x="259" y="104"/>
                    <a:pt x="410" y="8"/>
                    <a:pt x="584" y="5"/>
                  </a:cubicBezTo>
                  <a:cubicBezTo>
                    <a:pt x="852" y="0"/>
                    <a:pt x="1071" y="213"/>
                    <a:pt x="1073" y="481"/>
                  </a:cubicBezTo>
                  <a:cubicBezTo>
                    <a:pt x="1073" y="497"/>
                    <a:pt x="1073" y="512"/>
                    <a:pt x="1071" y="528"/>
                  </a:cubicBezTo>
                  <a:cubicBezTo>
                    <a:pt x="1071" y="529"/>
                    <a:pt x="1071" y="529"/>
                    <a:pt x="1071" y="530"/>
                  </a:cubicBezTo>
                  <a:cubicBezTo>
                    <a:pt x="1071" y="544"/>
                    <a:pt x="1083" y="556"/>
                    <a:pt x="1097" y="556"/>
                  </a:cubicBezTo>
                  <a:cubicBezTo>
                    <a:pt x="1108" y="556"/>
                    <a:pt x="1118" y="560"/>
                    <a:pt x="1124" y="567"/>
                  </a:cubicBezTo>
                  <a:cubicBezTo>
                    <a:pt x="1132" y="574"/>
                    <a:pt x="1136" y="584"/>
                    <a:pt x="1136" y="595"/>
                  </a:cubicBezTo>
                  <a:cubicBezTo>
                    <a:pt x="1136" y="616"/>
                    <a:pt x="1117" y="633"/>
                    <a:pt x="1096" y="633"/>
                  </a:cubicBezTo>
                  <a:cubicBezTo>
                    <a:pt x="965" y="633"/>
                    <a:pt x="965" y="633"/>
                    <a:pt x="965" y="633"/>
                  </a:cubicBezTo>
                  <a:cubicBezTo>
                    <a:pt x="948" y="637"/>
                    <a:pt x="935" y="652"/>
                    <a:pt x="935" y="671"/>
                  </a:cubicBezTo>
                  <a:cubicBezTo>
                    <a:pt x="935" y="681"/>
                    <a:pt x="939" y="691"/>
                    <a:pt x="946" y="698"/>
                  </a:cubicBezTo>
                  <a:cubicBezTo>
                    <a:pt x="953" y="705"/>
                    <a:pt x="963" y="709"/>
                    <a:pt x="973" y="709"/>
                  </a:cubicBezTo>
                  <a:cubicBezTo>
                    <a:pt x="1024" y="709"/>
                    <a:pt x="1024" y="709"/>
                    <a:pt x="1024" y="709"/>
                  </a:cubicBezTo>
                  <a:cubicBezTo>
                    <a:pt x="1034" y="709"/>
                    <a:pt x="1044" y="714"/>
                    <a:pt x="1051" y="721"/>
                  </a:cubicBezTo>
                  <a:cubicBezTo>
                    <a:pt x="1058" y="728"/>
                    <a:pt x="1063" y="738"/>
                    <a:pt x="1062" y="748"/>
                  </a:cubicBezTo>
                  <a:cubicBezTo>
                    <a:pt x="1062" y="770"/>
                    <a:pt x="1044" y="787"/>
                    <a:pt x="1023" y="787"/>
                  </a:cubicBezTo>
                  <a:cubicBezTo>
                    <a:pt x="1007" y="787"/>
                    <a:pt x="1007" y="787"/>
                    <a:pt x="1007" y="787"/>
                  </a:cubicBezTo>
                  <a:cubicBezTo>
                    <a:pt x="983" y="787"/>
                    <a:pt x="960" y="797"/>
                    <a:pt x="943" y="814"/>
                  </a:cubicBezTo>
                  <a:cubicBezTo>
                    <a:pt x="856" y="908"/>
                    <a:pt x="731" y="966"/>
                    <a:pt x="593" y="966"/>
                  </a:cubicBezTo>
                  <a:cubicBezTo>
                    <a:pt x="348" y="966"/>
                    <a:pt x="146" y="784"/>
                    <a:pt x="116" y="547"/>
                  </a:cubicBezTo>
                  <a:cubicBezTo>
                    <a:pt x="112" y="518"/>
                    <a:pt x="87" y="496"/>
                    <a:pt x="57" y="496"/>
                  </a:cubicBezTo>
                  <a:cubicBezTo>
                    <a:pt x="38" y="496"/>
                    <a:pt x="38" y="496"/>
                    <a:pt x="38" y="496"/>
                  </a:cubicBezTo>
                  <a:cubicBezTo>
                    <a:pt x="17" y="496"/>
                    <a:pt x="0" y="478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36"/>
                    <a:pt x="17" y="418"/>
                    <a:pt x="38" y="41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0E3EC397-546E-4072-A177-CF68DB28A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913" y="2033587"/>
              <a:ext cx="222250" cy="225425"/>
            </a:xfrm>
            <a:custGeom>
              <a:avLst/>
              <a:gdLst>
                <a:gd name="T0" fmla="*/ 36 w 77"/>
                <a:gd name="T1" fmla="*/ 78 h 78"/>
                <a:gd name="T2" fmla="*/ 40 w 77"/>
                <a:gd name="T3" fmla="*/ 78 h 78"/>
                <a:gd name="T4" fmla="*/ 77 w 77"/>
                <a:gd name="T5" fmla="*/ 41 h 78"/>
                <a:gd name="T6" fmla="*/ 77 w 77"/>
                <a:gd name="T7" fmla="*/ 37 h 78"/>
                <a:gd name="T8" fmla="*/ 40 w 77"/>
                <a:gd name="T9" fmla="*/ 0 h 78"/>
                <a:gd name="T10" fmla="*/ 36 w 77"/>
                <a:gd name="T11" fmla="*/ 0 h 78"/>
                <a:gd name="T12" fmla="*/ 0 w 77"/>
                <a:gd name="T13" fmla="*/ 37 h 78"/>
                <a:gd name="T14" fmla="*/ 0 w 77"/>
                <a:gd name="T15" fmla="*/ 41 h 78"/>
                <a:gd name="T16" fmla="*/ 36 w 77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8">
                  <a:moveTo>
                    <a:pt x="36" y="78"/>
                  </a:moveTo>
                  <a:cubicBezTo>
                    <a:pt x="40" y="78"/>
                    <a:pt x="40" y="78"/>
                    <a:pt x="40" y="78"/>
                  </a:cubicBezTo>
                  <a:cubicBezTo>
                    <a:pt x="60" y="78"/>
                    <a:pt x="77" y="61"/>
                    <a:pt x="77" y="41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17"/>
                    <a:pt x="60" y="0"/>
                    <a:pt x="4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61"/>
                    <a:pt x="16" y="78"/>
                    <a:pt x="36" y="7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FD43E786-0BF8-4D02-BF5E-9660837C6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3975" y="1192212"/>
              <a:ext cx="296863" cy="225425"/>
            </a:xfrm>
            <a:custGeom>
              <a:avLst/>
              <a:gdLst>
                <a:gd name="T0" fmla="*/ 36 w 103"/>
                <a:gd name="T1" fmla="*/ 78 h 78"/>
                <a:gd name="T2" fmla="*/ 67 w 103"/>
                <a:gd name="T3" fmla="*/ 78 h 78"/>
                <a:gd name="T4" fmla="*/ 103 w 103"/>
                <a:gd name="T5" fmla="*/ 41 h 78"/>
                <a:gd name="T6" fmla="*/ 103 w 103"/>
                <a:gd name="T7" fmla="*/ 37 h 78"/>
                <a:gd name="T8" fmla="*/ 67 w 103"/>
                <a:gd name="T9" fmla="*/ 0 h 78"/>
                <a:gd name="T10" fmla="*/ 36 w 103"/>
                <a:gd name="T11" fmla="*/ 0 h 78"/>
                <a:gd name="T12" fmla="*/ 0 w 103"/>
                <a:gd name="T13" fmla="*/ 37 h 78"/>
                <a:gd name="T14" fmla="*/ 0 w 103"/>
                <a:gd name="T15" fmla="*/ 41 h 78"/>
                <a:gd name="T16" fmla="*/ 36 w 103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78">
                  <a:moveTo>
                    <a:pt x="36" y="78"/>
                  </a:moveTo>
                  <a:cubicBezTo>
                    <a:pt x="67" y="78"/>
                    <a:pt x="67" y="78"/>
                    <a:pt x="67" y="78"/>
                  </a:cubicBezTo>
                  <a:cubicBezTo>
                    <a:pt x="87" y="78"/>
                    <a:pt x="103" y="61"/>
                    <a:pt x="103" y="41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17"/>
                    <a:pt x="87" y="0"/>
                    <a:pt x="6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61"/>
                    <a:pt x="16" y="78"/>
                    <a:pt x="36" y="7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7579D881-2A8E-4735-9DE7-22F3D67EF6DA}"/>
              </a:ext>
            </a:extLst>
          </p:cNvPr>
          <p:cNvGrpSpPr/>
          <p:nvPr/>
        </p:nvGrpSpPr>
        <p:grpSpPr>
          <a:xfrm>
            <a:off x="5701094" y="2661544"/>
            <a:ext cx="769044" cy="1649198"/>
            <a:chOff x="1108075" y="6986587"/>
            <a:chExt cx="1538288" cy="3298826"/>
          </a:xfrm>
        </p:grpSpPr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7A907205-0E90-4B1E-B820-D3F0D0F5F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075" y="6986587"/>
              <a:ext cx="1471613" cy="2954338"/>
            </a:xfrm>
            <a:custGeom>
              <a:avLst/>
              <a:gdLst>
                <a:gd name="T0" fmla="*/ 333 w 510"/>
                <a:gd name="T1" fmla="*/ 489 h 1023"/>
                <a:gd name="T2" fmla="*/ 371 w 510"/>
                <a:gd name="T3" fmla="*/ 357 h 1023"/>
                <a:gd name="T4" fmla="*/ 300 w 510"/>
                <a:gd name="T5" fmla="*/ 205 h 1023"/>
                <a:gd name="T6" fmla="*/ 338 w 510"/>
                <a:gd name="T7" fmla="*/ 123 h 1023"/>
                <a:gd name="T8" fmla="*/ 237 w 510"/>
                <a:gd name="T9" fmla="*/ 5 h 1023"/>
                <a:gd name="T10" fmla="*/ 118 w 510"/>
                <a:gd name="T11" fmla="*/ 106 h 1023"/>
                <a:gd name="T12" fmla="*/ 132 w 510"/>
                <a:gd name="T13" fmla="*/ 167 h 1023"/>
                <a:gd name="T14" fmla="*/ 19 w 510"/>
                <a:gd name="T15" fmla="*/ 326 h 1023"/>
                <a:gd name="T16" fmla="*/ 89 w 510"/>
                <a:gd name="T17" fmla="*/ 518 h 1023"/>
                <a:gd name="T18" fmla="*/ 1 w 510"/>
                <a:gd name="T19" fmla="*/ 717 h 1023"/>
                <a:gd name="T20" fmla="*/ 286 w 510"/>
                <a:gd name="T21" fmla="*/ 1000 h 1023"/>
                <a:gd name="T22" fmla="*/ 487 w 510"/>
                <a:gd name="T23" fmla="*/ 682 h 1023"/>
                <a:gd name="T24" fmla="*/ 333 w 510"/>
                <a:gd name="T25" fmla="*/ 489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0" h="1023">
                  <a:moveTo>
                    <a:pt x="333" y="489"/>
                  </a:moveTo>
                  <a:cubicBezTo>
                    <a:pt x="327" y="419"/>
                    <a:pt x="372" y="439"/>
                    <a:pt x="371" y="357"/>
                  </a:cubicBezTo>
                  <a:cubicBezTo>
                    <a:pt x="371" y="284"/>
                    <a:pt x="301" y="244"/>
                    <a:pt x="300" y="205"/>
                  </a:cubicBezTo>
                  <a:cubicBezTo>
                    <a:pt x="299" y="166"/>
                    <a:pt x="336" y="145"/>
                    <a:pt x="338" y="123"/>
                  </a:cubicBezTo>
                  <a:cubicBezTo>
                    <a:pt x="342" y="63"/>
                    <a:pt x="297" y="10"/>
                    <a:pt x="237" y="5"/>
                  </a:cubicBezTo>
                  <a:cubicBezTo>
                    <a:pt x="176" y="0"/>
                    <a:pt x="123" y="45"/>
                    <a:pt x="118" y="106"/>
                  </a:cubicBezTo>
                  <a:cubicBezTo>
                    <a:pt x="117" y="128"/>
                    <a:pt x="131" y="133"/>
                    <a:pt x="132" y="167"/>
                  </a:cubicBezTo>
                  <a:cubicBezTo>
                    <a:pt x="132" y="202"/>
                    <a:pt x="8" y="255"/>
                    <a:pt x="19" y="326"/>
                  </a:cubicBezTo>
                  <a:cubicBezTo>
                    <a:pt x="30" y="398"/>
                    <a:pt x="94" y="431"/>
                    <a:pt x="89" y="518"/>
                  </a:cubicBezTo>
                  <a:cubicBezTo>
                    <a:pt x="86" y="583"/>
                    <a:pt x="0" y="610"/>
                    <a:pt x="1" y="717"/>
                  </a:cubicBezTo>
                  <a:cubicBezTo>
                    <a:pt x="3" y="890"/>
                    <a:pt x="127" y="1023"/>
                    <a:pt x="286" y="1000"/>
                  </a:cubicBezTo>
                  <a:cubicBezTo>
                    <a:pt x="445" y="978"/>
                    <a:pt x="510" y="841"/>
                    <a:pt x="487" y="682"/>
                  </a:cubicBezTo>
                  <a:cubicBezTo>
                    <a:pt x="473" y="577"/>
                    <a:pt x="339" y="558"/>
                    <a:pt x="333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D1814C61-7669-4B78-B143-392AA3B3B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813" y="7297737"/>
              <a:ext cx="215900" cy="2297113"/>
            </a:xfrm>
            <a:custGeom>
              <a:avLst/>
              <a:gdLst>
                <a:gd name="T0" fmla="*/ 23 w 75"/>
                <a:gd name="T1" fmla="*/ 0 h 795"/>
                <a:gd name="T2" fmla="*/ 13 w 75"/>
                <a:gd name="T3" fmla="*/ 100 h 795"/>
                <a:gd name="T4" fmla="*/ 7 w 75"/>
                <a:gd name="T5" fmla="*/ 200 h 795"/>
                <a:gd name="T6" fmla="*/ 4 w 75"/>
                <a:gd name="T7" fmla="*/ 300 h 795"/>
                <a:gd name="T8" fmla="*/ 6 w 75"/>
                <a:gd name="T9" fmla="*/ 401 h 795"/>
                <a:gd name="T10" fmla="*/ 13 w 75"/>
                <a:gd name="T11" fmla="*/ 501 h 795"/>
                <a:gd name="T12" fmla="*/ 26 w 75"/>
                <a:gd name="T13" fmla="*/ 600 h 795"/>
                <a:gd name="T14" fmla="*/ 46 w 75"/>
                <a:gd name="T15" fmla="*/ 699 h 795"/>
                <a:gd name="T16" fmla="*/ 75 w 75"/>
                <a:gd name="T17" fmla="*/ 795 h 795"/>
                <a:gd name="T18" fmla="*/ 44 w 75"/>
                <a:gd name="T19" fmla="*/ 699 h 795"/>
                <a:gd name="T20" fmla="*/ 23 w 75"/>
                <a:gd name="T21" fmla="*/ 601 h 795"/>
                <a:gd name="T22" fmla="*/ 9 w 75"/>
                <a:gd name="T23" fmla="*/ 501 h 795"/>
                <a:gd name="T24" fmla="*/ 2 w 75"/>
                <a:gd name="T25" fmla="*/ 401 h 795"/>
                <a:gd name="T26" fmla="*/ 4 w 75"/>
                <a:gd name="T27" fmla="*/ 200 h 795"/>
                <a:gd name="T28" fmla="*/ 23 w 75"/>
                <a:gd name="T2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795">
                  <a:moveTo>
                    <a:pt x="23" y="0"/>
                  </a:moveTo>
                  <a:cubicBezTo>
                    <a:pt x="19" y="33"/>
                    <a:pt x="16" y="66"/>
                    <a:pt x="13" y="100"/>
                  </a:cubicBezTo>
                  <a:cubicBezTo>
                    <a:pt x="10" y="133"/>
                    <a:pt x="8" y="166"/>
                    <a:pt x="7" y="200"/>
                  </a:cubicBezTo>
                  <a:cubicBezTo>
                    <a:pt x="5" y="233"/>
                    <a:pt x="4" y="267"/>
                    <a:pt x="4" y="300"/>
                  </a:cubicBezTo>
                  <a:cubicBezTo>
                    <a:pt x="4" y="334"/>
                    <a:pt x="5" y="367"/>
                    <a:pt x="6" y="401"/>
                  </a:cubicBezTo>
                  <a:cubicBezTo>
                    <a:pt x="8" y="434"/>
                    <a:pt x="10" y="467"/>
                    <a:pt x="13" y="501"/>
                  </a:cubicBezTo>
                  <a:cubicBezTo>
                    <a:pt x="17" y="534"/>
                    <a:pt x="21" y="567"/>
                    <a:pt x="26" y="600"/>
                  </a:cubicBezTo>
                  <a:cubicBezTo>
                    <a:pt x="32" y="633"/>
                    <a:pt x="38" y="666"/>
                    <a:pt x="46" y="699"/>
                  </a:cubicBezTo>
                  <a:cubicBezTo>
                    <a:pt x="54" y="731"/>
                    <a:pt x="64" y="763"/>
                    <a:pt x="75" y="795"/>
                  </a:cubicBezTo>
                  <a:cubicBezTo>
                    <a:pt x="63" y="764"/>
                    <a:pt x="53" y="732"/>
                    <a:pt x="44" y="699"/>
                  </a:cubicBezTo>
                  <a:cubicBezTo>
                    <a:pt x="36" y="667"/>
                    <a:pt x="29" y="634"/>
                    <a:pt x="23" y="601"/>
                  </a:cubicBezTo>
                  <a:cubicBezTo>
                    <a:pt x="17" y="568"/>
                    <a:pt x="13" y="535"/>
                    <a:pt x="9" y="501"/>
                  </a:cubicBezTo>
                  <a:cubicBezTo>
                    <a:pt x="6" y="468"/>
                    <a:pt x="4" y="434"/>
                    <a:pt x="2" y="401"/>
                  </a:cubicBezTo>
                  <a:cubicBezTo>
                    <a:pt x="0" y="334"/>
                    <a:pt x="0" y="267"/>
                    <a:pt x="4" y="200"/>
                  </a:cubicBezTo>
                  <a:cubicBezTo>
                    <a:pt x="7" y="133"/>
                    <a:pt x="13" y="66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D4A2684-7AF8-4818-8FC1-11332117A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8" y="7521575"/>
              <a:ext cx="228600" cy="219075"/>
            </a:xfrm>
            <a:custGeom>
              <a:avLst/>
              <a:gdLst>
                <a:gd name="T0" fmla="*/ 0 w 79"/>
                <a:gd name="T1" fmla="*/ 76 h 76"/>
                <a:gd name="T2" fmla="*/ 41 w 79"/>
                <a:gd name="T3" fmla="*/ 40 h 76"/>
                <a:gd name="T4" fmla="*/ 46 w 79"/>
                <a:gd name="T5" fmla="*/ 35 h 76"/>
                <a:gd name="T6" fmla="*/ 51 w 79"/>
                <a:gd name="T7" fmla="*/ 31 h 76"/>
                <a:gd name="T8" fmla="*/ 61 w 79"/>
                <a:gd name="T9" fmla="*/ 21 h 76"/>
                <a:gd name="T10" fmla="*/ 79 w 79"/>
                <a:gd name="T11" fmla="*/ 0 h 76"/>
                <a:gd name="T12" fmla="*/ 63 w 79"/>
                <a:gd name="T13" fmla="*/ 23 h 76"/>
                <a:gd name="T14" fmla="*/ 44 w 79"/>
                <a:gd name="T15" fmla="*/ 43 h 76"/>
                <a:gd name="T16" fmla="*/ 23 w 79"/>
                <a:gd name="T17" fmla="*/ 61 h 76"/>
                <a:gd name="T18" fmla="*/ 0 w 79"/>
                <a:gd name="T1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6">
                  <a:moveTo>
                    <a:pt x="0" y="76"/>
                  </a:moveTo>
                  <a:cubicBezTo>
                    <a:pt x="14" y="64"/>
                    <a:pt x="28" y="53"/>
                    <a:pt x="41" y="40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4" y="28"/>
                    <a:pt x="57" y="24"/>
                    <a:pt x="61" y="21"/>
                  </a:cubicBezTo>
                  <a:cubicBezTo>
                    <a:pt x="67" y="14"/>
                    <a:pt x="73" y="7"/>
                    <a:pt x="79" y="0"/>
                  </a:cubicBezTo>
                  <a:cubicBezTo>
                    <a:pt x="74" y="8"/>
                    <a:pt x="69" y="16"/>
                    <a:pt x="63" y="23"/>
                  </a:cubicBezTo>
                  <a:cubicBezTo>
                    <a:pt x="57" y="30"/>
                    <a:pt x="51" y="37"/>
                    <a:pt x="44" y="43"/>
                  </a:cubicBezTo>
                  <a:cubicBezTo>
                    <a:pt x="37" y="49"/>
                    <a:pt x="30" y="55"/>
                    <a:pt x="23" y="61"/>
                  </a:cubicBezTo>
                  <a:cubicBezTo>
                    <a:pt x="16" y="66"/>
                    <a:pt x="8" y="71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470BF8E5-759D-41BD-B656-EAC09D3359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" y="7624762"/>
              <a:ext cx="227013" cy="215900"/>
            </a:xfrm>
            <a:custGeom>
              <a:avLst/>
              <a:gdLst>
                <a:gd name="T0" fmla="*/ 0 w 79"/>
                <a:gd name="T1" fmla="*/ 75 h 75"/>
                <a:gd name="T2" fmla="*/ 41 w 79"/>
                <a:gd name="T3" fmla="*/ 40 h 75"/>
                <a:gd name="T4" fmla="*/ 46 w 79"/>
                <a:gd name="T5" fmla="*/ 35 h 75"/>
                <a:gd name="T6" fmla="*/ 51 w 79"/>
                <a:gd name="T7" fmla="*/ 30 h 75"/>
                <a:gd name="T8" fmla="*/ 61 w 79"/>
                <a:gd name="T9" fmla="*/ 20 h 75"/>
                <a:gd name="T10" fmla="*/ 79 w 79"/>
                <a:gd name="T11" fmla="*/ 0 h 75"/>
                <a:gd name="T12" fmla="*/ 63 w 79"/>
                <a:gd name="T13" fmla="*/ 23 h 75"/>
                <a:gd name="T14" fmla="*/ 44 w 79"/>
                <a:gd name="T15" fmla="*/ 43 h 75"/>
                <a:gd name="T16" fmla="*/ 23 w 79"/>
                <a:gd name="T17" fmla="*/ 60 h 75"/>
                <a:gd name="T18" fmla="*/ 0 w 79"/>
                <a:gd name="T1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5">
                  <a:moveTo>
                    <a:pt x="0" y="75"/>
                  </a:moveTo>
                  <a:cubicBezTo>
                    <a:pt x="14" y="64"/>
                    <a:pt x="28" y="52"/>
                    <a:pt x="41" y="40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4" y="27"/>
                    <a:pt x="58" y="24"/>
                    <a:pt x="61" y="20"/>
                  </a:cubicBezTo>
                  <a:cubicBezTo>
                    <a:pt x="67" y="14"/>
                    <a:pt x="73" y="7"/>
                    <a:pt x="79" y="0"/>
                  </a:cubicBezTo>
                  <a:cubicBezTo>
                    <a:pt x="74" y="8"/>
                    <a:pt x="69" y="16"/>
                    <a:pt x="63" y="23"/>
                  </a:cubicBezTo>
                  <a:cubicBezTo>
                    <a:pt x="57" y="30"/>
                    <a:pt x="51" y="36"/>
                    <a:pt x="44" y="43"/>
                  </a:cubicBezTo>
                  <a:cubicBezTo>
                    <a:pt x="37" y="49"/>
                    <a:pt x="30" y="55"/>
                    <a:pt x="23" y="60"/>
                  </a:cubicBezTo>
                  <a:cubicBezTo>
                    <a:pt x="16" y="66"/>
                    <a:pt x="8" y="71"/>
                    <a:pt x="0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ACE9EA53-3F1B-4EAD-8DD8-231F359E5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25" y="8231187"/>
              <a:ext cx="227013" cy="219075"/>
            </a:xfrm>
            <a:custGeom>
              <a:avLst/>
              <a:gdLst>
                <a:gd name="T0" fmla="*/ 0 w 79"/>
                <a:gd name="T1" fmla="*/ 76 h 76"/>
                <a:gd name="T2" fmla="*/ 42 w 79"/>
                <a:gd name="T3" fmla="*/ 40 h 76"/>
                <a:gd name="T4" fmla="*/ 47 w 79"/>
                <a:gd name="T5" fmla="*/ 35 h 76"/>
                <a:gd name="T6" fmla="*/ 52 w 79"/>
                <a:gd name="T7" fmla="*/ 31 h 76"/>
                <a:gd name="T8" fmla="*/ 61 w 79"/>
                <a:gd name="T9" fmla="*/ 21 h 76"/>
                <a:gd name="T10" fmla="*/ 79 w 79"/>
                <a:gd name="T11" fmla="*/ 0 h 76"/>
                <a:gd name="T12" fmla="*/ 64 w 79"/>
                <a:gd name="T13" fmla="*/ 23 h 76"/>
                <a:gd name="T14" fmla="*/ 45 w 79"/>
                <a:gd name="T15" fmla="*/ 43 h 76"/>
                <a:gd name="T16" fmla="*/ 23 w 79"/>
                <a:gd name="T17" fmla="*/ 61 h 76"/>
                <a:gd name="T18" fmla="*/ 0 w 79"/>
                <a:gd name="T1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6">
                  <a:moveTo>
                    <a:pt x="0" y="76"/>
                  </a:moveTo>
                  <a:cubicBezTo>
                    <a:pt x="14" y="64"/>
                    <a:pt x="28" y="52"/>
                    <a:pt x="42" y="40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5" y="27"/>
                    <a:pt x="58" y="24"/>
                    <a:pt x="61" y="21"/>
                  </a:cubicBezTo>
                  <a:cubicBezTo>
                    <a:pt x="67" y="14"/>
                    <a:pt x="73" y="7"/>
                    <a:pt x="79" y="0"/>
                  </a:cubicBezTo>
                  <a:cubicBezTo>
                    <a:pt x="75" y="8"/>
                    <a:pt x="69" y="16"/>
                    <a:pt x="64" y="23"/>
                  </a:cubicBezTo>
                  <a:cubicBezTo>
                    <a:pt x="58" y="30"/>
                    <a:pt x="51" y="37"/>
                    <a:pt x="45" y="43"/>
                  </a:cubicBezTo>
                  <a:cubicBezTo>
                    <a:pt x="38" y="49"/>
                    <a:pt x="31" y="55"/>
                    <a:pt x="23" y="61"/>
                  </a:cubicBezTo>
                  <a:cubicBezTo>
                    <a:pt x="16" y="66"/>
                    <a:pt x="8" y="71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346ECF6A-0B67-4801-A21E-E8E55262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0688" y="8323262"/>
              <a:ext cx="228600" cy="220663"/>
            </a:xfrm>
            <a:custGeom>
              <a:avLst/>
              <a:gdLst>
                <a:gd name="T0" fmla="*/ 0 w 79"/>
                <a:gd name="T1" fmla="*/ 76 h 76"/>
                <a:gd name="T2" fmla="*/ 41 w 79"/>
                <a:gd name="T3" fmla="*/ 40 h 76"/>
                <a:gd name="T4" fmla="*/ 46 w 79"/>
                <a:gd name="T5" fmla="*/ 35 h 76"/>
                <a:gd name="T6" fmla="*/ 51 w 79"/>
                <a:gd name="T7" fmla="*/ 31 h 76"/>
                <a:gd name="T8" fmla="*/ 61 w 79"/>
                <a:gd name="T9" fmla="*/ 21 h 76"/>
                <a:gd name="T10" fmla="*/ 79 w 79"/>
                <a:gd name="T11" fmla="*/ 0 h 76"/>
                <a:gd name="T12" fmla="*/ 63 w 79"/>
                <a:gd name="T13" fmla="*/ 23 h 76"/>
                <a:gd name="T14" fmla="*/ 44 w 79"/>
                <a:gd name="T15" fmla="*/ 43 h 76"/>
                <a:gd name="T16" fmla="*/ 23 w 79"/>
                <a:gd name="T17" fmla="*/ 61 h 76"/>
                <a:gd name="T18" fmla="*/ 0 w 79"/>
                <a:gd name="T1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6">
                  <a:moveTo>
                    <a:pt x="0" y="76"/>
                  </a:moveTo>
                  <a:cubicBezTo>
                    <a:pt x="14" y="64"/>
                    <a:pt x="28" y="52"/>
                    <a:pt x="41" y="40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5" y="27"/>
                    <a:pt x="58" y="24"/>
                    <a:pt x="61" y="21"/>
                  </a:cubicBezTo>
                  <a:cubicBezTo>
                    <a:pt x="67" y="14"/>
                    <a:pt x="73" y="7"/>
                    <a:pt x="79" y="0"/>
                  </a:cubicBezTo>
                  <a:cubicBezTo>
                    <a:pt x="74" y="8"/>
                    <a:pt x="69" y="16"/>
                    <a:pt x="63" y="23"/>
                  </a:cubicBezTo>
                  <a:cubicBezTo>
                    <a:pt x="57" y="30"/>
                    <a:pt x="51" y="37"/>
                    <a:pt x="44" y="43"/>
                  </a:cubicBezTo>
                  <a:cubicBezTo>
                    <a:pt x="38" y="49"/>
                    <a:pt x="30" y="55"/>
                    <a:pt x="23" y="61"/>
                  </a:cubicBezTo>
                  <a:cubicBezTo>
                    <a:pt x="16" y="66"/>
                    <a:pt x="8" y="71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799C075B-62DB-4AA2-8C8F-F69087872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388" y="7893050"/>
              <a:ext cx="360363" cy="220663"/>
            </a:xfrm>
            <a:custGeom>
              <a:avLst/>
              <a:gdLst>
                <a:gd name="T0" fmla="*/ 0 w 125"/>
                <a:gd name="T1" fmla="*/ 0 h 76"/>
                <a:gd name="T2" fmla="*/ 29 w 125"/>
                <a:gd name="T3" fmla="*/ 23 h 76"/>
                <a:gd name="T4" fmla="*/ 59 w 125"/>
                <a:gd name="T5" fmla="*/ 44 h 76"/>
                <a:gd name="T6" fmla="*/ 75 w 125"/>
                <a:gd name="T7" fmla="*/ 53 h 76"/>
                <a:gd name="T8" fmla="*/ 83 w 125"/>
                <a:gd name="T9" fmla="*/ 57 h 76"/>
                <a:gd name="T10" fmla="*/ 87 w 125"/>
                <a:gd name="T11" fmla="*/ 60 h 76"/>
                <a:gd name="T12" fmla="*/ 91 w 125"/>
                <a:gd name="T13" fmla="*/ 62 h 76"/>
                <a:gd name="T14" fmla="*/ 99 w 125"/>
                <a:gd name="T15" fmla="*/ 66 h 76"/>
                <a:gd name="T16" fmla="*/ 108 w 125"/>
                <a:gd name="T17" fmla="*/ 69 h 76"/>
                <a:gd name="T18" fmla="*/ 112 w 125"/>
                <a:gd name="T19" fmla="*/ 71 h 76"/>
                <a:gd name="T20" fmla="*/ 116 w 125"/>
                <a:gd name="T21" fmla="*/ 73 h 76"/>
                <a:gd name="T22" fmla="*/ 125 w 125"/>
                <a:gd name="T23" fmla="*/ 76 h 76"/>
                <a:gd name="T24" fmla="*/ 90 w 125"/>
                <a:gd name="T25" fmla="*/ 65 h 76"/>
                <a:gd name="T26" fmla="*/ 85 w 125"/>
                <a:gd name="T27" fmla="*/ 63 h 76"/>
                <a:gd name="T28" fmla="*/ 81 w 125"/>
                <a:gd name="T29" fmla="*/ 61 h 76"/>
                <a:gd name="T30" fmla="*/ 73 w 125"/>
                <a:gd name="T31" fmla="*/ 57 h 76"/>
                <a:gd name="T32" fmla="*/ 57 w 125"/>
                <a:gd name="T33" fmla="*/ 47 h 76"/>
                <a:gd name="T34" fmla="*/ 27 w 125"/>
                <a:gd name="T35" fmla="*/ 26 h 76"/>
                <a:gd name="T36" fmla="*/ 0 w 12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5" h="76">
                  <a:moveTo>
                    <a:pt x="0" y="0"/>
                  </a:moveTo>
                  <a:cubicBezTo>
                    <a:pt x="9" y="8"/>
                    <a:pt x="19" y="16"/>
                    <a:pt x="29" y="23"/>
                  </a:cubicBezTo>
                  <a:cubicBezTo>
                    <a:pt x="38" y="30"/>
                    <a:pt x="49" y="37"/>
                    <a:pt x="59" y="44"/>
                  </a:cubicBezTo>
                  <a:cubicBezTo>
                    <a:pt x="64" y="47"/>
                    <a:pt x="69" y="50"/>
                    <a:pt x="75" y="53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9" y="66"/>
                    <a:pt x="99" y="66"/>
                    <a:pt x="99" y="66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9" y="70"/>
                    <a:pt x="110" y="71"/>
                    <a:pt x="112" y="71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9" y="74"/>
                    <a:pt x="122" y="75"/>
                    <a:pt x="125" y="76"/>
                  </a:cubicBezTo>
                  <a:cubicBezTo>
                    <a:pt x="113" y="73"/>
                    <a:pt x="101" y="70"/>
                    <a:pt x="90" y="65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67" y="54"/>
                    <a:pt x="62" y="51"/>
                    <a:pt x="57" y="47"/>
                  </a:cubicBezTo>
                  <a:cubicBezTo>
                    <a:pt x="46" y="41"/>
                    <a:pt x="36" y="34"/>
                    <a:pt x="27" y="26"/>
                  </a:cubicBezTo>
                  <a:cubicBezTo>
                    <a:pt x="17" y="18"/>
                    <a:pt x="8" y="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F47FC081-FE69-48BE-96AB-3E1136F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7613" y="7875587"/>
              <a:ext cx="465138" cy="303213"/>
            </a:xfrm>
            <a:custGeom>
              <a:avLst/>
              <a:gdLst>
                <a:gd name="T0" fmla="*/ 0 w 161"/>
                <a:gd name="T1" fmla="*/ 0 h 105"/>
                <a:gd name="T2" fmla="*/ 19 w 161"/>
                <a:gd name="T3" fmla="*/ 15 h 105"/>
                <a:gd name="T4" fmla="*/ 28 w 161"/>
                <a:gd name="T5" fmla="*/ 23 h 105"/>
                <a:gd name="T6" fmla="*/ 38 w 161"/>
                <a:gd name="T7" fmla="*/ 30 h 105"/>
                <a:gd name="T8" fmla="*/ 48 w 161"/>
                <a:gd name="T9" fmla="*/ 37 h 105"/>
                <a:gd name="T10" fmla="*/ 57 w 161"/>
                <a:gd name="T11" fmla="*/ 45 h 105"/>
                <a:gd name="T12" fmla="*/ 67 w 161"/>
                <a:gd name="T13" fmla="*/ 52 h 105"/>
                <a:gd name="T14" fmla="*/ 77 w 161"/>
                <a:gd name="T15" fmla="*/ 58 h 105"/>
                <a:gd name="T16" fmla="*/ 87 w 161"/>
                <a:gd name="T17" fmla="*/ 65 h 105"/>
                <a:gd name="T18" fmla="*/ 92 w 161"/>
                <a:gd name="T19" fmla="*/ 68 h 105"/>
                <a:gd name="T20" fmla="*/ 97 w 161"/>
                <a:gd name="T21" fmla="*/ 72 h 105"/>
                <a:gd name="T22" fmla="*/ 107 w 161"/>
                <a:gd name="T23" fmla="*/ 78 h 105"/>
                <a:gd name="T24" fmla="*/ 117 w 161"/>
                <a:gd name="T25" fmla="*/ 84 h 105"/>
                <a:gd name="T26" fmla="*/ 161 w 161"/>
                <a:gd name="T27" fmla="*/ 105 h 105"/>
                <a:gd name="T28" fmla="*/ 116 w 161"/>
                <a:gd name="T29" fmla="*/ 87 h 105"/>
                <a:gd name="T30" fmla="*/ 74 w 161"/>
                <a:gd name="T31" fmla="*/ 62 h 105"/>
                <a:gd name="T32" fmla="*/ 36 w 161"/>
                <a:gd name="T33" fmla="*/ 33 h 105"/>
                <a:gd name="T34" fmla="*/ 0 w 161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05">
                  <a:moveTo>
                    <a:pt x="0" y="0"/>
                  </a:moveTo>
                  <a:cubicBezTo>
                    <a:pt x="7" y="5"/>
                    <a:pt x="13" y="10"/>
                    <a:pt x="19" y="15"/>
                  </a:cubicBezTo>
                  <a:cubicBezTo>
                    <a:pt x="22" y="18"/>
                    <a:pt x="25" y="20"/>
                    <a:pt x="28" y="23"/>
                  </a:cubicBezTo>
                  <a:cubicBezTo>
                    <a:pt x="32" y="25"/>
                    <a:pt x="35" y="28"/>
                    <a:pt x="38" y="30"/>
                  </a:cubicBezTo>
                  <a:cubicBezTo>
                    <a:pt x="41" y="33"/>
                    <a:pt x="44" y="35"/>
                    <a:pt x="48" y="37"/>
                  </a:cubicBezTo>
                  <a:cubicBezTo>
                    <a:pt x="51" y="40"/>
                    <a:pt x="54" y="42"/>
                    <a:pt x="57" y="45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80" y="61"/>
                    <a:pt x="83" y="63"/>
                    <a:pt x="87" y="65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7" y="72"/>
                    <a:pt x="97" y="72"/>
                    <a:pt x="97" y="72"/>
                  </a:cubicBezTo>
                  <a:cubicBezTo>
                    <a:pt x="100" y="74"/>
                    <a:pt x="104" y="76"/>
                    <a:pt x="107" y="78"/>
                  </a:cubicBezTo>
                  <a:cubicBezTo>
                    <a:pt x="117" y="84"/>
                    <a:pt x="117" y="84"/>
                    <a:pt x="117" y="84"/>
                  </a:cubicBezTo>
                  <a:cubicBezTo>
                    <a:pt x="131" y="92"/>
                    <a:pt x="146" y="99"/>
                    <a:pt x="161" y="105"/>
                  </a:cubicBezTo>
                  <a:cubicBezTo>
                    <a:pt x="145" y="100"/>
                    <a:pt x="130" y="94"/>
                    <a:pt x="116" y="87"/>
                  </a:cubicBezTo>
                  <a:cubicBezTo>
                    <a:pt x="101" y="80"/>
                    <a:pt x="88" y="71"/>
                    <a:pt x="74" y="62"/>
                  </a:cubicBezTo>
                  <a:cubicBezTo>
                    <a:pt x="61" y="53"/>
                    <a:pt x="48" y="43"/>
                    <a:pt x="36" y="33"/>
                  </a:cubicBezTo>
                  <a:cubicBezTo>
                    <a:pt x="24" y="23"/>
                    <a:pt x="12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5B7A356-B9E3-4093-A50B-9B5E9E402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9213" y="8770937"/>
              <a:ext cx="420688" cy="239713"/>
            </a:xfrm>
            <a:custGeom>
              <a:avLst/>
              <a:gdLst>
                <a:gd name="T0" fmla="*/ 0 w 146"/>
                <a:gd name="T1" fmla="*/ 0 h 83"/>
                <a:gd name="T2" fmla="*/ 30 w 146"/>
                <a:gd name="T3" fmla="*/ 31 h 83"/>
                <a:gd name="T4" fmla="*/ 34 w 146"/>
                <a:gd name="T5" fmla="*/ 34 h 83"/>
                <a:gd name="T6" fmla="*/ 38 w 146"/>
                <a:gd name="T7" fmla="*/ 37 h 83"/>
                <a:gd name="T8" fmla="*/ 47 w 146"/>
                <a:gd name="T9" fmla="*/ 44 h 83"/>
                <a:gd name="T10" fmla="*/ 56 w 146"/>
                <a:gd name="T11" fmla="*/ 49 h 83"/>
                <a:gd name="T12" fmla="*/ 65 w 146"/>
                <a:gd name="T13" fmla="*/ 55 h 83"/>
                <a:gd name="T14" fmla="*/ 75 w 146"/>
                <a:gd name="T15" fmla="*/ 60 h 83"/>
                <a:gd name="T16" fmla="*/ 79 w 146"/>
                <a:gd name="T17" fmla="*/ 62 h 83"/>
                <a:gd name="T18" fmla="*/ 84 w 146"/>
                <a:gd name="T19" fmla="*/ 64 h 83"/>
                <a:gd name="T20" fmla="*/ 94 w 146"/>
                <a:gd name="T21" fmla="*/ 69 h 83"/>
                <a:gd name="T22" fmla="*/ 104 w 146"/>
                <a:gd name="T23" fmla="*/ 72 h 83"/>
                <a:gd name="T24" fmla="*/ 109 w 146"/>
                <a:gd name="T25" fmla="*/ 74 h 83"/>
                <a:gd name="T26" fmla="*/ 115 w 146"/>
                <a:gd name="T27" fmla="*/ 75 h 83"/>
                <a:gd name="T28" fmla="*/ 125 w 146"/>
                <a:gd name="T29" fmla="*/ 78 h 83"/>
                <a:gd name="T30" fmla="*/ 146 w 146"/>
                <a:gd name="T31" fmla="*/ 83 h 83"/>
                <a:gd name="T32" fmla="*/ 135 w 146"/>
                <a:gd name="T33" fmla="*/ 82 h 83"/>
                <a:gd name="T34" fmla="*/ 130 w 146"/>
                <a:gd name="T35" fmla="*/ 81 h 83"/>
                <a:gd name="T36" fmla="*/ 124 w 146"/>
                <a:gd name="T37" fmla="*/ 81 h 83"/>
                <a:gd name="T38" fmla="*/ 114 w 146"/>
                <a:gd name="T39" fmla="*/ 78 h 83"/>
                <a:gd name="T40" fmla="*/ 109 w 146"/>
                <a:gd name="T41" fmla="*/ 77 h 83"/>
                <a:gd name="T42" fmla="*/ 103 w 146"/>
                <a:gd name="T43" fmla="*/ 75 h 83"/>
                <a:gd name="T44" fmla="*/ 93 w 146"/>
                <a:gd name="T45" fmla="*/ 72 h 83"/>
                <a:gd name="T46" fmla="*/ 83 w 146"/>
                <a:gd name="T47" fmla="*/ 68 h 83"/>
                <a:gd name="T48" fmla="*/ 78 w 146"/>
                <a:gd name="T49" fmla="*/ 66 h 83"/>
                <a:gd name="T50" fmla="*/ 73 w 146"/>
                <a:gd name="T51" fmla="*/ 63 h 83"/>
                <a:gd name="T52" fmla="*/ 63 w 146"/>
                <a:gd name="T53" fmla="*/ 59 h 83"/>
                <a:gd name="T54" fmla="*/ 28 w 146"/>
                <a:gd name="T55" fmla="*/ 33 h 83"/>
                <a:gd name="T56" fmla="*/ 0 w 146"/>
                <a:gd name="T5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6" h="83">
                  <a:moveTo>
                    <a:pt x="0" y="0"/>
                  </a:moveTo>
                  <a:cubicBezTo>
                    <a:pt x="9" y="11"/>
                    <a:pt x="19" y="21"/>
                    <a:pt x="30" y="31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5" y="35"/>
                    <a:pt x="37" y="36"/>
                    <a:pt x="38" y="37"/>
                  </a:cubicBezTo>
                  <a:cubicBezTo>
                    <a:pt x="41" y="39"/>
                    <a:pt x="44" y="42"/>
                    <a:pt x="47" y="44"/>
                  </a:cubicBezTo>
                  <a:cubicBezTo>
                    <a:pt x="50" y="46"/>
                    <a:pt x="53" y="48"/>
                    <a:pt x="56" y="49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8" y="57"/>
                    <a:pt x="72" y="58"/>
                    <a:pt x="75" y="60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8" y="66"/>
                    <a:pt x="91" y="67"/>
                    <a:pt x="94" y="69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25" y="78"/>
                    <a:pt x="125" y="78"/>
                    <a:pt x="125" y="78"/>
                  </a:cubicBezTo>
                  <a:cubicBezTo>
                    <a:pt x="132" y="80"/>
                    <a:pt x="139" y="82"/>
                    <a:pt x="146" y="83"/>
                  </a:cubicBezTo>
                  <a:cubicBezTo>
                    <a:pt x="142" y="83"/>
                    <a:pt x="139" y="83"/>
                    <a:pt x="135" y="82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28" y="81"/>
                    <a:pt x="126" y="81"/>
                    <a:pt x="124" y="81"/>
                  </a:cubicBezTo>
                  <a:cubicBezTo>
                    <a:pt x="114" y="78"/>
                    <a:pt x="114" y="78"/>
                    <a:pt x="114" y="78"/>
                  </a:cubicBezTo>
                  <a:cubicBezTo>
                    <a:pt x="112" y="78"/>
                    <a:pt x="110" y="77"/>
                    <a:pt x="109" y="77"/>
                  </a:cubicBezTo>
                  <a:cubicBezTo>
                    <a:pt x="103" y="75"/>
                    <a:pt x="103" y="75"/>
                    <a:pt x="103" y="75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0" y="71"/>
                    <a:pt x="86" y="69"/>
                    <a:pt x="83" y="68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0" y="62"/>
                    <a:pt x="66" y="60"/>
                    <a:pt x="63" y="59"/>
                  </a:cubicBezTo>
                  <a:cubicBezTo>
                    <a:pt x="50" y="51"/>
                    <a:pt x="38" y="43"/>
                    <a:pt x="28" y="33"/>
                  </a:cubicBezTo>
                  <a:cubicBezTo>
                    <a:pt x="17" y="23"/>
                    <a:pt x="7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15C14F76-5B6E-40D8-AEBD-61E52F382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9213" y="8974137"/>
              <a:ext cx="449263" cy="195263"/>
            </a:xfrm>
            <a:custGeom>
              <a:avLst/>
              <a:gdLst>
                <a:gd name="T0" fmla="*/ 0 w 156"/>
                <a:gd name="T1" fmla="*/ 0 h 68"/>
                <a:gd name="T2" fmla="*/ 34 w 156"/>
                <a:gd name="T3" fmla="*/ 27 h 68"/>
                <a:gd name="T4" fmla="*/ 72 w 156"/>
                <a:gd name="T5" fmla="*/ 48 h 68"/>
                <a:gd name="T6" fmla="*/ 113 w 156"/>
                <a:gd name="T7" fmla="*/ 61 h 68"/>
                <a:gd name="T8" fmla="*/ 135 w 156"/>
                <a:gd name="T9" fmla="*/ 65 h 68"/>
                <a:gd name="T10" fmla="*/ 145 w 156"/>
                <a:gd name="T11" fmla="*/ 67 h 68"/>
                <a:gd name="T12" fmla="*/ 156 w 156"/>
                <a:gd name="T13" fmla="*/ 68 h 68"/>
                <a:gd name="T14" fmla="*/ 145 w 156"/>
                <a:gd name="T15" fmla="*/ 68 h 68"/>
                <a:gd name="T16" fmla="*/ 134 w 156"/>
                <a:gd name="T17" fmla="*/ 67 h 68"/>
                <a:gd name="T18" fmla="*/ 123 w 156"/>
                <a:gd name="T19" fmla="*/ 66 h 68"/>
                <a:gd name="T20" fmla="*/ 118 w 156"/>
                <a:gd name="T21" fmla="*/ 65 h 68"/>
                <a:gd name="T22" fmla="*/ 113 w 156"/>
                <a:gd name="T23" fmla="*/ 64 h 68"/>
                <a:gd name="T24" fmla="*/ 102 w 156"/>
                <a:gd name="T25" fmla="*/ 62 h 68"/>
                <a:gd name="T26" fmla="*/ 91 w 156"/>
                <a:gd name="T27" fmla="*/ 59 h 68"/>
                <a:gd name="T28" fmla="*/ 89 w 156"/>
                <a:gd name="T29" fmla="*/ 58 h 68"/>
                <a:gd name="T30" fmla="*/ 86 w 156"/>
                <a:gd name="T31" fmla="*/ 57 h 68"/>
                <a:gd name="T32" fmla="*/ 81 w 156"/>
                <a:gd name="T33" fmla="*/ 56 h 68"/>
                <a:gd name="T34" fmla="*/ 70 w 156"/>
                <a:gd name="T35" fmla="*/ 51 h 68"/>
                <a:gd name="T36" fmla="*/ 32 w 156"/>
                <a:gd name="T37" fmla="*/ 30 h 68"/>
                <a:gd name="T38" fmla="*/ 28 w 156"/>
                <a:gd name="T39" fmla="*/ 27 h 68"/>
                <a:gd name="T40" fmla="*/ 23 w 156"/>
                <a:gd name="T41" fmla="*/ 23 h 68"/>
                <a:gd name="T42" fmla="*/ 15 w 156"/>
                <a:gd name="T43" fmla="*/ 16 h 68"/>
                <a:gd name="T44" fmla="*/ 0 w 156"/>
                <a:gd name="T4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6" h="68">
                  <a:moveTo>
                    <a:pt x="0" y="0"/>
                  </a:moveTo>
                  <a:cubicBezTo>
                    <a:pt x="10" y="11"/>
                    <a:pt x="22" y="19"/>
                    <a:pt x="34" y="27"/>
                  </a:cubicBezTo>
                  <a:cubicBezTo>
                    <a:pt x="46" y="35"/>
                    <a:pt x="59" y="42"/>
                    <a:pt x="72" y="48"/>
                  </a:cubicBezTo>
                  <a:cubicBezTo>
                    <a:pt x="85" y="53"/>
                    <a:pt x="99" y="58"/>
                    <a:pt x="113" y="61"/>
                  </a:cubicBezTo>
                  <a:cubicBezTo>
                    <a:pt x="120" y="63"/>
                    <a:pt x="127" y="64"/>
                    <a:pt x="135" y="65"/>
                  </a:cubicBezTo>
                  <a:cubicBezTo>
                    <a:pt x="138" y="66"/>
                    <a:pt x="142" y="66"/>
                    <a:pt x="145" y="67"/>
                  </a:cubicBezTo>
                  <a:cubicBezTo>
                    <a:pt x="149" y="67"/>
                    <a:pt x="153" y="68"/>
                    <a:pt x="156" y="68"/>
                  </a:cubicBezTo>
                  <a:cubicBezTo>
                    <a:pt x="153" y="68"/>
                    <a:pt x="149" y="68"/>
                    <a:pt x="145" y="68"/>
                  </a:cubicBezTo>
                  <a:cubicBezTo>
                    <a:pt x="142" y="68"/>
                    <a:pt x="138" y="68"/>
                    <a:pt x="134" y="67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2" y="66"/>
                    <a:pt x="120" y="66"/>
                    <a:pt x="118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64"/>
                    <a:pt x="105" y="63"/>
                    <a:pt x="102" y="62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9" y="58"/>
                    <a:pt x="89" y="58"/>
                    <a:pt x="89" y="58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7" y="54"/>
                    <a:pt x="74" y="53"/>
                    <a:pt x="70" y="51"/>
                  </a:cubicBezTo>
                  <a:cubicBezTo>
                    <a:pt x="57" y="46"/>
                    <a:pt x="44" y="38"/>
                    <a:pt x="32" y="30"/>
                  </a:cubicBezTo>
                  <a:cubicBezTo>
                    <a:pt x="31" y="29"/>
                    <a:pt x="29" y="28"/>
                    <a:pt x="28" y="27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0" y="21"/>
                    <a:pt x="18" y="19"/>
                    <a:pt x="15" y="16"/>
                  </a:cubicBezTo>
                  <a:cubicBezTo>
                    <a:pt x="9" y="11"/>
                    <a:pt x="4" y="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DA8BDF4B-446B-4B9E-8282-7CA44A2F6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563" y="8442325"/>
              <a:ext cx="847725" cy="1463675"/>
            </a:xfrm>
            <a:custGeom>
              <a:avLst/>
              <a:gdLst>
                <a:gd name="T0" fmla="*/ 235 w 294"/>
                <a:gd name="T1" fmla="*/ 216 h 507"/>
                <a:gd name="T2" fmla="*/ 245 w 294"/>
                <a:gd name="T3" fmla="*/ 486 h 507"/>
                <a:gd name="T4" fmla="*/ 59 w 294"/>
                <a:gd name="T5" fmla="*/ 290 h 507"/>
                <a:gd name="T6" fmla="*/ 49 w 294"/>
                <a:gd name="T7" fmla="*/ 20 h 507"/>
                <a:gd name="T8" fmla="*/ 235 w 294"/>
                <a:gd name="T9" fmla="*/ 216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" h="507">
                  <a:moveTo>
                    <a:pt x="235" y="216"/>
                  </a:moveTo>
                  <a:cubicBezTo>
                    <a:pt x="289" y="345"/>
                    <a:pt x="294" y="466"/>
                    <a:pt x="245" y="486"/>
                  </a:cubicBezTo>
                  <a:cubicBezTo>
                    <a:pt x="196" y="507"/>
                    <a:pt x="113" y="419"/>
                    <a:pt x="59" y="290"/>
                  </a:cubicBezTo>
                  <a:cubicBezTo>
                    <a:pt x="5" y="161"/>
                    <a:pt x="0" y="41"/>
                    <a:pt x="49" y="20"/>
                  </a:cubicBezTo>
                  <a:cubicBezTo>
                    <a:pt x="98" y="0"/>
                    <a:pt x="181" y="87"/>
                    <a:pt x="235" y="21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6AEEBACE-80FB-40CA-8CB3-E397E802C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" y="7988300"/>
              <a:ext cx="957263" cy="1930400"/>
            </a:xfrm>
            <a:custGeom>
              <a:avLst/>
              <a:gdLst>
                <a:gd name="T0" fmla="*/ 286 w 332"/>
                <a:gd name="T1" fmla="*/ 366 h 668"/>
                <a:gd name="T2" fmla="*/ 82 w 332"/>
                <a:gd name="T3" fmla="*/ 650 h 668"/>
                <a:gd name="T4" fmla="*/ 46 w 332"/>
                <a:gd name="T5" fmla="*/ 302 h 668"/>
                <a:gd name="T6" fmla="*/ 250 w 332"/>
                <a:gd name="T7" fmla="*/ 17 h 668"/>
                <a:gd name="T8" fmla="*/ 286 w 332"/>
                <a:gd name="T9" fmla="*/ 366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668">
                  <a:moveTo>
                    <a:pt x="286" y="366"/>
                  </a:moveTo>
                  <a:cubicBezTo>
                    <a:pt x="239" y="540"/>
                    <a:pt x="148" y="668"/>
                    <a:pt x="82" y="650"/>
                  </a:cubicBezTo>
                  <a:cubicBezTo>
                    <a:pt x="16" y="632"/>
                    <a:pt x="0" y="477"/>
                    <a:pt x="46" y="302"/>
                  </a:cubicBezTo>
                  <a:cubicBezTo>
                    <a:pt x="93" y="127"/>
                    <a:pt x="184" y="0"/>
                    <a:pt x="250" y="17"/>
                  </a:cubicBezTo>
                  <a:cubicBezTo>
                    <a:pt x="316" y="35"/>
                    <a:pt x="332" y="191"/>
                    <a:pt x="286" y="36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16B4E6FE-2925-4F06-BFCC-83804AA9C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9713" y="8132762"/>
              <a:ext cx="865188" cy="1597025"/>
            </a:xfrm>
            <a:custGeom>
              <a:avLst/>
              <a:gdLst>
                <a:gd name="T0" fmla="*/ 0 w 300"/>
                <a:gd name="T1" fmla="*/ 176 h 553"/>
                <a:gd name="T2" fmla="*/ 43 w 300"/>
                <a:gd name="T3" fmla="*/ 268 h 553"/>
                <a:gd name="T4" fmla="*/ 85 w 300"/>
                <a:gd name="T5" fmla="*/ 361 h 553"/>
                <a:gd name="T6" fmla="*/ 127 w 300"/>
                <a:gd name="T7" fmla="*/ 454 h 553"/>
                <a:gd name="T8" fmla="*/ 169 w 300"/>
                <a:gd name="T9" fmla="*/ 546 h 553"/>
                <a:gd name="T10" fmla="*/ 165 w 300"/>
                <a:gd name="T11" fmla="*/ 547 h 553"/>
                <a:gd name="T12" fmla="*/ 182 w 300"/>
                <a:gd name="T13" fmla="*/ 478 h 553"/>
                <a:gd name="T14" fmla="*/ 199 w 300"/>
                <a:gd name="T15" fmla="*/ 410 h 553"/>
                <a:gd name="T16" fmla="*/ 232 w 300"/>
                <a:gd name="T17" fmla="*/ 273 h 553"/>
                <a:gd name="T18" fmla="*/ 266 w 300"/>
                <a:gd name="T19" fmla="*/ 136 h 553"/>
                <a:gd name="T20" fmla="*/ 300 w 300"/>
                <a:gd name="T21" fmla="*/ 0 h 553"/>
                <a:gd name="T22" fmla="*/ 268 w 300"/>
                <a:gd name="T23" fmla="*/ 137 h 553"/>
                <a:gd name="T24" fmla="*/ 235 w 300"/>
                <a:gd name="T25" fmla="*/ 274 h 553"/>
                <a:gd name="T26" fmla="*/ 203 w 300"/>
                <a:gd name="T27" fmla="*/ 411 h 553"/>
                <a:gd name="T28" fmla="*/ 186 w 300"/>
                <a:gd name="T29" fmla="*/ 479 h 553"/>
                <a:gd name="T30" fmla="*/ 169 w 300"/>
                <a:gd name="T31" fmla="*/ 548 h 553"/>
                <a:gd name="T32" fmla="*/ 168 w 300"/>
                <a:gd name="T33" fmla="*/ 553 h 553"/>
                <a:gd name="T34" fmla="*/ 166 w 300"/>
                <a:gd name="T35" fmla="*/ 548 h 553"/>
                <a:gd name="T36" fmla="*/ 124 w 300"/>
                <a:gd name="T37" fmla="*/ 455 h 553"/>
                <a:gd name="T38" fmla="*/ 83 w 300"/>
                <a:gd name="T39" fmla="*/ 362 h 553"/>
                <a:gd name="T40" fmla="*/ 41 w 300"/>
                <a:gd name="T41" fmla="*/ 269 h 553"/>
                <a:gd name="T42" fmla="*/ 0 w 300"/>
                <a:gd name="T43" fmla="*/ 176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0" h="553">
                  <a:moveTo>
                    <a:pt x="0" y="176"/>
                  </a:moveTo>
                  <a:cubicBezTo>
                    <a:pt x="43" y="268"/>
                    <a:pt x="43" y="268"/>
                    <a:pt x="43" y="268"/>
                  </a:cubicBezTo>
                  <a:cubicBezTo>
                    <a:pt x="57" y="299"/>
                    <a:pt x="71" y="330"/>
                    <a:pt x="85" y="361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69" y="546"/>
                    <a:pt x="169" y="546"/>
                    <a:pt x="169" y="546"/>
                  </a:cubicBezTo>
                  <a:cubicBezTo>
                    <a:pt x="165" y="547"/>
                    <a:pt x="165" y="547"/>
                    <a:pt x="165" y="547"/>
                  </a:cubicBezTo>
                  <a:cubicBezTo>
                    <a:pt x="182" y="478"/>
                    <a:pt x="182" y="478"/>
                    <a:pt x="182" y="478"/>
                  </a:cubicBezTo>
                  <a:cubicBezTo>
                    <a:pt x="199" y="410"/>
                    <a:pt x="199" y="410"/>
                    <a:pt x="199" y="410"/>
                  </a:cubicBezTo>
                  <a:cubicBezTo>
                    <a:pt x="232" y="273"/>
                    <a:pt x="232" y="273"/>
                    <a:pt x="232" y="273"/>
                  </a:cubicBezTo>
                  <a:cubicBezTo>
                    <a:pt x="266" y="136"/>
                    <a:pt x="266" y="136"/>
                    <a:pt x="266" y="136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268" y="137"/>
                    <a:pt x="268" y="137"/>
                    <a:pt x="268" y="137"/>
                  </a:cubicBezTo>
                  <a:cubicBezTo>
                    <a:pt x="235" y="274"/>
                    <a:pt x="235" y="274"/>
                    <a:pt x="235" y="274"/>
                  </a:cubicBezTo>
                  <a:cubicBezTo>
                    <a:pt x="203" y="411"/>
                    <a:pt x="203" y="411"/>
                    <a:pt x="203" y="411"/>
                  </a:cubicBezTo>
                  <a:cubicBezTo>
                    <a:pt x="186" y="479"/>
                    <a:pt x="186" y="479"/>
                    <a:pt x="186" y="479"/>
                  </a:cubicBezTo>
                  <a:cubicBezTo>
                    <a:pt x="169" y="548"/>
                    <a:pt x="169" y="548"/>
                    <a:pt x="169" y="548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66" y="548"/>
                    <a:pt x="166" y="548"/>
                    <a:pt x="166" y="548"/>
                  </a:cubicBezTo>
                  <a:cubicBezTo>
                    <a:pt x="124" y="455"/>
                    <a:pt x="124" y="455"/>
                    <a:pt x="124" y="455"/>
                  </a:cubicBezTo>
                  <a:cubicBezTo>
                    <a:pt x="83" y="362"/>
                    <a:pt x="83" y="362"/>
                    <a:pt x="83" y="362"/>
                  </a:cubicBezTo>
                  <a:cubicBezTo>
                    <a:pt x="69" y="331"/>
                    <a:pt x="55" y="300"/>
                    <a:pt x="41" y="269"/>
                  </a:cubicBezTo>
                  <a:lnTo>
                    <a:pt x="0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E8FEDC0B-DA6B-4892-A3A5-B70819D41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225" y="8985250"/>
              <a:ext cx="150813" cy="373063"/>
            </a:xfrm>
            <a:custGeom>
              <a:avLst/>
              <a:gdLst>
                <a:gd name="T0" fmla="*/ 0 w 52"/>
                <a:gd name="T1" fmla="*/ 0 h 129"/>
                <a:gd name="T2" fmla="*/ 11 w 52"/>
                <a:gd name="T3" fmla="*/ 34 h 129"/>
                <a:gd name="T4" fmla="*/ 22 w 52"/>
                <a:gd name="T5" fmla="*/ 67 h 129"/>
                <a:gd name="T6" fmla="*/ 35 w 52"/>
                <a:gd name="T7" fmla="*/ 99 h 129"/>
                <a:gd name="T8" fmla="*/ 52 w 52"/>
                <a:gd name="T9" fmla="*/ 129 h 129"/>
                <a:gd name="T10" fmla="*/ 32 w 52"/>
                <a:gd name="T11" fmla="*/ 100 h 129"/>
                <a:gd name="T12" fmla="*/ 18 w 52"/>
                <a:gd name="T13" fmla="*/ 68 h 129"/>
                <a:gd name="T14" fmla="*/ 8 w 52"/>
                <a:gd name="T15" fmla="*/ 34 h 129"/>
                <a:gd name="T16" fmla="*/ 0 w 52"/>
                <a:gd name="T1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29">
                  <a:moveTo>
                    <a:pt x="0" y="0"/>
                  </a:moveTo>
                  <a:cubicBezTo>
                    <a:pt x="4" y="11"/>
                    <a:pt x="8" y="22"/>
                    <a:pt x="11" y="34"/>
                  </a:cubicBezTo>
                  <a:cubicBezTo>
                    <a:pt x="15" y="45"/>
                    <a:pt x="18" y="56"/>
                    <a:pt x="22" y="67"/>
                  </a:cubicBezTo>
                  <a:cubicBezTo>
                    <a:pt x="26" y="78"/>
                    <a:pt x="30" y="88"/>
                    <a:pt x="35" y="99"/>
                  </a:cubicBezTo>
                  <a:cubicBezTo>
                    <a:pt x="39" y="110"/>
                    <a:pt x="45" y="120"/>
                    <a:pt x="52" y="129"/>
                  </a:cubicBezTo>
                  <a:cubicBezTo>
                    <a:pt x="43" y="121"/>
                    <a:pt x="37" y="111"/>
                    <a:pt x="32" y="100"/>
                  </a:cubicBezTo>
                  <a:cubicBezTo>
                    <a:pt x="26" y="90"/>
                    <a:pt x="22" y="79"/>
                    <a:pt x="18" y="68"/>
                  </a:cubicBezTo>
                  <a:cubicBezTo>
                    <a:pt x="14" y="57"/>
                    <a:pt x="11" y="46"/>
                    <a:pt x="8" y="34"/>
                  </a:cubicBezTo>
                  <a:cubicBezTo>
                    <a:pt x="5" y="23"/>
                    <a:pt x="2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8848DB04-A77D-45EB-9048-7585BB52A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138" y="8820150"/>
              <a:ext cx="131763" cy="363538"/>
            </a:xfrm>
            <a:custGeom>
              <a:avLst/>
              <a:gdLst>
                <a:gd name="T0" fmla="*/ 0 w 46"/>
                <a:gd name="T1" fmla="*/ 0 h 126"/>
                <a:gd name="T2" fmla="*/ 10 w 46"/>
                <a:gd name="T3" fmla="*/ 32 h 126"/>
                <a:gd name="T4" fmla="*/ 20 w 46"/>
                <a:gd name="T5" fmla="*/ 64 h 126"/>
                <a:gd name="T6" fmla="*/ 31 w 46"/>
                <a:gd name="T7" fmla="*/ 96 h 126"/>
                <a:gd name="T8" fmla="*/ 46 w 46"/>
                <a:gd name="T9" fmla="*/ 126 h 126"/>
                <a:gd name="T10" fmla="*/ 28 w 46"/>
                <a:gd name="T11" fmla="*/ 98 h 126"/>
                <a:gd name="T12" fmla="*/ 16 w 46"/>
                <a:gd name="T13" fmla="*/ 66 h 126"/>
                <a:gd name="T14" fmla="*/ 7 w 46"/>
                <a:gd name="T15" fmla="*/ 33 h 126"/>
                <a:gd name="T16" fmla="*/ 0 w 46"/>
                <a:gd name="T1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26">
                  <a:moveTo>
                    <a:pt x="0" y="0"/>
                  </a:moveTo>
                  <a:cubicBezTo>
                    <a:pt x="4" y="11"/>
                    <a:pt x="7" y="21"/>
                    <a:pt x="10" y="32"/>
                  </a:cubicBezTo>
                  <a:cubicBezTo>
                    <a:pt x="13" y="43"/>
                    <a:pt x="17" y="54"/>
                    <a:pt x="20" y="64"/>
                  </a:cubicBezTo>
                  <a:cubicBezTo>
                    <a:pt x="24" y="75"/>
                    <a:pt x="27" y="86"/>
                    <a:pt x="31" y="96"/>
                  </a:cubicBezTo>
                  <a:cubicBezTo>
                    <a:pt x="35" y="107"/>
                    <a:pt x="40" y="117"/>
                    <a:pt x="46" y="126"/>
                  </a:cubicBezTo>
                  <a:cubicBezTo>
                    <a:pt x="38" y="118"/>
                    <a:pt x="33" y="108"/>
                    <a:pt x="28" y="98"/>
                  </a:cubicBezTo>
                  <a:cubicBezTo>
                    <a:pt x="23" y="87"/>
                    <a:pt x="20" y="76"/>
                    <a:pt x="16" y="66"/>
                  </a:cubicBezTo>
                  <a:cubicBezTo>
                    <a:pt x="13" y="55"/>
                    <a:pt x="10" y="44"/>
                    <a:pt x="7" y="33"/>
                  </a:cubicBezTo>
                  <a:cubicBezTo>
                    <a:pt x="4" y="22"/>
                    <a:pt x="2" y="1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6F460B88-34E7-4BA8-8E50-59A47BDEB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2638" y="8459787"/>
              <a:ext cx="149225" cy="388938"/>
            </a:xfrm>
            <a:custGeom>
              <a:avLst/>
              <a:gdLst>
                <a:gd name="T0" fmla="*/ 0 w 52"/>
                <a:gd name="T1" fmla="*/ 0 h 135"/>
                <a:gd name="T2" fmla="*/ 11 w 52"/>
                <a:gd name="T3" fmla="*/ 35 h 135"/>
                <a:gd name="T4" fmla="*/ 22 w 52"/>
                <a:gd name="T5" fmla="*/ 70 h 135"/>
                <a:gd name="T6" fmla="*/ 34 w 52"/>
                <a:gd name="T7" fmla="*/ 104 h 135"/>
                <a:gd name="T8" fmla="*/ 38 w 52"/>
                <a:gd name="T9" fmla="*/ 112 h 135"/>
                <a:gd name="T10" fmla="*/ 42 w 52"/>
                <a:gd name="T11" fmla="*/ 120 h 135"/>
                <a:gd name="T12" fmla="*/ 52 w 52"/>
                <a:gd name="T13" fmla="*/ 135 h 135"/>
                <a:gd name="T14" fmla="*/ 31 w 52"/>
                <a:gd name="T15" fmla="*/ 105 h 135"/>
                <a:gd name="T16" fmla="*/ 18 w 52"/>
                <a:gd name="T17" fmla="*/ 71 h 135"/>
                <a:gd name="T18" fmla="*/ 8 w 52"/>
                <a:gd name="T19" fmla="*/ 36 h 135"/>
                <a:gd name="T20" fmla="*/ 0 w 52"/>
                <a:gd name="T2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135">
                  <a:moveTo>
                    <a:pt x="0" y="0"/>
                  </a:moveTo>
                  <a:cubicBezTo>
                    <a:pt x="4" y="12"/>
                    <a:pt x="7" y="23"/>
                    <a:pt x="11" y="35"/>
                  </a:cubicBezTo>
                  <a:cubicBezTo>
                    <a:pt x="14" y="47"/>
                    <a:pt x="18" y="58"/>
                    <a:pt x="22" y="70"/>
                  </a:cubicBezTo>
                  <a:cubicBezTo>
                    <a:pt x="26" y="81"/>
                    <a:pt x="30" y="93"/>
                    <a:pt x="34" y="104"/>
                  </a:cubicBezTo>
                  <a:cubicBezTo>
                    <a:pt x="36" y="106"/>
                    <a:pt x="37" y="109"/>
                    <a:pt x="38" y="112"/>
                  </a:cubicBezTo>
                  <a:cubicBezTo>
                    <a:pt x="39" y="115"/>
                    <a:pt x="41" y="117"/>
                    <a:pt x="42" y="120"/>
                  </a:cubicBezTo>
                  <a:cubicBezTo>
                    <a:pt x="45" y="125"/>
                    <a:pt x="48" y="130"/>
                    <a:pt x="52" y="135"/>
                  </a:cubicBezTo>
                  <a:cubicBezTo>
                    <a:pt x="43" y="127"/>
                    <a:pt x="37" y="116"/>
                    <a:pt x="31" y="105"/>
                  </a:cubicBezTo>
                  <a:cubicBezTo>
                    <a:pt x="26" y="94"/>
                    <a:pt x="22" y="83"/>
                    <a:pt x="18" y="71"/>
                  </a:cubicBezTo>
                  <a:cubicBezTo>
                    <a:pt x="14" y="59"/>
                    <a:pt x="11" y="48"/>
                    <a:pt x="8" y="36"/>
                  </a:cubicBezTo>
                  <a:cubicBezTo>
                    <a:pt x="5" y="24"/>
                    <a:pt x="2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BE57E9FC-F0AA-467C-B157-755B5D5B1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4725" y="8407400"/>
              <a:ext cx="271463" cy="263525"/>
            </a:xfrm>
            <a:custGeom>
              <a:avLst/>
              <a:gdLst>
                <a:gd name="T0" fmla="*/ 0 w 94"/>
                <a:gd name="T1" fmla="*/ 91 h 91"/>
                <a:gd name="T2" fmla="*/ 25 w 94"/>
                <a:gd name="T3" fmla="*/ 70 h 91"/>
                <a:gd name="T4" fmla="*/ 49 w 94"/>
                <a:gd name="T5" fmla="*/ 47 h 91"/>
                <a:gd name="T6" fmla="*/ 71 w 94"/>
                <a:gd name="T7" fmla="*/ 24 h 91"/>
                <a:gd name="T8" fmla="*/ 94 w 94"/>
                <a:gd name="T9" fmla="*/ 0 h 91"/>
                <a:gd name="T10" fmla="*/ 74 w 94"/>
                <a:gd name="T11" fmla="*/ 26 h 91"/>
                <a:gd name="T12" fmla="*/ 52 w 94"/>
                <a:gd name="T13" fmla="*/ 50 h 91"/>
                <a:gd name="T14" fmla="*/ 27 w 94"/>
                <a:gd name="T15" fmla="*/ 73 h 91"/>
                <a:gd name="T16" fmla="*/ 0 w 94"/>
                <a:gd name="T17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91">
                  <a:moveTo>
                    <a:pt x="0" y="91"/>
                  </a:moveTo>
                  <a:cubicBezTo>
                    <a:pt x="9" y="84"/>
                    <a:pt x="17" y="77"/>
                    <a:pt x="25" y="70"/>
                  </a:cubicBezTo>
                  <a:cubicBezTo>
                    <a:pt x="33" y="63"/>
                    <a:pt x="41" y="55"/>
                    <a:pt x="49" y="47"/>
                  </a:cubicBezTo>
                  <a:cubicBezTo>
                    <a:pt x="56" y="40"/>
                    <a:pt x="64" y="32"/>
                    <a:pt x="71" y="24"/>
                  </a:cubicBezTo>
                  <a:cubicBezTo>
                    <a:pt x="79" y="16"/>
                    <a:pt x="86" y="8"/>
                    <a:pt x="94" y="0"/>
                  </a:cubicBezTo>
                  <a:cubicBezTo>
                    <a:pt x="88" y="9"/>
                    <a:pt x="81" y="18"/>
                    <a:pt x="74" y="26"/>
                  </a:cubicBezTo>
                  <a:cubicBezTo>
                    <a:pt x="67" y="34"/>
                    <a:pt x="59" y="42"/>
                    <a:pt x="52" y="50"/>
                  </a:cubicBezTo>
                  <a:cubicBezTo>
                    <a:pt x="44" y="58"/>
                    <a:pt x="36" y="66"/>
                    <a:pt x="27" y="73"/>
                  </a:cubicBezTo>
                  <a:cubicBezTo>
                    <a:pt x="19" y="79"/>
                    <a:pt x="10" y="86"/>
                    <a:pt x="0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22B1F47F-9372-4454-86D6-B6D92DE61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5825" y="8834437"/>
              <a:ext cx="328613" cy="206375"/>
            </a:xfrm>
            <a:custGeom>
              <a:avLst/>
              <a:gdLst>
                <a:gd name="T0" fmla="*/ 0 w 114"/>
                <a:gd name="T1" fmla="*/ 71 h 71"/>
                <a:gd name="T2" fmla="*/ 30 w 114"/>
                <a:gd name="T3" fmla="*/ 55 h 71"/>
                <a:gd name="T4" fmla="*/ 58 w 114"/>
                <a:gd name="T5" fmla="*/ 37 h 71"/>
                <a:gd name="T6" fmla="*/ 86 w 114"/>
                <a:gd name="T7" fmla="*/ 18 h 71"/>
                <a:gd name="T8" fmla="*/ 114 w 114"/>
                <a:gd name="T9" fmla="*/ 0 h 71"/>
                <a:gd name="T10" fmla="*/ 87 w 114"/>
                <a:gd name="T11" fmla="*/ 21 h 71"/>
                <a:gd name="T12" fmla="*/ 60 w 114"/>
                <a:gd name="T13" fmla="*/ 41 h 71"/>
                <a:gd name="T14" fmla="*/ 31 w 114"/>
                <a:gd name="T15" fmla="*/ 58 h 71"/>
                <a:gd name="T16" fmla="*/ 0 w 114"/>
                <a:gd name="T17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71">
                  <a:moveTo>
                    <a:pt x="0" y="71"/>
                  </a:moveTo>
                  <a:cubicBezTo>
                    <a:pt x="11" y="67"/>
                    <a:pt x="20" y="61"/>
                    <a:pt x="30" y="55"/>
                  </a:cubicBezTo>
                  <a:cubicBezTo>
                    <a:pt x="39" y="49"/>
                    <a:pt x="49" y="43"/>
                    <a:pt x="58" y="37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95" y="12"/>
                    <a:pt x="104" y="6"/>
                    <a:pt x="114" y="0"/>
                  </a:cubicBezTo>
                  <a:cubicBezTo>
                    <a:pt x="105" y="7"/>
                    <a:pt x="96" y="14"/>
                    <a:pt x="87" y="21"/>
                  </a:cubicBezTo>
                  <a:cubicBezTo>
                    <a:pt x="79" y="28"/>
                    <a:pt x="69" y="34"/>
                    <a:pt x="60" y="41"/>
                  </a:cubicBezTo>
                  <a:cubicBezTo>
                    <a:pt x="51" y="47"/>
                    <a:pt x="41" y="53"/>
                    <a:pt x="31" y="58"/>
                  </a:cubicBezTo>
                  <a:cubicBezTo>
                    <a:pt x="21" y="63"/>
                    <a:pt x="11" y="68"/>
                    <a:pt x="0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DA505B45-BAD0-4EF0-9A54-9DA6BA8C6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9072562"/>
              <a:ext cx="293688" cy="192088"/>
            </a:xfrm>
            <a:custGeom>
              <a:avLst/>
              <a:gdLst>
                <a:gd name="T0" fmla="*/ 0 w 102"/>
                <a:gd name="T1" fmla="*/ 67 h 67"/>
                <a:gd name="T2" fmla="*/ 14 w 102"/>
                <a:gd name="T3" fmla="*/ 62 h 67"/>
                <a:gd name="T4" fmla="*/ 21 w 102"/>
                <a:gd name="T5" fmla="*/ 58 h 67"/>
                <a:gd name="T6" fmla="*/ 27 w 102"/>
                <a:gd name="T7" fmla="*/ 54 h 67"/>
                <a:gd name="T8" fmla="*/ 52 w 102"/>
                <a:gd name="T9" fmla="*/ 36 h 67"/>
                <a:gd name="T10" fmla="*/ 77 w 102"/>
                <a:gd name="T11" fmla="*/ 18 h 67"/>
                <a:gd name="T12" fmla="*/ 102 w 102"/>
                <a:gd name="T13" fmla="*/ 0 h 67"/>
                <a:gd name="T14" fmla="*/ 79 w 102"/>
                <a:gd name="T15" fmla="*/ 20 h 67"/>
                <a:gd name="T16" fmla="*/ 55 w 102"/>
                <a:gd name="T17" fmla="*/ 39 h 67"/>
                <a:gd name="T18" fmla="*/ 29 w 102"/>
                <a:gd name="T19" fmla="*/ 56 h 67"/>
                <a:gd name="T20" fmla="*/ 22 w 102"/>
                <a:gd name="T21" fmla="*/ 60 h 67"/>
                <a:gd name="T22" fmla="*/ 15 w 102"/>
                <a:gd name="T23" fmla="*/ 63 h 67"/>
                <a:gd name="T24" fmla="*/ 0 w 10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67">
                  <a:moveTo>
                    <a:pt x="0" y="67"/>
                  </a:moveTo>
                  <a:cubicBezTo>
                    <a:pt x="5" y="66"/>
                    <a:pt x="10" y="64"/>
                    <a:pt x="14" y="62"/>
                  </a:cubicBezTo>
                  <a:cubicBezTo>
                    <a:pt x="16" y="60"/>
                    <a:pt x="19" y="59"/>
                    <a:pt x="21" y="58"/>
                  </a:cubicBezTo>
                  <a:cubicBezTo>
                    <a:pt x="23" y="56"/>
                    <a:pt x="25" y="55"/>
                    <a:pt x="27" y="54"/>
                  </a:cubicBezTo>
                  <a:cubicBezTo>
                    <a:pt x="36" y="48"/>
                    <a:pt x="44" y="42"/>
                    <a:pt x="52" y="36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85" y="11"/>
                    <a:pt x="94" y="5"/>
                    <a:pt x="102" y="0"/>
                  </a:cubicBezTo>
                  <a:cubicBezTo>
                    <a:pt x="95" y="7"/>
                    <a:pt x="87" y="14"/>
                    <a:pt x="79" y="20"/>
                  </a:cubicBezTo>
                  <a:cubicBezTo>
                    <a:pt x="71" y="27"/>
                    <a:pt x="63" y="33"/>
                    <a:pt x="55" y="39"/>
                  </a:cubicBezTo>
                  <a:cubicBezTo>
                    <a:pt x="46" y="45"/>
                    <a:pt x="38" y="51"/>
                    <a:pt x="29" y="56"/>
                  </a:cubicBezTo>
                  <a:cubicBezTo>
                    <a:pt x="27" y="58"/>
                    <a:pt x="24" y="59"/>
                    <a:pt x="22" y="60"/>
                  </a:cubicBezTo>
                  <a:cubicBezTo>
                    <a:pt x="20" y="61"/>
                    <a:pt x="17" y="62"/>
                    <a:pt x="15" y="63"/>
                  </a:cubicBezTo>
                  <a:cubicBezTo>
                    <a:pt x="10" y="65"/>
                    <a:pt x="5" y="67"/>
                    <a:pt x="0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901EC27-3643-4973-9241-F21C3F69C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575" y="9242425"/>
              <a:ext cx="311150" cy="196850"/>
            </a:xfrm>
            <a:custGeom>
              <a:avLst/>
              <a:gdLst>
                <a:gd name="T0" fmla="*/ 0 w 108"/>
                <a:gd name="T1" fmla="*/ 68 h 68"/>
                <a:gd name="T2" fmla="*/ 29 w 108"/>
                <a:gd name="T3" fmla="*/ 55 h 68"/>
                <a:gd name="T4" fmla="*/ 56 w 108"/>
                <a:gd name="T5" fmla="*/ 38 h 68"/>
                <a:gd name="T6" fmla="*/ 82 w 108"/>
                <a:gd name="T7" fmla="*/ 19 h 68"/>
                <a:gd name="T8" fmla="*/ 108 w 108"/>
                <a:gd name="T9" fmla="*/ 0 h 68"/>
                <a:gd name="T10" fmla="*/ 84 w 108"/>
                <a:gd name="T11" fmla="*/ 21 h 68"/>
                <a:gd name="T12" fmla="*/ 58 w 108"/>
                <a:gd name="T13" fmla="*/ 41 h 68"/>
                <a:gd name="T14" fmla="*/ 30 w 108"/>
                <a:gd name="T15" fmla="*/ 58 h 68"/>
                <a:gd name="T16" fmla="*/ 0 w 108"/>
                <a:gd name="T17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68">
                  <a:moveTo>
                    <a:pt x="0" y="68"/>
                  </a:moveTo>
                  <a:cubicBezTo>
                    <a:pt x="10" y="65"/>
                    <a:pt x="20" y="60"/>
                    <a:pt x="29" y="55"/>
                  </a:cubicBezTo>
                  <a:cubicBezTo>
                    <a:pt x="38" y="50"/>
                    <a:pt x="47" y="44"/>
                    <a:pt x="56" y="38"/>
                  </a:cubicBezTo>
                  <a:cubicBezTo>
                    <a:pt x="65" y="32"/>
                    <a:pt x="73" y="25"/>
                    <a:pt x="82" y="19"/>
                  </a:cubicBezTo>
                  <a:cubicBezTo>
                    <a:pt x="91" y="12"/>
                    <a:pt x="99" y="6"/>
                    <a:pt x="108" y="0"/>
                  </a:cubicBezTo>
                  <a:cubicBezTo>
                    <a:pt x="100" y="7"/>
                    <a:pt x="92" y="14"/>
                    <a:pt x="84" y="21"/>
                  </a:cubicBezTo>
                  <a:cubicBezTo>
                    <a:pt x="76" y="28"/>
                    <a:pt x="67" y="35"/>
                    <a:pt x="58" y="41"/>
                  </a:cubicBezTo>
                  <a:cubicBezTo>
                    <a:pt x="49" y="47"/>
                    <a:pt x="40" y="53"/>
                    <a:pt x="30" y="58"/>
                  </a:cubicBezTo>
                  <a:cubicBezTo>
                    <a:pt x="21" y="62"/>
                    <a:pt x="10" y="66"/>
                    <a:pt x="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DDD26E99-7083-47C8-BD95-5347984C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5900" y="8843962"/>
              <a:ext cx="158750" cy="98425"/>
            </a:xfrm>
            <a:custGeom>
              <a:avLst/>
              <a:gdLst>
                <a:gd name="T0" fmla="*/ 0 w 55"/>
                <a:gd name="T1" fmla="*/ 0 h 34"/>
                <a:gd name="T2" fmla="*/ 12 w 55"/>
                <a:gd name="T3" fmla="*/ 11 h 34"/>
                <a:gd name="T4" fmla="*/ 25 w 55"/>
                <a:gd name="T5" fmla="*/ 20 h 34"/>
                <a:gd name="T6" fmla="*/ 40 w 55"/>
                <a:gd name="T7" fmla="*/ 28 h 34"/>
                <a:gd name="T8" fmla="*/ 55 w 55"/>
                <a:gd name="T9" fmla="*/ 34 h 34"/>
                <a:gd name="T10" fmla="*/ 39 w 55"/>
                <a:gd name="T11" fmla="*/ 31 h 34"/>
                <a:gd name="T12" fmla="*/ 23 w 55"/>
                <a:gd name="T13" fmla="*/ 24 h 34"/>
                <a:gd name="T14" fmla="*/ 10 w 55"/>
                <a:gd name="T15" fmla="*/ 14 h 34"/>
                <a:gd name="T16" fmla="*/ 0 w 5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4">
                  <a:moveTo>
                    <a:pt x="0" y="0"/>
                  </a:moveTo>
                  <a:cubicBezTo>
                    <a:pt x="4" y="4"/>
                    <a:pt x="8" y="8"/>
                    <a:pt x="12" y="11"/>
                  </a:cubicBezTo>
                  <a:cubicBezTo>
                    <a:pt x="16" y="15"/>
                    <a:pt x="21" y="18"/>
                    <a:pt x="25" y="20"/>
                  </a:cubicBezTo>
                  <a:cubicBezTo>
                    <a:pt x="30" y="23"/>
                    <a:pt x="35" y="25"/>
                    <a:pt x="40" y="28"/>
                  </a:cubicBezTo>
                  <a:cubicBezTo>
                    <a:pt x="45" y="30"/>
                    <a:pt x="50" y="32"/>
                    <a:pt x="55" y="34"/>
                  </a:cubicBezTo>
                  <a:cubicBezTo>
                    <a:pt x="50" y="34"/>
                    <a:pt x="44" y="32"/>
                    <a:pt x="39" y="31"/>
                  </a:cubicBezTo>
                  <a:cubicBezTo>
                    <a:pt x="33" y="29"/>
                    <a:pt x="28" y="27"/>
                    <a:pt x="23" y="24"/>
                  </a:cubicBezTo>
                  <a:cubicBezTo>
                    <a:pt x="18" y="21"/>
                    <a:pt x="14" y="18"/>
                    <a:pt x="10" y="14"/>
                  </a:cubicBezTo>
                  <a:cubicBezTo>
                    <a:pt x="6" y="10"/>
                    <a:pt x="3" y="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77C0D794-4427-4D7E-8D3D-80E8058D0E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638" y="8742362"/>
              <a:ext cx="60325" cy="254000"/>
            </a:xfrm>
            <a:custGeom>
              <a:avLst/>
              <a:gdLst>
                <a:gd name="T0" fmla="*/ 0 w 21"/>
                <a:gd name="T1" fmla="*/ 88 h 88"/>
                <a:gd name="T2" fmla="*/ 7 w 21"/>
                <a:gd name="T3" fmla="*/ 66 h 88"/>
                <a:gd name="T4" fmla="*/ 13 w 21"/>
                <a:gd name="T5" fmla="*/ 44 h 88"/>
                <a:gd name="T6" fmla="*/ 17 w 21"/>
                <a:gd name="T7" fmla="*/ 22 h 88"/>
                <a:gd name="T8" fmla="*/ 19 w 21"/>
                <a:gd name="T9" fmla="*/ 0 h 88"/>
                <a:gd name="T10" fmla="*/ 20 w 21"/>
                <a:gd name="T11" fmla="*/ 23 h 88"/>
                <a:gd name="T12" fmla="*/ 17 w 21"/>
                <a:gd name="T13" fmla="*/ 45 h 88"/>
                <a:gd name="T14" fmla="*/ 10 w 21"/>
                <a:gd name="T15" fmla="*/ 67 h 88"/>
                <a:gd name="T16" fmla="*/ 0 w 21"/>
                <a:gd name="T1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88">
                  <a:moveTo>
                    <a:pt x="0" y="88"/>
                  </a:moveTo>
                  <a:cubicBezTo>
                    <a:pt x="2" y="80"/>
                    <a:pt x="5" y="73"/>
                    <a:pt x="7" y="66"/>
                  </a:cubicBezTo>
                  <a:cubicBezTo>
                    <a:pt x="9" y="59"/>
                    <a:pt x="11" y="52"/>
                    <a:pt x="13" y="44"/>
                  </a:cubicBezTo>
                  <a:cubicBezTo>
                    <a:pt x="14" y="37"/>
                    <a:pt x="16" y="30"/>
                    <a:pt x="17" y="22"/>
                  </a:cubicBezTo>
                  <a:cubicBezTo>
                    <a:pt x="18" y="15"/>
                    <a:pt x="19" y="7"/>
                    <a:pt x="19" y="0"/>
                  </a:cubicBezTo>
                  <a:cubicBezTo>
                    <a:pt x="21" y="7"/>
                    <a:pt x="21" y="15"/>
                    <a:pt x="20" y="23"/>
                  </a:cubicBezTo>
                  <a:cubicBezTo>
                    <a:pt x="20" y="30"/>
                    <a:pt x="19" y="38"/>
                    <a:pt x="17" y="45"/>
                  </a:cubicBezTo>
                  <a:cubicBezTo>
                    <a:pt x="15" y="53"/>
                    <a:pt x="13" y="60"/>
                    <a:pt x="10" y="67"/>
                  </a:cubicBezTo>
                  <a:cubicBezTo>
                    <a:pt x="7" y="74"/>
                    <a:pt x="4" y="81"/>
                    <a:pt x="0" y="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721D867D-B3AA-4563-AE99-64C24C19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8" y="9104312"/>
              <a:ext cx="279400" cy="96838"/>
            </a:xfrm>
            <a:custGeom>
              <a:avLst/>
              <a:gdLst>
                <a:gd name="T0" fmla="*/ 97 w 97"/>
                <a:gd name="T1" fmla="*/ 33 h 34"/>
                <a:gd name="T2" fmla="*/ 71 w 97"/>
                <a:gd name="T3" fmla="*/ 31 h 34"/>
                <a:gd name="T4" fmla="*/ 46 w 97"/>
                <a:gd name="T5" fmla="*/ 24 h 34"/>
                <a:gd name="T6" fmla="*/ 22 w 97"/>
                <a:gd name="T7" fmla="*/ 14 h 34"/>
                <a:gd name="T8" fmla="*/ 0 w 97"/>
                <a:gd name="T9" fmla="*/ 0 h 34"/>
                <a:gd name="T10" fmla="*/ 23 w 97"/>
                <a:gd name="T11" fmla="*/ 11 h 34"/>
                <a:gd name="T12" fmla="*/ 47 w 97"/>
                <a:gd name="T13" fmla="*/ 20 h 34"/>
                <a:gd name="T14" fmla="*/ 72 w 97"/>
                <a:gd name="T15" fmla="*/ 28 h 34"/>
                <a:gd name="T16" fmla="*/ 97 w 97"/>
                <a:gd name="T17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4">
                  <a:moveTo>
                    <a:pt x="97" y="33"/>
                  </a:moveTo>
                  <a:cubicBezTo>
                    <a:pt x="89" y="34"/>
                    <a:pt x="80" y="33"/>
                    <a:pt x="71" y="31"/>
                  </a:cubicBezTo>
                  <a:cubicBezTo>
                    <a:pt x="63" y="29"/>
                    <a:pt x="54" y="27"/>
                    <a:pt x="46" y="24"/>
                  </a:cubicBezTo>
                  <a:cubicBezTo>
                    <a:pt x="38" y="21"/>
                    <a:pt x="30" y="18"/>
                    <a:pt x="22" y="14"/>
                  </a:cubicBezTo>
                  <a:cubicBezTo>
                    <a:pt x="14" y="10"/>
                    <a:pt x="7" y="5"/>
                    <a:pt x="0" y="0"/>
                  </a:cubicBezTo>
                  <a:cubicBezTo>
                    <a:pt x="8" y="4"/>
                    <a:pt x="15" y="7"/>
                    <a:pt x="23" y="11"/>
                  </a:cubicBezTo>
                  <a:cubicBezTo>
                    <a:pt x="31" y="14"/>
                    <a:pt x="39" y="17"/>
                    <a:pt x="47" y="20"/>
                  </a:cubicBezTo>
                  <a:cubicBezTo>
                    <a:pt x="55" y="23"/>
                    <a:pt x="64" y="26"/>
                    <a:pt x="72" y="28"/>
                  </a:cubicBezTo>
                  <a:cubicBezTo>
                    <a:pt x="80" y="30"/>
                    <a:pt x="89" y="32"/>
                    <a:pt x="97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6" name="Freeform 45">
              <a:extLst>
                <a:ext uri="{FF2B5EF4-FFF2-40B4-BE49-F238E27FC236}">
                  <a16:creationId xmlns:a16="http://schemas.microsoft.com/office/drawing/2014/main" id="{53CC6FF7-093B-4A16-B17E-2943D6FC6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3400" y="8961437"/>
              <a:ext cx="55563" cy="334963"/>
            </a:xfrm>
            <a:custGeom>
              <a:avLst/>
              <a:gdLst>
                <a:gd name="T0" fmla="*/ 0 w 19"/>
                <a:gd name="T1" fmla="*/ 116 h 116"/>
                <a:gd name="T2" fmla="*/ 8 w 19"/>
                <a:gd name="T3" fmla="*/ 87 h 116"/>
                <a:gd name="T4" fmla="*/ 13 w 19"/>
                <a:gd name="T5" fmla="*/ 59 h 116"/>
                <a:gd name="T6" fmla="*/ 15 w 19"/>
                <a:gd name="T7" fmla="*/ 30 h 116"/>
                <a:gd name="T8" fmla="*/ 17 w 19"/>
                <a:gd name="T9" fmla="*/ 0 h 116"/>
                <a:gd name="T10" fmla="*/ 19 w 19"/>
                <a:gd name="T11" fmla="*/ 30 h 116"/>
                <a:gd name="T12" fmla="*/ 17 w 19"/>
                <a:gd name="T13" fmla="*/ 59 h 116"/>
                <a:gd name="T14" fmla="*/ 11 w 19"/>
                <a:gd name="T15" fmla="*/ 88 h 116"/>
                <a:gd name="T16" fmla="*/ 0 w 19"/>
                <a:gd name="T1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cubicBezTo>
                    <a:pt x="3" y="106"/>
                    <a:pt x="6" y="97"/>
                    <a:pt x="8" y="87"/>
                  </a:cubicBezTo>
                  <a:cubicBezTo>
                    <a:pt x="10" y="78"/>
                    <a:pt x="11" y="68"/>
                    <a:pt x="13" y="59"/>
                  </a:cubicBezTo>
                  <a:cubicBezTo>
                    <a:pt x="14" y="49"/>
                    <a:pt x="15" y="39"/>
                    <a:pt x="15" y="30"/>
                  </a:cubicBezTo>
                  <a:cubicBezTo>
                    <a:pt x="16" y="20"/>
                    <a:pt x="17" y="10"/>
                    <a:pt x="17" y="0"/>
                  </a:cubicBezTo>
                  <a:cubicBezTo>
                    <a:pt x="18" y="10"/>
                    <a:pt x="19" y="20"/>
                    <a:pt x="19" y="30"/>
                  </a:cubicBezTo>
                  <a:cubicBezTo>
                    <a:pt x="19" y="40"/>
                    <a:pt x="18" y="49"/>
                    <a:pt x="17" y="59"/>
                  </a:cubicBezTo>
                  <a:cubicBezTo>
                    <a:pt x="15" y="69"/>
                    <a:pt x="14" y="79"/>
                    <a:pt x="11" y="88"/>
                  </a:cubicBezTo>
                  <a:cubicBezTo>
                    <a:pt x="8" y="98"/>
                    <a:pt x="5" y="107"/>
                    <a:pt x="0" y="1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5275AE01-AD07-4282-8109-87B5ECB7E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250" y="9345612"/>
              <a:ext cx="242888" cy="79375"/>
            </a:xfrm>
            <a:custGeom>
              <a:avLst/>
              <a:gdLst>
                <a:gd name="T0" fmla="*/ 84 w 84"/>
                <a:gd name="T1" fmla="*/ 26 h 27"/>
                <a:gd name="T2" fmla="*/ 61 w 84"/>
                <a:gd name="T3" fmla="*/ 26 h 27"/>
                <a:gd name="T4" fmla="*/ 40 w 84"/>
                <a:gd name="T5" fmla="*/ 21 h 27"/>
                <a:gd name="T6" fmla="*/ 19 w 84"/>
                <a:gd name="T7" fmla="*/ 12 h 27"/>
                <a:gd name="T8" fmla="*/ 0 w 84"/>
                <a:gd name="T9" fmla="*/ 0 h 27"/>
                <a:gd name="T10" fmla="*/ 20 w 84"/>
                <a:gd name="T11" fmla="*/ 9 h 27"/>
                <a:gd name="T12" fmla="*/ 41 w 84"/>
                <a:gd name="T13" fmla="*/ 17 h 27"/>
                <a:gd name="T14" fmla="*/ 62 w 84"/>
                <a:gd name="T15" fmla="*/ 23 h 27"/>
                <a:gd name="T16" fmla="*/ 84 w 84"/>
                <a:gd name="T17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27">
                  <a:moveTo>
                    <a:pt x="84" y="26"/>
                  </a:moveTo>
                  <a:cubicBezTo>
                    <a:pt x="77" y="27"/>
                    <a:pt x="69" y="27"/>
                    <a:pt x="61" y="26"/>
                  </a:cubicBezTo>
                  <a:cubicBezTo>
                    <a:pt x="54" y="25"/>
                    <a:pt x="47" y="24"/>
                    <a:pt x="40" y="21"/>
                  </a:cubicBezTo>
                  <a:cubicBezTo>
                    <a:pt x="32" y="19"/>
                    <a:pt x="26" y="16"/>
                    <a:pt x="19" y="12"/>
                  </a:cubicBezTo>
                  <a:cubicBezTo>
                    <a:pt x="12" y="9"/>
                    <a:pt x="6" y="5"/>
                    <a:pt x="0" y="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7" y="12"/>
                    <a:pt x="34" y="15"/>
                    <a:pt x="41" y="17"/>
                  </a:cubicBezTo>
                  <a:cubicBezTo>
                    <a:pt x="48" y="20"/>
                    <a:pt x="55" y="22"/>
                    <a:pt x="62" y="23"/>
                  </a:cubicBezTo>
                  <a:cubicBezTo>
                    <a:pt x="69" y="25"/>
                    <a:pt x="76" y="26"/>
                    <a:pt x="8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E8CCF3BD-C363-4E2B-85FE-295BB560B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5575" y="9779000"/>
              <a:ext cx="895350" cy="506413"/>
            </a:xfrm>
            <a:custGeom>
              <a:avLst/>
              <a:gdLst>
                <a:gd name="T0" fmla="*/ 564 w 564"/>
                <a:gd name="T1" fmla="*/ 0 h 319"/>
                <a:gd name="T2" fmla="*/ 498 w 564"/>
                <a:gd name="T3" fmla="*/ 319 h 319"/>
                <a:gd name="T4" fmla="*/ 87 w 564"/>
                <a:gd name="T5" fmla="*/ 319 h 319"/>
                <a:gd name="T6" fmla="*/ 0 w 564"/>
                <a:gd name="T7" fmla="*/ 0 h 319"/>
                <a:gd name="T8" fmla="*/ 564 w 564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319">
                  <a:moveTo>
                    <a:pt x="564" y="0"/>
                  </a:moveTo>
                  <a:lnTo>
                    <a:pt x="498" y="319"/>
                  </a:lnTo>
                  <a:lnTo>
                    <a:pt x="87" y="319"/>
                  </a:lnTo>
                  <a:lnTo>
                    <a:pt x="0" y="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4617BF5B-56AD-41A1-BB94-E20CD51B8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938" y="9779000"/>
              <a:ext cx="153988" cy="506413"/>
            </a:xfrm>
            <a:custGeom>
              <a:avLst/>
              <a:gdLst>
                <a:gd name="T0" fmla="*/ 97 w 97"/>
                <a:gd name="T1" fmla="*/ 0 h 319"/>
                <a:gd name="T2" fmla="*/ 31 w 97"/>
                <a:gd name="T3" fmla="*/ 319 h 319"/>
                <a:gd name="T4" fmla="*/ 0 w 97"/>
                <a:gd name="T5" fmla="*/ 319 h 319"/>
                <a:gd name="T6" fmla="*/ 66 w 97"/>
                <a:gd name="T7" fmla="*/ 0 h 319"/>
                <a:gd name="T8" fmla="*/ 97 w 97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19">
                  <a:moveTo>
                    <a:pt x="97" y="0"/>
                  </a:moveTo>
                  <a:lnTo>
                    <a:pt x="31" y="319"/>
                  </a:lnTo>
                  <a:lnTo>
                    <a:pt x="0" y="319"/>
                  </a:lnTo>
                  <a:lnTo>
                    <a:pt x="66" y="0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AAB66D1E-A918-4E98-91F7-C94FE57E1F25}"/>
              </a:ext>
            </a:extLst>
          </p:cNvPr>
          <p:cNvGrpSpPr/>
          <p:nvPr/>
        </p:nvGrpSpPr>
        <p:grpSpPr>
          <a:xfrm>
            <a:off x="10069166" y="2094739"/>
            <a:ext cx="1053963" cy="2260447"/>
            <a:chOff x="21628100" y="6704012"/>
            <a:chExt cx="1711326" cy="3670301"/>
          </a:xfrm>
        </p:grpSpPr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9BEAD945-F550-4FC8-9DEA-5A0BCCCD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28100" y="6704012"/>
              <a:ext cx="1636713" cy="3289300"/>
            </a:xfrm>
            <a:custGeom>
              <a:avLst/>
              <a:gdLst>
                <a:gd name="T0" fmla="*/ 370 w 567"/>
                <a:gd name="T1" fmla="*/ 544 h 1139"/>
                <a:gd name="T2" fmla="*/ 413 w 567"/>
                <a:gd name="T3" fmla="*/ 397 h 1139"/>
                <a:gd name="T4" fmla="*/ 333 w 567"/>
                <a:gd name="T5" fmla="*/ 228 h 1139"/>
                <a:gd name="T6" fmla="*/ 376 w 567"/>
                <a:gd name="T7" fmla="*/ 137 h 1139"/>
                <a:gd name="T8" fmla="*/ 263 w 567"/>
                <a:gd name="T9" fmla="*/ 6 h 1139"/>
                <a:gd name="T10" fmla="*/ 132 w 567"/>
                <a:gd name="T11" fmla="*/ 118 h 1139"/>
                <a:gd name="T12" fmla="*/ 146 w 567"/>
                <a:gd name="T13" fmla="*/ 186 h 1139"/>
                <a:gd name="T14" fmla="*/ 21 w 567"/>
                <a:gd name="T15" fmla="*/ 364 h 1139"/>
                <a:gd name="T16" fmla="*/ 99 w 567"/>
                <a:gd name="T17" fmla="*/ 577 h 1139"/>
                <a:gd name="T18" fmla="*/ 1 w 567"/>
                <a:gd name="T19" fmla="*/ 798 h 1139"/>
                <a:gd name="T20" fmla="*/ 318 w 567"/>
                <a:gd name="T21" fmla="*/ 1114 h 1139"/>
                <a:gd name="T22" fmla="*/ 542 w 567"/>
                <a:gd name="T23" fmla="*/ 760 h 1139"/>
                <a:gd name="T24" fmla="*/ 370 w 567"/>
                <a:gd name="T25" fmla="*/ 544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7" h="1139">
                  <a:moveTo>
                    <a:pt x="370" y="544"/>
                  </a:moveTo>
                  <a:cubicBezTo>
                    <a:pt x="363" y="467"/>
                    <a:pt x="413" y="489"/>
                    <a:pt x="413" y="397"/>
                  </a:cubicBezTo>
                  <a:cubicBezTo>
                    <a:pt x="412" y="317"/>
                    <a:pt x="334" y="272"/>
                    <a:pt x="333" y="228"/>
                  </a:cubicBezTo>
                  <a:cubicBezTo>
                    <a:pt x="332" y="185"/>
                    <a:pt x="374" y="162"/>
                    <a:pt x="376" y="137"/>
                  </a:cubicBezTo>
                  <a:cubicBezTo>
                    <a:pt x="381" y="70"/>
                    <a:pt x="331" y="11"/>
                    <a:pt x="263" y="6"/>
                  </a:cubicBezTo>
                  <a:cubicBezTo>
                    <a:pt x="196" y="0"/>
                    <a:pt x="137" y="50"/>
                    <a:pt x="132" y="118"/>
                  </a:cubicBezTo>
                  <a:cubicBezTo>
                    <a:pt x="130" y="142"/>
                    <a:pt x="145" y="148"/>
                    <a:pt x="146" y="186"/>
                  </a:cubicBezTo>
                  <a:cubicBezTo>
                    <a:pt x="147" y="225"/>
                    <a:pt x="9" y="284"/>
                    <a:pt x="21" y="364"/>
                  </a:cubicBezTo>
                  <a:cubicBezTo>
                    <a:pt x="33" y="444"/>
                    <a:pt x="104" y="480"/>
                    <a:pt x="99" y="577"/>
                  </a:cubicBezTo>
                  <a:cubicBezTo>
                    <a:pt x="96" y="649"/>
                    <a:pt x="0" y="680"/>
                    <a:pt x="1" y="798"/>
                  </a:cubicBezTo>
                  <a:cubicBezTo>
                    <a:pt x="3" y="991"/>
                    <a:pt x="142" y="1139"/>
                    <a:pt x="318" y="1114"/>
                  </a:cubicBezTo>
                  <a:cubicBezTo>
                    <a:pt x="495" y="1089"/>
                    <a:pt x="567" y="936"/>
                    <a:pt x="542" y="760"/>
                  </a:cubicBezTo>
                  <a:cubicBezTo>
                    <a:pt x="526" y="642"/>
                    <a:pt x="377" y="622"/>
                    <a:pt x="370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712C4B6F-16AD-457C-9CCA-7DA2F59B1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6750" y="7050087"/>
              <a:ext cx="242888" cy="2555875"/>
            </a:xfrm>
            <a:custGeom>
              <a:avLst/>
              <a:gdLst>
                <a:gd name="T0" fmla="*/ 26 w 84"/>
                <a:gd name="T1" fmla="*/ 0 h 885"/>
                <a:gd name="T2" fmla="*/ 14 w 84"/>
                <a:gd name="T3" fmla="*/ 111 h 885"/>
                <a:gd name="T4" fmla="*/ 8 w 84"/>
                <a:gd name="T5" fmla="*/ 223 h 885"/>
                <a:gd name="T6" fmla="*/ 5 w 84"/>
                <a:gd name="T7" fmla="*/ 335 h 885"/>
                <a:gd name="T8" fmla="*/ 7 w 84"/>
                <a:gd name="T9" fmla="*/ 446 h 885"/>
                <a:gd name="T10" fmla="*/ 15 w 84"/>
                <a:gd name="T11" fmla="*/ 558 h 885"/>
                <a:gd name="T12" fmla="*/ 29 w 84"/>
                <a:gd name="T13" fmla="*/ 669 h 885"/>
                <a:gd name="T14" fmla="*/ 51 w 84"/>
                <a:gd name="T15" fmla="*/ 778 h 885"/>
                <a:gd name="T16" fmla="*/ 84 w 84"/>
                <a:gd name="T17" fmla="*/ 885 h 885"/>
                <a:gd name="T18" fmla="*/ 49 w 84"/>
                <a:gd name="T19" fmla="*/ 779 h 885"/>
                <a:gd name="T20" fmla="*/ 25 w 84"/>
                <a:gd name="T21" fmla="*/ 669 h 885"/>
                <a:gd name="T22" fmla="*/ 10 w 84"/>
                <a:gd name="T23" fmla="*/ 558 h 885"/>
                <a:gd name="T24" fmla="*/ 2 w 84"/>
                <a:gd name="T25" fmla="*/ 447 h 885"/>
                <a:gd name="T26" fmla="*/ 4 w 84"/>
                <a:gd name="T27" fmla="*/ 223 h 885"/>
                <a:gd name="T28" fmla="*/ 26 w 84"/>
                <a:gd name="T2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885">
                  <a:moveTo>
                    <a:pt x="26" y="0"/>
                  </a:moveTo>
                  <a:cubicBezTo>
                    <a:pt x="21" y="37"/>
                    <a:pt x="17" y="74"/>
                    <a:pt x="14" y="111"/>
                  </a:cubicBezTo>
                  <a:cubicBezTo>
                    <a:pt x="11" y="148"/>
                    <a:pt x="9" y="186"/>
                    <a:pt x="8" y="223"/>
                  </a:cubicBezTo>
                  <a:cubicBezTo>
                    <a:pt x="6" y="260"/>
                    <a:pt x="5" y="297"/>
                    <a:pt x="5" y="335"/>
                  </a:cubicBezTo>
                  <a:cubicBezTo>
                    <a:pt x="5" y="372"/>
                    <a:pt x="6" y="409"/>
                    <a:pt x="7" y="446"/>
                  </a:cubicBezTo>
                  <a:cubicBezTo>
                    <a:pt x="9" y="484"/>
                    <a:pt x="11" y="521"/>
                    <a:pt x="15" y="558"/>
                  </a:cubicBezTo>
                  <a:cubicBezTo>
                    <a:pt x="18" y="595"/>
                    <a:pt x="23" y="632"/>
                    <a:pt x="29" y="669"/>
                  </a:cubicBezTo>
                  <a:cubicBezTo>
                    <a:pt x="35" y="705"/>
                    <a:pt x="42" y="742"/>
                    <a:pt x="51" y="778"/>
                  </a:cubicBezTo>
                  <a:cubicBezTo>
                    <a:pt x="60" y="814"/>
                    <a:pt x="71" y="850"/>
                    <a:pt x="84" y="885"/>
                  </a:cubicBezTo>
                  <a:cubicBezTo>
                    <a:pt x="70" y="850"/>
                    <a:pt x="59" y="815"/>
                    <a:pt x="49" y="779"/>
                  </a:cubicBezTo>
                  <a:cubicBezTo>
                    <a:pt x="40" y="743"/>
                    <a:pt x="32" y="706"/>
                    <a:pt x="25" y="669"/>
                  </a:cubicBezTo>
                  <a:cubicBezTo>
                    <a:pt x="19" y="633"/>
                    <a:pt x="14" y="595"/>
                    <a:pt x="10" y="558"/>
                  </a:cubicBezTo>
                  <a:cubicBezTo>
                    <a:pt x="7" y="521"/>
                    <a:pt x="4" y="484"/>
                    <a:pt x="2" y="447"/>
                  </a:cubicBezTo>
                  <a:cubicBezTo>
                    <a:pt x="0" y="372"/>
                    <a:pt x="0" y="297"/>
                    <a:pt x="4" y="223"/>
                  </a:cubicBezTo>
                  <a:cubicBezTo>
                    <a:pt x="8" y="148"/>
                    <a:pt x="14" y="74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00F5A8B1-E2A0-419E-B2DC-DDF16BDC7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83738" y="7300912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3 h 84"/>
                <a:gd name="T8" fmla="*/ 67 w 88"/>
                <a:gd name="T9" fmla="*/ 22 h 84"/>
                <a:gd name="T10" fmla="*/ 88 w 88"/>
                <a:gd name="T11" fmla="*/ 0 h 84"/>
                <a:gd name="T12" fmla="*/ 70 w 88"/>
                <a:gd name="T13" fmla="*/ 25 h 84"/>
                <a:gd name="T14" fmla="*/ 49 w 88"/>
                <a:gd name="T15" fmla="*/ 47 h 84"/>
                <a:gd name="T16" fmla="*/ 25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5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60" y="30"/>
                    <a:pt x="64" y="26"/>
                    <a:pt x="67" y="22"/>
                  </a:cubicBezTo>
                  <a:cubicBezTo>
                    <a:pt x="74" y="15"/>
                    <a:pt x="81" y="7"/>
                    <a:pt x="88" y="0"/>
                  </a:cubicBezTo>
                  <a:cubicBezTo>
                    <a:pt x="83" y="9"/>
                    <a:pt x="77" y="17"/>
                    <a:pt x="70" y="25"/>
                  </a:cubicBezTo>
                  <a:cubicBezTo>
                    <a:pt x="64" y="33"/>
                    <a:pt x="56" y="40"/>
                    <a:pt x="49" y="47"/>
                  </a:cubicBezTo>
                  <a:cubicBezTo>
                    <a:pt x="41" y="54"/>
                    <a:pt x="34" y="61"/>
                    <a:pt x="25" y="67"/>
                  </a:cubicBezTo>
                  <a:cubicBezTo>
                    <a:pt x="17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EB4DE21D-8475-4223-BB77-EEAEDB003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7413625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7 w 88"/>
                <a:gd name="T3" fmla="*/ 44 h 84"/>
                <a:gd name="T4" fmla="*/ 52 w 88"/>
                <a:gd name="T5" fmla="*/ 39 h 84"/>
                <a:gd name="T6" fmla="*/ 57 w 88"/>
                <a:gd name="T7" fmla="*/ 34 h 84"/>
                <a:gd name="T8" fmla="*/ 68 w 88"/>
                <a:gd name="T9" fmla="*/ 23 h 84"/>
                <a:gd name="T10" fmla="*/ 88 w 88"/>
                <a:gd name="T11" fmla="*/ 0 h 84"/>
                <a:gd name="T12" fmla="*/ 71 w 88"/>
                <a:gd name="T13" fmla="*/ 25 h 84"/>
                <a:gd name="T14" fmla="*/ 50 w 88"/>
                <a:gd name="T15" fmla="*/ 48 h 84"/>
                <a:gd name="T16" fmla="*/ 26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6" y="71"/>
                    <a:pt x="32" y="58"/>
                    <a:pt x="47" y="44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5" y="27"/>
                    <a:pt x="68" y="23"/>
                  </a:cubicBezTo>
                  <a:cubicBezTo>
                    <a:pt x="75" y="16"/>
                    <a:pt x="82" y="8"/>
                    <a:pt x="88" y="0"/>
                  </a:cubicBezTo>
                  <a:cubicBezTo>
                    <a:pt x="83" y="9"/>
                    <a:pt x="77" y="17"/>
                    <a:pt x="71" y="25"/>
                  </a:cubicBezTo>
                  <a:cubicBezTo>
                    <a:pt x="64" y="33"/>
                    <a:pt x="57" y="41"/>
                    <a:pt x="50" y="48"/>
                  </a:cubicBezTo>
                  <a:cubicBezTo>
                    <a:pt x="42" y="55"/>
                    <a:pt x="34" y="61"/>
                    <a:pt x="26" y="67"/>
                  </a:cubicBezTo>
                  <a:cubicBezTo>
                    <a:pt x="18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E1B38F52-5827-46A9-8F8C-BB606F22A3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8089900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4 h 84"/>
                <a:gd name="T8" fmla="*/ 67 w 88"/>
                <a:gd name="T9" fmla="*/ 23 h 84"/>
                <a:gd name="T10" fmla="*/ 88 w 88"/>
                <a:gd name="T11" fmla="*/ 0 h 84"/>
                <a:gd name="T12" fmla="*/ 70 w 88"/>
                <a:gd name="T13" fmla="*/ 26 h 84"/>
                <a:gd name="T14" fmla="*/ 49 w 88"/>
                <a:gd name="T15" fmla="*/ 48 h 84"/>
                <a:gd name="T16" fmla="*/ 25 w 88"/>
                <a:gd name="T17" fmla="*/ 68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6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0" y="31"/>
                    <a:pt x="64" y="27"/>
                    <a:pt x="67" y="23"/>
                  </a:cubicBezTo>
                  <a:cubicBezTo>
                    <a:pt x="74" y="16"/>
                    <a:pt x="81" y="8"/>
                    <a:pt x="88" y="0"/>
                  </a:cubicBezTo>
                  <a:cubicBezTo>
                    <a:pt x="83" y="9"/>
                    <a:pt x="77" y="18"/>
                    <a:pt x="70" y="26"/>
                  </a:cubicBezTo>
                  <a:cubicBezTo>
                    <a:pt x="64" y="33"/>
                    <a:pt x="57" y="41"/>
                    <a:pt x="49" y="48"/>
                  </a:cubicBezTo>
                  <a:cubicBezTo>
                    <a:pt x="41" y="55"/>
                    <a:pt x="34" y="61"/>
                    <a:pt x="25" y="68"/>
                  </a:cubicBezTo>
                  <a:cubicBezTo>
                    <a:pt x="17" y="74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B84010BA-9B5F-4D8B-AF9F-BEA597E9E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7388" y="8193087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4 h 84"/>
                <a:gd name="T8" fmla="*/ 67 w 88"/>
                <a:gd name="T9" fmla="*/ 23 h 84"/>
                <a:gd name="T10" fmla="*/ 88 w 88"/>
                <a:gd name="T11" fmla="*/ 0 h 84"/>
                <a:gd name="T12" fmla="*/ 70 w 88"/>
                <a:gd name="T13" fmla="*/ 25 h 84"/>
                <a:gd name="T14" fmla="*/ 49 w 88"/>
                <a:gd name="T15" fmla="*/ 47 h 84"/>
                <a:gd name="T16" fmla="*/ 25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5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0" y="30"/>
                    <a:pt x="64" y="26"/>
                    <a:pt x="67" y="23"/>
                  </a:cubicBezTo>
                  <a:cubicBezTo>
                    <a:pt x="74" y="15"/>
                    <a:pt x="81" y="8"/>
                    <a:pt x="88" y="0"/>
                  </a:cubicBezTo>
                  <a:cubicBezTo>
                    <a:pt x="83" y="9"/>
                    <a:pt x="77" y="17"/>
                    <a:pt x="70" y="25"/>
                  </a:cubicBezTo>
                  <a:cubicBezTo>
                    <a:pt x="64" y="33"/>
                    <a:pt x="56" y="41"/>
                    <a:pt x="49" y="47"/>
                  </a:cubicBezTo>
                  <a:cubicBezTo>
                    <a:pt x="41" y="54"/>
                    <a:pt x="34" y="61"/>
                    <a:pt x="25" y="67"/>
                  </a:cubicBezTo>
                  <a:cubicBezTo>
                    <a:pt x="17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24950E7B-3FD5-4731-8F01-1A36E662C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4638" y="7713662"/>
              <a:ext cx="401638" cy="246063"/>
            </a:xfrm>
            <a:custGeom>
              <a:avLst/>
              <a:gdLst>
                <a:gd name="T0" fmla="*/ 0 w 139"/>
                <a:gd name="T1" fmla="*/ 0 h 85"/>
                <a:gd name="T2" fmla="*/ 32 w 139"/>
                <a:gd name="T3" fmla="*/ 25 h 85"/>
                <a:gd name="T4" fmla="*/ 66 w 139"/>
                <a:gd name="T5" fmla="*/ 48 h 85"/>
                <a:gd name="T6" fmla="*/ 83 w 139"/>
                <a:gd name="T7" fmla="*/ 59 h 85"/>
                <a:gd name="T8" fmla="*/ 92 w 139"/>
                <a:gd name="T9" fmla="*/ 64 h 85"/>
                <a:gd name="T10" fmla="*/ 97 w 139"/>
                <a:gd name="T11" fmla="*/ 66 h 85"/>
                <a:gd name="T12" fmla="*/ 101 w 139"/>
                <a:gd name="T13" fmla="*/ 68 h 85"/>
                <a:gd name="T14" fmla="*/ 111 w 139"/>
                <a:gd name="T15" fmla="*/ 73 h 85"/>
                <a:gd name="T16" fmla="*/ 120 w 139"/>
                <a:gd name="T17" fmla="*/ 77 h 85"/>
                <a:gd name="T18" fmla="*/ 125 w 139"/>
                <a:gd name="T19" fmla="*/ 79 h 85"/>
                <a:gd name="T20" fmla="*/ 129 w 139"/>
                <a:gd name="T21" fmla="*/ 81 h 85"/>
                <a:gd name="T22" fmla="*/ 139 w 139"/>
                <a:gd name="T23" fmla="*/ 85 h 85"/>
                <a:gd name="T24" fmla="*/ 100 w 139"/>
                <a:gd name="T25" fmla="*/ 72 h 85"/>
                <a:gd name="T26" fmla="*/ 95 w 139"/>
                <a:gd name="T27" fmla="*/ 70 h 85"/>
                <a:gd name="T28" fmla="*/ 90 w 139"/>
                <a:gd name="T29" fmla="*/ 67 h 85"/>
                <a:gd name="T30" fmla="*/ 81 w 139"/>
                <a:gd name="T31" fmla="*/ 63 h 85"/>
                <a:gd name="T32" fmla="*/ 63 w 139"/>
                <a:gd name="T33" fmla="*/ 52 h 85"/>
                <a:gd name="T34" fmla="*/ 30 w 139"/>
                <a:gd name="T35" fmla="*/ 28 h 85"/>
                <a:gd name="T36" fmla="*/ 0 w 139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9" h="85">
                  <a:moveTo>
                    <a:pt x="0" y="0"/>
                  </a:moveTo>
                  <a:cubicBezTo>
                    <a:pt x="10" y="9"/>
                    <a:pt x="21" y="17"/>
                    <a:pt x="32" y="25"/>
                  </a:cubicBezTo>
                  <a:cubicBezTo>
                    <a:pt x="43" y="34"/>
                    <a:pt x="54" y="41"/>
                    <a:pt x="66" y="48"/>
                  </a:cubicBezTo>
                  <a:cubicBezTo>
                    <a:pt x="72" y="52"/>
                    <a:pt x="77" y="55"/>
                    <a:pt x="83" y="59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101" y="68"/>
                    <a:pt x="101" y="68"/>
                    <a:pt x="101" y="68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20" y="77"/>
                    <a:pt x="120" y="77"/>
                    <a:pt x="120" y="77"/>
                  </a:cubicBezTo>
                  <a:cubicBezTo>
                    <a:pt x="122" y="78"/>
                    <a:pt x="123" y="78"/>
                    <a:pt x="125" y="79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33" y="82"/>
                    <a:pt x="136" y="84"/>
                    <a:pt x="139" y="85"/>
                  </a:cubicBezTo>
                  <a:cubicBezTo>
                    <a:pt x="126" y="81"/>
                    <a:pt x="112" y="77"/>
                    <a:pt x="100" y="72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0" y="67"/>
                    <a:pt x="90" y="67"/>
                    <a:pt x="90" y="67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5" y="59"/>
                    <a:pt x="69" y="56"/>
                    <a:pt x="63" y="52"/>
                  </a:cubicBezTo>
                  <a:cubicBezTo>
                    <a:pt x="52" y="45"/>
                    <a:pt x="40" y="37"/>
                    <a:pt x="30" y="28"/>
                  </a:cubicBezTo>
                  <a:cubicBezTo>
                    <a:pt x="19" y="20"/>
                    <a:pt x="9" y="1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987E3E0C-CBE8-4D85-8547-DE1A7EB52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48750" y="7694612"/>
              <a:ext cx="517525" cy="334963"/>
            </a:xfrm>
            <a:custGeom>
              <a:avLst/>
              <a:gdLst>
                <a:gd name="T0" fmla="*/ 0 w 179"/>
                <a:gd name="T1" fmla="*/ 0 h 116"/>
                <a:gd name="T2" fmla="*/ 21 w 179"/>
                <a:gd name="T3" fmla="*/ 17 h 116"/>
                <a:gd name="T4" fmla="*/ 32 w 179"/>
                <a:gd name="T5" fmla="*/ 25 h 116"/>
                <a:gd name="T6" fmla="*/ 42 w 179"/>
                <a:gd name="T7" fmla="*/ 34 h 116"/>
                <a:gd name="T8" fmla="*/ 53 w 179"/>
                <a:gd name="T9" fmla="*/ 42 h 116"/>
                <a:gd name="T10" fmla="*/ 64 w 179"/>
                <a:gd name="T11" fmla="*/ 50 h 116"/>
                <a:gd name="T12" fmla="*/ 75 w 179"/>
                <a:gd name="T13" fmla="*/ 58 h 116"/>
                <a:gd name="T14" fmla="*/ 86 w 179"/>
                <a:gd name="T15" fmla="*/ 65 h 116"/>
                <a:gd name="T16" fmla="*/ 97 w 179"/>
                <a:gd name="T17" fmla="*/ 73 h 116"/>
                <a:gd name="T18" fmla="*/ 102 w 179"/>
                <a:gd name="T19" fmla="*/ 76 h 116"/>
                <a:gd name="T20" fmla="*/ 108 w 179"/>
                <a:gd name="T21" fmla="*/ 80 h 116"/>
                <a:gd name="T22" fmla="*/ 119 w 179"/>
                <a:gd name="T23" fmla="*/ 87 h 116"/>
                <a:gd name="T24" fmla="*/ 131 w 179"/>
                <a:gd name="T25" fmla="*/ 94 h 116"/>
                <a:gd name="T26" fmla="*/ 179 w 179"/>
                <a:gd name="T27" fmla="*/ 116 h 116"/>
                <a:gd name="T28" fmla="*/ 129 w 179"/>
                <a:gd name="T29" fmla="*/ 97 h 116"/>
                <a:gd name="T30" fmla="*/ 83 w 179"/>
                <a:gd name="T31" fmla="*/ 69 h 116"/>
                <a:gd name="T32" fmla="*/ 40 w 179"/>
                <a:gd name="T33" fmla="*/ 37 h 116"/>
                <a:gd name="T34" fmla="*/ 0 w 179"/>
                <a:gd name="T3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9" h="116">
                  <a:moveTo>
                    <a:pt x="0" y="0"/>
                  </a:moveTo>
                  <a:cubicBezTo>
                    <a:pt x="7" y="6"/>
                    <a:pt x="14" y="12"/>
                    <a:pt x="21" y="17"/>
                  </a:cubicBezTo>
                  <a:cubicBezTo>
                    <a:pt x="25" y="20"/>
                    <a:pt x="28" y="23"/>
                    <a:pt x="32" y="25"/>
                  </a:cubicBezTo>
                  <a:cubicBezTo>
                    <a:pt x="35" y="28"/>
                    <a:pt x="39" y="31"/>
                    <a:pt x="42" y="34"/>
                  </a:cubicBezTo>
                  <a:cubicBezTo>
                    <a:pt x="46" y="36"/>
                    <a:pt x="49" y="39"/>
                    <a:pt x="53" y="42"/>
                  </a:cubicBezTo>
                  <a:cubicBezTo>
                    <a:pt x="57" y="44"/>
                    <a:pt x="60" y="47"/>
                    <a:pt x="64" y="50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9" y="68"/>
                    <a:pt x="93" y="70"/>
                    <a:pt x="97" y="73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12" y="82"/>
                    <a:pt x="115" y="85"/>
                    <a:pt x="119" y="8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46" y="102"/>
                    <a:pt x="162" y="110"/>
                    <a:pt x="179" y="116"/>
                  </a:cubicBezTo>
                  <a:cubicBezTo>
                    <a:pt x="162" y="112"/>
                    <a:pt x="145" y="105"/>
                    <a:pt x="129" y="97"/>
                  </a:cubicBezTo>
                  <a:cubicBezTo>
                    <a:pt x="113" y="89"/>
                    <a:pt x="98" y="79"/>
                    <a:pt x="83" y="69"/>
                  </a:cubicBezTo>
                  <a:cubicBezTo>
                    <a:pt x="68" y="59"/>
                    <a:pt x="54" y="48"/>
                    <a:pt x="40" y="37"/>
                  </a:cubicBezTo>
                  <a:cubicBezTo>
                    <a:pt x="26" y="25"/>
                    <a:pt x="13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18B2F71B-804B-435A-85E2-93BD3F86C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1463" y="8689975"/>
              <a:ext cx="471488" cy="269875"/>
            </a:xfrm>
            <a:custGeom>
              <a:avLst/>
              <a:gdLst>
                <a:gd name="T0" fmla="*/ 0 w 163"/>
                <a:gd name="T1" fmla="*/ 0 h 93"/>
                <a:gd name="T2" fmla="*/ 33 w 163"/>
                <a:gd name="T3" fmla="*/ 34 h 93"/>
                <a:gd name="T4" fmla="*/ 38 w 163"/>
                <a:gd name="T5" fmla="*/ 38 h 93"/>
                <a:gd name="T6" fmla="*/ 43 w 163"/>
                <a:gd name="T7" fmla="*/ 42 h 93"/>
                <a:gd name="T8" fmla="*/ 52 w 163"/>
                <a:gd name="T9" fmla="*/ 49 h 93"/>
                <a:gd name="T10" fmla="*/ 62 w 163"/>
                <a:gd name="T11" fmla="*/ 55 h 93"/>
                <a:gd name="T12" fmla="*/ 73 w 163"/>
                <a:gd name="T13" fmla="*/ 61 h 93"/>
                <a:gd name="T14" fmla="*/ 83 w 163"/>
                <a:gd name="T15" fmla="*/ 67 h 93"/>
                <a:gd name="T16" fmla="*/ 89 w 163"/>
                <a:gd name="T17" fmla="*/ 69 h 93"/>
                <a:gd name="T18" fmla="*/ 94 w 163"/>
                <a:gd name="T19" fmla="*/ 72 h 93"/>
                <a:gd name="T20" fmla="*/ 105 w 163"/>
                <a:gd name="T21" fmla="*/ 76 h 93"/>
                <a:gd name="T22" fmla="*/ 116 w 163"/>
                <a:gd name="T23" fmla="*/ 80 h 93"/>
                <a:gd name="T24" fmla="*/ 122 w 163"/>
                <a:gd name="T25" fmla="*/ 82 h 93"/>
                <a:gd name="T26" fmla="*/ 128 w 163"/>
                <a:gd name="T27" fmla="*/ 84 h 93"/>
                <a:gd name="T28" fmla="*/ 139 w 163"/>
                <a:gd name="T29" fmla="*/ 87 h 93"/>
                <a:gd name="T30" fmla="*/ 163 w 163"/>
                <a:gd name="T31" fmla="*/ 93 h 93"/>
                <a:gd name="T32" fmla="*/ 151 w 163"/>
                <a:gd name="T33" fmla="*/ 92 h 93"/>
                <a:gd name="T34" fmla="*/ 145 w 163"/>
                <a:gd name="T35" fmla="*/ 91 h 93"/>
                <a:gd name="T36" fmla="*/ 139 w 163"/>
                <a:gd name="T37" fmla="*/ 90 h 93"/>
                <a:gd name="T38" fmla="*/ 127 w 163"/>
                <a:gd name="T39" fmla="*/ 87 h 93"/>
                <a:gd name="T40" fmla="*/ 121 w 163"/>
                <a:gd name="T41" fmla="*/ 86 h 93"/>
                <a:gd name="T42" fmla="*/ 115 w 163"/>
                <a:gd name="T43" fmla="*/ 84 h 93"/>
                <a:gd name="T44" fmla="*/ 104 w 163"/>
                <a:gd name="T45" fmla="*/ 80 h 93"/>
                <a:gd name="T46" fmla="*/ 92 w 163"/>
                <a:gd name="T47" fmla="*/ 76 h 93"/>
                <a:gd name="T48" fmla="*/ 87 w 163"/>
                <a:gd name="T49" fmla="*/ 73 h 93"/>
                <a:gd name="T50" fmla="*/ 81 w 163"/>
                <a:gd name="T51" fmla="*/ 71 h 93"/>
                <a:gd name="T52" fmla="*/ 70 w 163"/>
                <a:gd name="T53" fmla="*/ 65 h 93"/>
                <a:gd name="T54" fmla="*/ 31 w 163"/>
                <a:gd name="T55" fmla="*/ 37 h 93"/>
                <a:gd name="T56" fmla="*/ 0 w 163"/>
                <a:gd name="T5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3" h="93">
                  <a:moveTo>
                    <a:pt x="0" y="0"/>
                  </a:moveTo>
                  <a:cubicBezTo>
                    <a:pt x="10" y="13"/>
                    <a:pt x="21" y="24"/>
                    <a:pt x="33" y="34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9"/>
                    <a:pt x="41" y="40"/>
                    <a:pt x="43" y="42"/>
                  </a:cubicBezTo>
                  <a:cubicBezTo>
                    <a:pt x="46" y="44"/>
                    <a:pt x="49" y="47"/>
                    <a:pt x="52" y="49"/>
                  </a:cubicBezTo>
                  <a:cubicBezTo>
                    <a:pt x="56" y="51"/>
                    <a:pt x="59" y="53"/>
                    <a:pt x="62" y="55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6" y="63"/>
                    <a:pt x="80" y="65"/>
                    <a:pt x="83" y="67"/>
                  </a:cubicBezTo>
                  <a:cubicBezTo>
                    <a:pt x="89" y="69"/>
                    <a:pt x="89" y="69"/>
                    <a:pt x="89" y="69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8" y="73"/>
                    <a:pt x="101" y="75"/>
                    <a:pt x="105" y="76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9" y="87"/>
                    <a:pt x="139" y="87"/>
                    <a:pt x="139" y="87"/>
                  </a:cubicBezTo>
                  <a:cubicBezTo>
                    <a:pt x="147" y="90"/>
                    <a:pt x="155" y="91"/>
                    <a:pt x="163" y="93"/>
                  </a:cubicBezTo>
                  <a:cubicBezTo>
                    <a:pt x="159" y="93"/>
                    <a:pt x="155" y="92"/>
                    <a:pt x="151" y="92"/>
                  </a:cubicBezTo>
                  <a:cubicBezTo>
                    <a:pt x="145" y="91"/>
                    <a:pt x="145" y="91"/>
                    <a:pt x="145" y="91"/>
                  </a:cubicBezTo>
                  <a:cubicBezTo>
                    <a:pt x="143" y="90"/>
                    <a:pt x="141" y="90"/>
                    <a:pt x="139" y="90"/>
                  </a:cubicBezTo>
                  <a:cubicBezTo>
                    <a:pt x="127" y="87"/>
                    <a:pt x="127" y="87"/>
                    <a:pt x="127" y="87"/>
                  </a:cubicBezTo>
                  <a:cubicBezTo>
                    <a:pt x="125" y="87"/>
                    <a:pt x="123" y="86"/>
                    <a:pt x="121" y="86"/>
                  </a:cubicBezTo>
                  <a:cubicBezTo>
                    <a:pt x="115" y="84"/>
                    <a:pt x="115" y="84"/>
                    <a:pt x="115" y="8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0" y="79"/>
                    <a:pt x="96" y="77"/>
                    <a:pt x="92" y="76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78" y="69"/>
                    <a:pt x="74" y="67"/>
                    <a:pt x="70" y="65"/>
                  </a:cubicBezTo>
                  <a:cubicBezTo>
                    <a:pt x="56" y="57"/>
                    <a:pt x="43" y="48"/>
                    <a:pt x="31" y="37"/>
                  </a:cubicBezTo>
                  <a:cubicBezTo>
                    <a:pt x="19" y="26"/>
                    <a:pt x="8" y="1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22FAFEA1-97D4-41C9-8764-22DA1A196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1463" y="8915400"/>
              <a:ext cx="503238" cy="220663"/>
            </a:xfrm>
            <a:custGeom>
              <a:avLst/>
              <a:gdLst>
                <a:gd name="T0" fmla="*/ 0 w 174"/>
                <a:gd name="T1" fmla="*/ 0 h 76"/>
                <a:gd name="T2" fmla="*/ 38 w 174"/>
                <a:gd name="T3" fmla="*/ 30 h 76"/>
                <a:gd name="T4" fmla="*/ 80 w 174"/>
                <a:gd name="T5" fmla="*/ 53 h 76"/>
                <a:gd name="T6" fmla="*/ 126 w 174"/>
                <a:gd name="T7" fmla="*/ 68 h 76"/>
                <a:gd name="T8" fmla="*/ 150 w 174"/>
                <a:gd name="T9" fmla="*/ 73 h 76"/>
                <a:gd name="T10" fmla="*/ 162 w 174"/>
                <a:gd name="T11" fmla="*/ 74 h 76"/>
                <a:gd name="T12" fmla="*/ 174 w 174"/>
                <a:gd name="T13" fmla="*/ 76 h 76"/>
                <a:gd name="T14" fmla="*/ 162 w 174"/>
                <a:gd name="T15" fmla="*/ 76 h 76"/>
                <a:gd name="T16" fmla="*/ 150 w 174"/>
                <a:gd name="T17" fmla="*/ 75 h 76"/>
                <a:gd name="T18" fmla="*/ 137 w 174"/>
                <a:gd name="T19" fmla="*/ 74 h 76"/>
                <a:gd name="T20" fmla="*/ 131 w 174"/>
                <a:gd name="T21" fmla="*/ 73 h 76"/>
                <a:gd name="T22" fmla="*/ 125 w 174"/>
                <a:gd name="T23" fmla="*/ 72 h 76"/>
                <a:gd name="T24" fmla="*/ 113 w 174"/>
                <a:gd name="T25" fmla="*/ 69 h 76"/>
                <a:gd name="T26" fmla="*/ 102 w 174"/>
                <a:gd name="T27" fmla="*/ 66 h 76"/>
                <a:gd name="T28" fmla="*/ 99 w 174"/>
                <a:gd name="T29" fmla="*/ 65 h 76"/>
                <a:gd name="T30" fmla="*/ 96 w 174"/>
                <a:gd name="T31" fmla="*/ 64 h 76"/>
                <a:gd name="T32" fmla="*/ 90 w 174"/>
                <a:gd name="T33" fmla="*/ 62 h 76"/>
                <a:gd name="T34" fmla="*/ 78 w 174"/>
                <a:gd name="T35" fmla="*/ 57 h 76"/>
                <a:gd name="T36" fmla="*/ 36 w 174"/>
                <a:gd name="T37" fmla="*/ 33 h 76"/>
                <a:gd name="T38" fmla="*/ 31 w 174"/>
                <a:gd name="T39" fmla="*/ 30 h 76"/>
                <a:gd name="T40" fmla="*/ 26 w 174"/>
                <a:gd name="T41" fmla="*/ 26 h 76"/>
                <a:gd name="T42" fmla="*/ 17 w 174"/>
                <a:gd name="T43" fmla="*/ 18 h 76"/>
                <a:gd name="T44" fmla="*/ 0 w 174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76">
                  <a:moveTo>
                    <a:pt x="0" y="0"/>
                  </a:moveTo>
                  <a:cubicBezTo>
                    <a:pt x="11" y="12"/>
                    <a:pt x="24" y="21"/>
                    <a:pt x="38" y="30"/>
                  </a:cubicBezTo>
                  <a:cubicBezTo>
                    <a:pt x="51" y="39"/>
                    <a:pt x="65" y="47"/>
                    <a:pt x="80" y="53"/>
                  </a:cubicBezTo>
                  <a:cubicBezTo>
                    <a:pt x="95" y="59"/>
                    <a:pt x="110" y="65"/>
                    <a:pt x="126" y="68"/>
                  </a:cubicBezTo>
                  <a:cubicBezTo>
                    <a:pt x="134" y="70"/>
                    <a:pt x="142" y="71"/>
                    <a:pt x="150" y="73"/>
                  </a:cubicBezTo>
                  <a:cubicBezTo>
                    <a:pt x="154" y="74"/>
                    <a:pt x="158" y="74"/>
                    <a:pt x="162" y="74"/>
                  </a:cubicBezTo>
                  <a:cubicBezTo>
                    <a:pt x="166" y="75"/>
                    <a:pt x="170" y="75"/>
                    <a:pt x="174" y="76"/>
                  </a:cubicBezTo>
                  <a:cubicBezTo>
                    <a:pt x="170" y="76"/>
                    <a:pt x="166" y="76"/>
                    <a:pt x="162" y="76"/>
                  </a:cubicBezTo>
                  <a:cubicBezTo>
                    <a:pt x="158" y="76"/>
                    <a:pt x="154" y="76"/>
                    <a:pt x="150" y="75"/>
                  </a:cubicBezTo>
                  <a:cubicBezTo>
                    <a:pt x="137" y="74"/>
                    <a:pt x="137" y="74"/>
                    <a:pt x="137" y="74"/>
                  </a:cubicBezTo>
                  <a:cubicBezTo>
                    <a:pt x="135" y="74"/>
                    <a:pt x="133" y="73"/>
                    <a:pt x="131" y="73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1" y="71"/>
                    <a:pt x="117" y="70"/>
                    <a:pt x="113" y="69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6" y="60"/>
                    <a:pt x="82" y="59"/>
                    <a:pt x="78" y="57"/>
                  </a:cubicBezTo>
                  <a:cubicBezTo>
                    <a:pt x="63" y="51"/>
                    <a:pt x="49" y="43"/>
                    <a:pt x="36" y="33"/>
                  </a:cubicBezTo>
                  <a:cubicBezTo>
                    <a:pt x="34" y="32"/>
                    <a:pt x="32" y="31"/>
                    <a:pt x="31" y="30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3"/>
                    <a:pt x="20" y="21"/>
                    <a:pt x="17" y="18"/>
                  </a:cubicBezTo>
                  <a:cubicBezTo>
                    <a:pt x="11" y="12"/>
                    <a:pt x="5" y="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0" name="Freeform 59">
              <a:extLst>
                <a:ext uri="{FF2B5EF4-FFF2-40B4-BE49-F238E27FC236}">
                  <a16:creationId xmlns:a16="http://schemas.microsoft.com/office/drawing/2014/main" id="{9756C528-00DD-4F51-9C9D-CDD6ADC47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7813" y="8323262"/>
              <a:ext cx="942975" cy="1628775"/>
            </a:xfrm>
            <a:custGeom>
              <a:avLst/>
              <a:gdLst>
                <a:gd name="T0" fmla="*/ 262 w 327"/>
                <a:gd name="T1" fmla="*/ 241 h 564"/>
                <a:gd name="T2" fmla="*/ 273 w 327"/>
                <a:gd name="T3" fmla="*/ 541 h 564"/>
                <a:gd name="T4" fmla="*/ 66 w 327"/>
                <a:gd name="T5" fmla="*/ 323 h 564"/>
                <a:gd name="T6" fmla="*/ 55 w 327"/>
                <a:gd name="T7" fmla="*/ 23 h 564"/>
                <a:gd name="T8" fmla="*/ 262 w 327"/>
                <a:gd name="T9" fmla="*/ 241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564">
                  <a:moveTo>
                    <a:pt x="262" y="241"/>
                  </a:moveTo>
                  <a:cubicBezTo>
                    <a:pt x="322" y="384"/>
                    <a:pt x="327" y="519"/>
                    <a:pt x="273" y="541"/>
                  </a:cubicBezTo>
                  <a:cubicBezTo>
                    <a:pt x="219" y="564"/>
                    <a:pt x="126" y="467"/>
                    <a:pt x="66" y="323"/>
                  </a:cubicBezTo>
                  <a:cubicBezTo>
                    <a:pt x="5" y="180"/>
                    <a:pt x="0" y="45"/>
                    <a:pt x="55" y="23"/>
                  </a:cubicBezTo>
                  <a:cubicBezTo>
                    <a:pt x="109" y="0"/>
                    <a:pt x="202" y="97"/>
                    <a:pt x="262" y="24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1" name="Freeform 60">
              <a:extLst>
                <a:ext uri="{FF2B5EF4-FFF2-40B4-BE49-F238E27FC236}">
                  <a16:creationId xmlns:a16="http://schemas.microsoft.com/office/drawing/2014/main" id="{21CF53EE-674E-4E61-A47B-FA4889172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7818437"/>
              <a:ext cx="1068388" cy="2149475"/>
            </a:xfrm>
            <a:custGeom>
              <a:avLst/>
              <a:gdLst>
                <a:gd name="T0" fmla="*/ 318 w 370"/>
                <a:gd name="T1" fmla="*/ 407 h 744"/>
                <a:gd name="T2" fmla="*/ 92 w 370"/>
                <a:gd name="T3" fmla="*/ 724 h 744"/>
                <a:gd name="T4" fmla="*/ 52 w 370"/>
                <a:gd name="T5" fmla="*/ 337 h 744"/>
                <a:gd name="T6" fmla="*/ 279 w 370"/>
                <a:gd name="T7" fmla="*/ 20 h 744"/>
                <a:gd name="T8" fmla="*/ 318 w 370"/>
                <a:gd name="T9" fmla="*/ 407 h 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744">
                  <a:moveTo>
                    <a:pt x="318" y="407"/>
                  </a:moveTo>
                  <a:cubicBezTo>
                    <a:pt x="267" y="602"/>
                    <a:pt x="165" y="744"/>
                    <a:pt x="92" y="724"/>
                  </a:cubicBezTo>
                  <a:cubicBezTo>
                    <a:pt x="18" y="704"/>
                    <a:pt x="0" y="531"/>
                    <a:pt x="52" y="337"/>
                  </a:cubicBezTo>
                  <a:cubicBezTo>
                    <a:pt x="104" y="142"/>
                    <a:pt x="205" y="0"/>
                    <a:pt x="279" y="20"/>
                  </a:cubicBezTo>
                  <a:cubicBezTo>
                    <a:pt x="352" y="39"/>
                    <a:pt x="370" y="213"/>
                    <a:pt x="318" y="40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2" name="Freeform 61">
              <a:extLst>
                <a:ext uri="{FF2B5EF4-FFF2-40B4-BE49-F238E27FC236}">
                  <a16:creationId xmlns:a16="http://schemas.microsoft.com/office/drawing/2014/main" id="{C92F81A6-9B7A-4DDF-BC1C-D8FC0E17F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5775" y="7980362"/>
              <a:ext cx="963613" cy="1779588"/>
            </a:xfrm>
            <a:custGeom>
              <a:avLst/>
              <a:gdLst>
                <a:gd name="T0" fmla="*/ 0 w 334"/>
                <a:gd name="T1" fmla="*/ 196 h 616"/>
                <a:gd name="T2" fmla="*/ 47 w 334"/>
                <a:gd name="T3" fmla="*/ 299 h 616"/>
                <a:gd name="T4" fmla="*/ 94 w 334"/>
                <a:gd name="T5" fmla="*/ 402 h 616"/>
                <a:gd name="T6" fmla="*/ 141 w 334"/>
                <a:gd name="T7" fmla="*/ 505 h 616"/>
                <a:gd name="T8" fmla="*/ 188 w 334"/>
                <a:gd name="T9" fmla="*/ 608 h 616"/>
                <a:gd name="T10" fmla="*/ 184 w 334"/>
                <a:gd name="T11" fmla="*/ 609 h 616"/>
                <a:gd name="T12" fmla="*/ 202 w 334"/>
                <a:gd name="T13" fmla="*/ 533 h 616"/>
                <a:gd name="T14" fmla="*/ 221 w 334"/>
                <a:gd name="T15" fmla="*/ 456 h 616"/>
                <a:gd name="T16" fmla="*/ 258 w 334"/>
                <a:gd name="T17" fmla="*/ 304 h 616"/>
                <a:gd name="T18" fmla="*/ 295 w 334"/>
                <a:gd name="T19" fmla="*/ 152 h 616"/>
                <a:gd name="T20" fmla="*/ 334 w 334"/>
                <a:gd name="T21" fmla="*/ 0 h 616"/>
                <a:gd name="T22" fmla="*/ 298 w 334"/>
                <a:gd name="T23" fmla="*/ 153 h 616"/>
                <a:gd name="T24" fmla="*/ 262 w 334"/>
                <a:gd name="T25" fmla="*/ 305 h 616"/>
                <a:gd name="T26" fmla="*/ 225 w 334"/>
                <a:gd name="T27" fmla="*/ 457 h 616"/>
                <a:gd name="T28" fmla="*/ 207 w 334"/>
                <a:gd name="T29" fmla="*/ 534 h 616"/>
                <a:gd name="T30" fmla="*/ 188 w 334"/>
                <a:gd name="T31" fmla="*/ 610 h 616"/>
                <a:gd name="T32" fmla="*/ 186 w 334"/>
                <a:gd name="T33" fmla="*/ 616 h 616"/>
                <a:gd name="T34" fmla="*/ 184 w 334"/>
                <a:gd name="T35" fmla="*/ 610 h 616"/>
                <a:gd name="T36" fmla="*/ 137 w 334"/>
                <a:gd name="T37" fmla="*/ 507 h 616"/>
                <a:gd name="T38" fmla="*/ 91 w 334"/>
                <a:gd name="T39" fmla="*/ 403 h 616"/>
                <a:gd name="T40" fmla="*/ 45 w 334"/>
                <a:gd name="T41" fmla="*/ 300 h 616"/>
                <a:gd name="T42" fmla="*/ 0 w 334"/>
                <a:gd name="T43" fmla="*/ 19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4" h="616">
                  <a:moveTo>
                    <a:pt x="0" y="196"/>
                  </a:moveTo>
                  <a:cubicBezTo>
                    <a:pt x="47" y="299"/>
                    <a:pt x="47" y="299"/>
                    <a:pt x="47" y="299"/>
                  </a:cubicBezTo>
                  <a:cubicBezTo>
                    <a:pt x="63" y="333"/>
                    <a:pt x="79" y="367"/>
                    <a:pt x="94" y="402"/>
                  </a:cubicBezTo>
                  <a:cubicBezTo>
                    <a:pt x="141" y="505"/>
                    <a:pt x="141" y="505"/>
                    <a:pt x="141" y="505"/>
                  </a:cubicBezTo>
                  <a:cubicBezTo>
                    <a:pt x="188" y="608"/>
                    <a:pt x="188" y="608"/>
                    <a:pt x="188" y="608"/>
                  </a:cubicBezTo>
                  <a:cubicBezTo>
                    <a:pt x="184" y="609"/>
                    <a:pt x="184" y="609"/>
                    <a:pt x="184" y="609"/>
                  </a:cubicBezTo>
                  <a:cubicBezTo>
                    <a:pt x="202" y="533"/>
                    <a:pt x="202" y="533"/>
                    <a:pt x="202" y="533"/>
                  </a:cubicBezTo>
                  <a:cubicBezTo>
                    <a:pt x="221" y="456"/>
                    <a:pt x="221" y="456"/>
                    <a:pt x="221" y="456"/>
                  </a:cubicBezTo>
                  <a:cubicBezTo>
                    <a:pt x="258" y="304"/>
                    <a:pt x="258" y="304"/>
                    <a:pt x="258" y="304"/>
                  </a:cubicBezTo>
                  <a:cubicBezTo>
                    <a:pt x="295" y="152"/>
                    <a:pt x="295" y="152"/>
                    <a:pt x="295" y="152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262" y="305"/>
                    <a:pt x="262" y="305"/>
                    <a:pt x="262" y="305"/>
                  </a:cubicBezTo>
                  <a:cubicBezTo>
                    <a:pt x="225" y="457"/>
                    <a:pt x="225" y="457"/>
                    <a:pt x="225" y="457"/>
                  </a:cubicBezTo>
                  <a:cubicBezTo>
                    <a:pt x="207" y="534"/>
                    <a:pt x="207" y="534"/>
                    <a:pt x="207" y="534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6" y="616"/>
                    <a:pt x="186" y="616"/>
                    <a:pt x="186" y="616"/>
                  </a:cubicBezTo>
                  <a:cubicBezTo>
                    <a:pt x="184" y="610"/>
                    <a:pt x="184" y="610"/>
                    <a:pt x="184" y="610"/>
                  </a:cubicBezTo>
                  <a:cubicBezTo>
                    <a:pt x="137" y="507"/>
                    <a:pt x="137" y="507"/>
                    <a:pt x="137" y="507"/>
                  </a:cubicBezTo>
                  <a:cubicBezTo>
                    <a:pt x="91" y="403"/>
                    <a:pt x="91" y="403"/>
                    <a:pt x="91" y="403"/>
                  </a:cubicBezTo>
                  <a:cubicBezTo>
                    <a:pt x="76" y="369"/>
                    <a:pt x="61" y="334"/>
                    <a:pt x="45" y="300"/>
                  </a:cubicBezTo>
                  <a:lnTo>
                    <a:pt x="0" y="1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3" name="Freeform 62">
              <a:extLst>
                <a:ext uri="{FF2B5EF4-FFF2-40B4-BE49-F238E27FC236}">
                  <a16:creationId xmlns:a16="http://schemas.microsoft.com/office/drawing/2014/main" id="{BE495844-1DDF-422A-AA12-68550446A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39325" y="8929687"/>
              <a:ext cx="168275" cy="414338"/>
            </a:xfrm>
            <a:custGeom>
              <a:avLst/>
              <a:gdLst>
                <a:gd name="T0" fmla="*/ 0 w 58"/>
                <a:gd name="T1" fmla="*/ 0 h 143"/>
                <a:gd name="T2" fmla="*/ 12 w 58"/>
                <a:gd name="T3" fmla="*/ 37 h 143"/>
                <a:gd name="T4" fmla="*/ 25 w 58"/>
                <a:gd name="T5" fmla="*/ 74 h 143"/>
                <a:gd name="T6" fmla="*/ 38 w 58"/>
                <a:gd name="T7" fmla="*/ 110 h 143"/>
                <a:gd name="T8" fmla="*/ 58 w 58"/>
                <a:gd name="T9" fmla="*/ 143 h 143"/>
                <a:gd name="T10" fmla="*/ 35 w 58"/>
                <a:gd name="T11" fmla="*/ 111 h 143"/>
                <a:gd name="T12" fmla="*/ 20 w 58"/>
                <a:gd name="T13" fmla="*/ 75 h 143"/>
                <a:gd name="T14" fmla="*/ 9 w 58"/>
                <a:gd name="T15" fmla="*/ 38 h 143"/>
                <a:gd name="T16" fmla="*/ 0 w 58"/>
                <a:gd name="T1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143">
                  <a:moveTo>
                    <a:pt x="0" y="0"/>
                  </a:moveTo>
                  <a:cubicBezTo>
                    <a:pt x="4" y="12"/>
                    <a:pt x="8" y="25"/>
                    <a:pt x="12" y="37"/>
                  </a:cubicBezTo>
                  <a:cubicBezTo>
                    <a:pt x="16" y="49"/>
                    <a:pt x="20" y="62"/>
                    <a:pt x="25" y="74"/>
                  </a:cubicBezTo>
                  <a:cubicBezTo>
                    <a:pt x="29" y="86"/>
                    <a:pt x="33" y="98"/>
                    <a:pt x="38" y="110"/>
                  </a:cubicBezTo>
                  <a:cubicBezTo>
                    <a:pt x="44" y="121"/>
                    <a:pt x="50" y="133"/>
                    <a:pt x="58" y="143"/>
                  </a:cubicBezTo>
                  <a:cubicBezTo>
                    <a:pt x="48" y="134"/>
                    <a:pt x="41" y="123"/>
                    <a:pt x="35" y="111"/>
                  </a:cubicBezTo>
                  <a:cubicBezTo>
                    <a:pt x="29" y="100"/>
                    <a:pt x="24" y="88"/>
                    <a:pt x="20" y="75"/>
                  </a:cubicBezTo>
                  <a:cubicBezTo>
                    <a:pt x="16" y="63"/>
                    <a:pt x="12" y="50"/>
                    <a:pt x="9" y="38"/>
                  </a:cubicBezTo>
                  <a:cubicBezTo>
                    <a:pt x="5" y="25"/>
                    <a:pt x="3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4" name="Freeform 63">
              <a:extLst>
                <a:ext uri="{FF2B5EF4-FFF2-40B4-BE49-F238E27FC236}">
                  <a16:creationId xmlns:a16="http://schemas.microsoft.com/office/drawing/2014/main" id="{07743D39-C985-407E-9E69-965519C41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6000" y="8745537"/>
              <a:ext cx="147638" cy="406400"/>
            </a:xfrm>
            <a:custGeom>
              <a:avLst/>
              <a:gdLst>
                <a:gd name="T0" fmla="*/ 0 w 51"/>
                <a:gd name="T1" fmla="*/ 0 h 141"/>
                <a:gd name="T2" fmla="*/ 12 w 51"/>
                <a:gd name="T3" fmla="*/ 36 h 141"/>
                <a:gd name="T4" fmla="*/ 23 w 51"/>
                <a:gd name="T5" fmla="*/ 72 h 141"/>
                <a:gd name="T6" fmla="*/ 35 w 51"/>
                <a:gd name="T7" fmla="*/ 107 h 141"/>
                <a:gd name="T8" fmla="*/ 51 w 51"/>
                <a:gd name="T9" fmla="*/ 141 h 141"/>
                <a:gd name="T10" fmla="*/ 31 w 51"/>
                <a:gd name="T11" fmla="*/ 109 h 141"/>
                <a:gd name="T12" fmla="*/ 18 w 51"/>
                <a:gd name="T13" fmla="*/ 73 h 141"/>
                <a:gd name="T14" fmla="*/ 8 w 51"/>
                <a:gd name="T15" fmla="*/ 37 h 141"/>
                <a:gd name="T16" fmla="*/ 0 w 51"/>
                <a:gd name="T1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41">
                  <a:moveTo>
                    <a:pt x="0" y="0"/>
                  </a:moveTo>
                  <a:cubicBezTo>
                    <a:pt x="4" y="12"/>
                    <a:pt x="8" y="24"/>
                    <a:pt x="12" y="36"/>
                  </a:cubicBezTo>
                  <a:cubicBezTo>
                    <a:pt x="15" y="48"/>
                    <a:pt x="19" y="60"/>
                    <a:pt x="23" y="72"/>
                  </a:cubicBezTo>
                  <a:cubicBezTo>
                    <a:pt x="26" y="84"/>
                    <a:pt x="30" y="96"/>
                    <a:pt x="35" y="107"/>
                  </a:cubicBezTo>
                  <a:cubicBezTo>
                    <a:pt x="39" y="119"/>
                    <a:pt x="44" y="130"/>
                    <a:pt x="51" y="141"/>
                  </a:cubicBezTo>
                  <a:cubicBezTo>
                    <a:pt x="43" y="131"/>
                    <a:pt x="37" y="120"/>
                    <a:pt x="31" y="109"/>
                  </a:cubicBezTo>
                  <a:cubicBezTo>
                    <a:pt x="26" y="97"/>
                    <a:pt x="22" y="85"/>
                    <a:pt x="18" y="73"/>
                  </a:cubicBezTo>
                  <a:cubicBezTo>
                    <a:pt x="14" y="61"/>
                    <a:pt x="11" y="49"/>
                    <a:pt x="8" y="37"/>
                  </a:cubicBezTo>
                  <a:cubicBezTo>
                    <a:pt x="5" y="25"/>
                    <a:pt x="2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5" name="Freeform 64">
              <a:extLst>
                <a:ext uri="{FF2B5EF4-FFF2-40B4-BE49-F238E27FC236}">
                  <a16:creationId xmlns:a16="http://schemas.microsoft.com/office/drawing/2014/main" id="{82033393-D65C-48A2-B17C-22F5353EE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79025" y="8343900"/>
              <a:ext cx="163513" cy="436563"/>
            </a:xfrm>
            <a:custGeom>
              <a:avLst/>
              <a:gdLst>
                <a:gd name="T0" fmla="*/ 0 w 57"/>
                <a:gd name="T1" fmla="*/ 0 h 151"/>
                <a:gd name="T2" fmla="*/ 12 w 57"/>
                <a:gd name="T3" fmla="*/ 39 h 151"/>
                <a:gd name="T4" fmla="*/ 24 w 57"/>
                <a:gd name="T5" fmla="*/ 77 h 151"/>
                <a:gd name="T6" fmla="*/ 38 w 57"/>
                <a:gd name="T7" fmla="*/ 115 h 151"/>
                <a:gd name="T8" fmla="*/ 42 w 57"/>
                <a:gd name="T9" fmla="*/ 125 h 151"/>
                <a:gd name="T10" fmla="*/ 47 w 57"/>
                <a:gd name="T11" fmla="*/ 134 h 151"/>
                <a:gd name="T12" fmla="*/ 57 w 57"/>
                <a:gd name="T13" fmla="*/ 151 h 151"/>
                <a:gd name="T14" fmla="*/ 35 w 57"/>
                <a:gd name="T15" fmla="*/ 117 h 151"/>
                <a:gd name="T16" fmla="*/ 20 w 57"/>
                <a:gd name="T17" fmla="*/ 79 h 151"/>
                <a:gd name="T18" fmla="*/ 8 w 57"/>
                <a:gd name="T19" fmla="*/ 40 h 151"/>
                <a:gd name="T20" fmla="*/ 0 w 57"/>
                <a:gd name="T2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151">
                  <a:moveTo>
                    <a:pt x="0" y="0"/>
                  </a:moveTo>
                  <a:cubicBezTo>
                    <a:pt x="4" y="13"/>
                    <a:pt x="8" y="26"/>
                    <a:pt x="12" y="39"/>
                  </a:cubicBezTo>
                  <a:cubicBezTo>
                    <a:pt x="16" y="52"/>
                    <a:pt x="20" y="65"/>
                    <a:pt x="24" y="77"/>
                  </a:cubicBezTo>
                  <a:cubicBezTo>
                    <a:pt x="28" y="90"/>
                    <a:pt x="33" y="103"/>
                    <a:pt x="38" y="115"/>
                  </a:cubicBezTo>
                  <a:cubicBezTo>
                    <a:pt x="39" y="118"/>
                    <a:pt x="41" y="121"/>
                    <a:pt x="42" y="125"/>
                  </a:cubicBezTo>
                  <a:cubicBezTo>
                    <a:pt x="44" y="127"/>
                    <a:pt x="45" y="131"/>
                    <a:pt x="47" y="134"/>
                  </a:cubicBezTo>
                  <a:cubicBezTo>
                    <a:pt x="50" y="140"/>
                    <a:pt x="53" y="145"/>
                    <a:pt x="57" y="151"/>
                  </a:cubicBezTo>
                  <a:cubicBezTo>
                    <a:pt x="48" y="141"/>
                    <a:pt x="41" y="129"/>
                    <a:pt x="35" y="117"/>
                  </a:cubicBezTo>
                  <a:cubicBezTo>
                    <a:pt x="29" y="105"/>
                    <a:pt x="24" y="92"/>
                    <a:pt x="20" y="79"/>
                  </a:cubicBezTo>
                  <a:cubicBezTo>
                    <a:pt x="15" y="66"/>
                    <a:pt x="12" y="53"/>
                    <a:pt x="8" y="40"/>
                  </a:cubicBezTo>
                  <a:cubicBezTo>
                    <a:pt x="5" y="27"/>
                    <a:pt x="2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6" name="Freeform 65">
              <a:extLst>
                <a:ext uri="{FF2B5EF4-FFF2-40B4-BE49-F238E27FC236}">
                  <a16:creationId xmlns:a16="http://schemas.microsoft.com/office/drawing/2014/main" id="{BDAFD0E6-CDEC-4EEB-A264-BB99DD090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91750" y="8286750"/>
              <a:ext cx="303213" cy="290513"/>
            </a:xfrm>
            <a:custGeom>
              <a:avLst/>
              <a:gdLst>
                <a:gd name="T0" fmla="*/ 0 w 105"/>
                <a:gd name="T1" fmla="*/ 101 h 101"/>
                <a:gd name="T2" fmla="*/ 28 w 105"/>
                <a:gd name="T3" fmla="*/ 78 h 101"/>
                <a:gd name="T4" fmla="*/ 54 w 105"/>
                <a:gd name="T5" fmla="*/ 53 h 101"/>
                <a:gd name="T6" fmla="*/ 80 w 105"/>
                <a:gd name="T7" fmla="*/ 26 h 101"/>
                <a:gd name="T8" fmla="*/ 105 w 105"/>
                <a:gd name="T9" fmla="*/ 0 h 101"/>
                <a:gd name="T10" fmla="*/ 82 w 105"/>
                <a:gd name="T11" fmla="*/ 29 h 101"/>
                <a:gd name="T12" fmla="*/ 58 w 105"/>
                <a:gd name="T13" fmla="*/ 56 h 101"/>
                <a:gd name="T14" fmla="*/ 31 w 105"/>
                <a:gd name="T15" fmla="*/ 81 h 101"/>
                <a:gd name="T16" fmla="*/ 0 w 105"/>
                <a:gd name="T1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01">
                  <a:moveTo>
                    <a:pt x="0" y="101"/>
                  </a:moveTo>
                  <a:cubicBezTo>
                    <a:pt x="10" y="94"/>
                    <a:pt x="20" y="86"/>
                    <a:pt x="28" y="78"/>
                  </a:cubicBezTo>
                  <a:cubicBezTo>
                    <a:pt x="37" y="70"/>
                    <a:pt x="46" y="61"/>
                    <a:pt x="54" y="53"/>
                  </a:cubicBezTo>
                  <a:cubicBezTo>
                    <a:pt x="63" y="44"/>
                    <a:pt x="71" y="35"/>
                    <a:pt x="80" y="26"/>
                  </a:cubicBezTo>
                  <a:cubicBezTo>
                    <a:pt x="88" y="18"/>
                    <a:pt x="96" y="9"/>
                    <a:pt x="105" y="0"/>
                  </a:cubicBezTo>
                  <a:cubicBezTo>
                    <a:pt x="98" y="10"/>
                    <a:pt x="90" y="20"/>
                    <a:pt x="82" y="29"/>
                  </a:cubicBezTo>
                  <a:cubicBezTo>
                    <a:pt x="74" y="38"/>
                    <a:pt x="66" y="47"/>
                    <a:pt x="58" y="56"/>
                  </a:cubicBezTo>
                  <a:cubicBezTo>
                    <a:pt x="49" y="64"/>
                    <a:pt x="40" y="73"/>
                    <a:pt x="31" y="81"/>
                  </a:cubicBezTo>
                  <a:cubicBezTo>
                    <a:pt x="21" y="88"/>
                    <a:pt x="11" y="95"/>
                    <a:pt x="0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7" name="Freeform 66">
              <a:extLst>
                <a:ext uri="{FF2B5EF4-FFF2-40B4-BE49-F238E27FC236}">
                  <a16:creationId xmlns:a16="http://schemas.microsoft.com/office/drawing/2014/main" id="{F0BEF620-21C0-4B4B-A67D-A5061CCC7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93325" y="8763000"/>
              <a:ext cx="363538" cy="225425"/>
            </a:xfrm>
            <a:custGeom>
              <a:avLst/>
              <a:gdLst>
                <a:gd name="T0" fmla="*/ 0 w 126"/>
                <a:gd name="T1" fmla="*/ 78 h 78"/>
                <a:gd name="T2" fmla="*/ 33 w 126"/>
                <a:gd name="T3" fmla="*/ 61 h 78"/>
                <a:gd name="T4" fmla="*/ 64 w 126"/>
                <a:gd name="T5" fmla="*/ 41 h 78"/>
                <a:gd name="T6" fmla="*/ 95 w 126"/>
                <a:gd name="T7" fmla="*/ 20 h 78"/>
                <a:gd name="T8" fmla="*/ 126 w 126"/>
                <a:gd name="T9" fmla="*/ 0 h 78"/>
                <a:gd name="T10" fmla="*/ 97 w 126"/>
                <a:gd name="T11" fmla="*/ 23 h 78"/>
                <a:gd name="T12" fmla="*/ 67 w 126"/>
                <a:gd name="T13" fmla="*/ 45 h 78"/>
                <a:gd name="T14" fmla="*/ 35 w 126"/>
                <a:gd name="T15" fmla="*/ 64 h 78"/>
                <a:gd name="T16" fmla="*/ 0 w 126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" h="78">
                  <a:moveTo>
                    <a:pt x="0" y="78"/>
                  </a:moveTo>
                  <a:cubicBezTo>
                    <a:pt x="12" y="74"/>
                    <a:pt x="22" y="68"/>
                    <a:pt x="33" y="61"/>
                  </a:cubicBezTo>
                  <a:cubicBezTo>
                    <a:pt x="43" y="55"/>
                    <a:pt x="54" y="48"/>
                    <a:pt x="64" y="41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105" y="13"/>
                    <a:pt x="116" y="6"/>
                    <a:pt x="126" y="0"/>
                  </a:cubicBezTo>
                  <a:cubicBezTo>
                    <a:pt x="117" y="8"/>
                    <a:pt x="107" y="15"/>
                    <a:pt x="97" y="23"/>
                  </a:cubicBezTo>
                  <a:cubicBezTo>
                    <a:pt x="87" y="31"/>
                    <a:pt x="77" y="38"/>
                    <a:pt x="67" y="45"/>
                  </a:cubicBezTo>
                  <a:cubicBezTo>
                    <a:pt x="56" y="52"/>
                    <a:pt x="46" y="58"/>
                    <a:pt x="35" y="64"/>
                  </a:cubicBezTo>
                  <a:cubicBezTo>
                    <a:pt x="24" y="70"/>
                    <a:pt x="12" y="76"/>
                    <a:pt x="0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8" name="Freeform 67">
              <a:extLst>
                <a:ext uri="{FF2B5EF4-FFF2-40B4-BE49-F238E27FC236}">
                  <a16:creationId xmlns:a16="http://schemas.microsoft.com/office/drawing/2014/main" id="{EB41E368-6DBD-4042-8C25-AA9EC4474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33000" y="9024937"/>
              <a:ext cx="327025" cy="217488"/>
            </a:xfrm>
            <a:custGeom>
              <a:avLst/>
              <a:gdLst>
                <a:gd name="T0" fmla="*/ 0 w 113"/>
                <a:gd name="T1" fmla="*/ 75 h 75"/>
                <a:gd name="T2" fmla="*/ 15 w 113"/>
                <a:gd name="T3" fmla="*/ 68 h 75"/>
                <a:gd name="T4" fmla="*/ 23 w 113"/>
                <a:gd name="T5" fmla="*/ 64 h 75"/>
                <a:gd name="T6" fmla="*/ 30 w 113"/>
                <a:gd name="T7" fmla="*/ 59 h 75"/>
                <a:gd name="T8" fmla="*/ 58 w 113"/>
                <a:gd name="T9" fmla="*/ 40 h 75"/>
                <a:gd name="T10" fmla="*/ 85 w 113"/>
                <a:gd name="T11" fmla="*/ 19 h 75"/>
                <a:gd name="T12" fmla="*/ 113 w 113"/>
                <a:gd name="T13" fmla="*/ 0 h 75"/>
                <a:gd name="T14" fmla="*/ 88 w 113"/>
                <a:gd name="T15" fmla="*/ 22 h 75"/>
                <a:gd name="T16" fmla="*/ 61 w 113"/>
                <a:gd name="T17" fmla="*/ 43 h 75"/>
                <a:gd name="T18" fmla="*/ 32 w 113"/>
                <a:gd name="T19" fmla="*/ 63 h 75"/>
                <a:gd name="T20" fmla="*/ 24 w 113"/>
                <a:gd name="T21" fmla="*/ 67 h 75"/>
                <a:gd name="T22" fmla="*/ 16 w 113"/>
                <a:gd name="T23" fmla="*/ 70 h 75"/>
                <a:gd name="T24" fmla="*/ 0 w 113"/>
                <a:gd name="T2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75">
                  <a:moveTo>
                    <a:pt x="0" y="75"/>
                  </a:moveTo>
                  <a:cubicBezTo>
                    <a:pt x="5" y="74"/>
                    <a:pt x="10" y="71"/>
                    <a:pt x="15" y="68"/>
                  </a:cubicBezTo>
                  <a:cubicBezTo>
                    <a:pt x="18" y="67"/>
                    <a:pt x="20" y="66"/>
                    <a:pt x="23" y="64"/>
                  </a:cubicBezTo>
                  <a:cubicBezTo>
                    <a:pt x="25" y="63"/>
                    <a:pt x="28" y="61"/>
                    <a:pt x="30" y="59"/>
                  </a:cubicBezTo>
                  <a:cubicBezTo>
                    <a:pt x="39" y="53"/>
                    <a:pt x="49" y="46"/>
                    <a:pt x="58" y="40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95" y="13"/>
                    <a:pt x="104" y="6"/>
                    <a:pt x="113" y="0"/>
                  </a:cubicBezTo>
                  <a:cubicBezTo>
                    <a:pt x="105" y="7"/>
                    <a:pt x="96" y="15"/>
                    <a:pt x="88" y="22"/>
                  </a:cubicBezTo>
                  <a:cubicBezTo>
                    <a:pt x="79" y="30"/>
                    <a:pt x="70" y="37"/>
                    <a:pt x="61" y="43"/>
                  </a:cubicBezTo>
                  <a:cubicBezTo>
                    <a:pt x="51" y="50"/>
                    <a:pt x="42" y="57"/>
                    <a:pt x="32" y="63"/>
                  </a:cubicBezTo>
                  <a:cubicBezTo>
                    <a:pt x="29" y="64"/>
                    <a:pt x="27" y="65"/>
                    <a:pt x="24" y="67"/>
                  </a:cubicBezTo>
                  <a:cubicBezTo>
                    <a:pt x="22" y="68"/>
                    <a:pt x="19" y="69"/>
                    <a:pt x="16" y="70"/>
                  </a:cubicBezTo>
                  <a:cubicBezTo>
                    <a:pt x="11" y="73"/>
                    <a:pt x="5" y="75"/>
                    <a:pt x="0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9" name="Freeform 68">
              <a:extLst>
                <a:ext uri="{FF2B5EF4-FFF2-40B4-BE49-F238E27FC236}">
                  <a16:creationId xmlns:a16="http://schemas.microsoft.com/office/drawing/2014/main" id="{8602F76B-6276-4B38-BB0B-71E58C9C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86963" y="9213850"/>
              <a:ext cx="346075" cy="219075"/>
            </a:xfrm>
            <a:custGeom>
              <a:avLst/>
              <a:gdLst>
                <a:gd name="T0" fmla="*/ 0 w 120"/>
                <a:gd name="T1" fmla="*/ 76 h 76"/>
                <a:gd name="T2" fmla="*/ 32 w 120"/>
                <a:gd name="T3" fmla="*/ 62 h 76"/>
                <a:gd name="T4" fmla="*/ 62 w 120"/>
                <a:gd name="T5" fmla="*/ 42 h 76"/>
                <a:gd name="T6" fmla="*/ 91 w 120"/>
                <a:gd name="T7" fmla="*/ 21 h 76"/>
                <a:gd name="T8" fmla="*/ 120 w 120"/>
                <a:gd name="T9" fmla="*/ 0 h 76"/>
                <a:gd name="T10" fmla="*/ 94 w 120"/>
                <a:gd name="T11" fmla="*/ 24 h 76"/>
                <a:gd name="T12" fmla="*/ 65 w 120"/>
                <a:gd name="T13" fmla="*/ 46 h 76"/>
                <a:gd name="T14" fmla="*/ 34 w 120"/>
                <a:gd name="T15" fmla="*/ 65 h 76"/>
                <a:gd name="T16" fmla="*/ 0 w 120"/>
                <a:gd name="T17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6">
                  <a:moveTo>
                    <a:pt x="0" y="76"/>
                  </a:moveTo>
                  <a:cubicBezTo>
                    <a:pt x="11" y="73"/>
                    <a:pt x="22" y="67"/>
                    <a:pt x="32" y="62"/>
                  </a:cubicBezTo>
                  <a:cubicBezTo>
                    <a:pt x="43" y="56"/>
                    <a:pt x="53" y="49"/>
                    <a:pt x="62" y="42"/>
                  </a:cubicBezTo>
                  <a:cubicBezTo>
                    <a:pt x="72" y="36"/>
                    <a:pt x="82" y="29"/>
                    <a:pt x="91" y="21"/>
                  </a:cubicBezTo>
                  <a:cubicBezTo>
                    <a:pt x="101" y="14"/>
                    <a:pt x="111" y="7"/>
                    <a:pt x="120" y="0"/>
                  </a:cubicBezTo>
                  <a:cubicBezTo>
                    <a:pt x="112" y="9"/>
                    <a:pt x="103" y="17"/>
                    <a:pt x="94" y="24"/>
                  </a:cubicBezTo>
                  <a:cubicBezTo>
                    <a:pt x="84" y="32"/>
                    <a:pt x="75" y="39"/>
                    <a:pt x="65" y="46"/>
                  </a:cubicBezTo>
                  <a:cubicBezTo>
                    <a:pt x="55" y="53"/>
                    <a:pt x="45" y="60"/>
                    <a:pt x="34" y="65"/>
                  </a:cubicBezTo>
                  <a:cubicBezTo>
                    <a:pt x="23" y="70"/>
                    <a:pt x="12" y="74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0" name="Freeform 69">
              <a:extLst>
                <a:ext uri="{FF2B5EF4-FFF2-40B4-BE49-F238E27FC236}">
                  <a16:creationId xmlns:a16="http://schemas.microsoft.com/office/drawing/2014/main" id="{FBC6A79B-39FB-479F-AFE3-2B1488DB1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8788" y="8770937"/>
              <a:ext cx="176213" cy="109538"/>
            </a:xfrm>
            <a:custGeom>
              <a:avLst/>
              <a:gdLst>
                <a:gd name="T0" fmla="*/ 0 w 61"/>
                <a:gd name="T1" fmla="*/ 0 h 38"/>
                <a:gd name="T2" fmla="*/ 13 w 61"/>
                <a:gd name="T3" fmla="*/ 13 h 38"/>
                <a:gd name="T4" fmla="*/ 28 w 61"/>
                <a:gd name="T5" fmla="*/ 23 h 38"/>
                <a:gd name="T6" fmla="*/ 44 w 61"/>
                <a:gd name="T7" fmla="*/ 31 h 38"/>
                <a:gd name="T8" fmla="*/ 61 w 61"/>
                <a:gd name="T9" fmla="*/ 38 h 38"/>
                <a:gd name="T10" fmla="*/ 43 w 61"/>
                <a:gd name="T11" fmla="*/ 34 h 38"/>
                <a:gd name="T12" fmla="*/ 25 w 61"/>
                <a:gd name="T13" fmla="*/ 27 h 38"/>
                <a:gd name="T14" fmla="*/ 11 w 61"/>
                <a:gd name="T15" fmla="*/ 15 h 38"/>
                <a:gd name="T16" fmla="*/ 0 w 61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38">
                  <a:moveTo>
                    <a:pt x="0" y="0"/>
                  </a:moveTo>
                  <a:cubicBezTo>
                    <a:pt x="4" y="4"/>
                    <a:pt x="8" y="9"/>
                    <a:pt x="13" y="13"/>
                  </a:cubicBezTo>
                  <a:cubicBezTo>
                    <a:pt x="18" y="16"/>
                    <a:pt x="23" y="20"/>
                    <a:pt x="28" y="23"/>
                  </a:cubicBezTo>
                  <a:cubicBezTo>
                    <a:pt x="33" y="26"/>
                    <a:pt x="38" y="28"/>
                    <a:pt x="44" y="31"/>
                  </a:cubicBezTo>
                  <a:cubicBezTo>
                    <a:pt x="50" y="33"/>
                    <a:pt x="55" y="35"/>
                    <a:pt x="61" y="38"/>
                  </a:cubicBezTo>
                  <a:cubicBezTo>
                    <a:pt x="55" y="37"/>
                    <a:pt x="49" y="36"/>
                    <a:pt x="43" y="34"/>
                  </a:cubicBezTo>
                  <a:cubicBezTo>
                    <a:pt x="37" y="32"/>
                    <a:pt x="31" y="30"/>
                    <a:pt x="25" y="27"/>
                  </a:cubicBezTo>
                  <a:cubicBezTo>
                    <a:pt x="20" y="24"/>
                    <a:pt x="15" y="20"/>
                    <a:pt x="11" y="15"/>
                  </a:cubicBezTo>
                  <a:cubicBezTo>
                    <a:pt x="6" y="11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1" name="Freeform 70">
              <a:extLst>
                <a:ext uri="{FF2B5EF4-FFF2-40B4-BE49-F238E27FC236}">
                  <a16:creationId xmlns:a16="http://schemas.microsoft.com/office/drawing/2014/main" id="{0BE2FFED-8A00-43D9-8781-4B1703FE7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1988" y="8658225"/>
              <a:ext cx="68263" cy="280988"/>
            </a:xfrm>
            <a:custGeom>
              <a:avLst/>
              <a:gdLst>
                <a:gd name="T0" fmla="*/ 0 w 24"/>
                <a:gd name="T1" fmla="*/ 97 h 97"/>
                <a:gd name="T2" fmla="*/ 8 w 24"/>
                <a:gd name="T3" fmla="*/ 74 h 97"/>
                <a:gd name="T4" fmla="*/ 15 w 24"/>
                <a:gd name="T5" fmla="*/ 49 h 97"/>
                <a:gd name="T6" fmla="*/ 20 w 24"/>
                <a:gd name="T7" fmla="*/ 25 h 97"/>
                <a:gd name="T8" fmla="*/ 22 w 24"/>
                <a:gd name="T9" fmla="*/ 0 h 97"/>
                <a:gd name="T10" fmla="*/ 23 w 24"/>
                <a:gd name="T11" fmla="*/ 25 h 97"/>
                <a:gd name="T12" fmla="*/ 20 w 24"/>
                <a:gd name="T13" fmla="*/ 51 h 97"/>
                <a:gd name="T14" fmla="*/ 12 w 24"/>
                <a:gd name="T15" fmla="*/ 75 h 97"/>
                <a:gd name="T16" fmla="*/ 0 w 24"/>
                <a:gd name="T1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97">
                  <a:moveTo>
                    <a:pt x="0" y="97"/>
                  </a:moveTo>
                  <a:cubicBezTo>
                    <a:pt x="3" y="89"/>
                    <a:pt x="6" y="82"/>
                    <a:pt x="8" y="74"/>
                  </a:cubicBezTo>
                  <a:cubicBezTo>
                    <a:pt x="11" y="66"/>
                    <a:pt x="13" y="58"/>
                    <a:pt x="15" y="49"/>
                  </a:cubicBezTo>
                  <a:cubicBezTo>
                    <a:pt x="17" y="41"/>
                    <a:pt x="18" y="33"/>
                    <a:pt x="20" y="25"/>
                  </a:cubicBezTo>
                  <a:cubicBezTo>
                    <a:pt x="21" y="17"/>
                    <a:pt x="22" y="8"/>
                    <a:pt x="22" y="0"/>
                  </a:cubicBezTo>
                  <a:cubicBezTo>
                    <a:pt x="24" y="8"/>
                    <a:pt x="24" y="17"/>
                    <a:pt x="23" y="25"/>
                  </a:cubicBezTo>
                  <a:cubicBezTo>
                    <a:pt x="23" y="34"/>
                    <a:pt x="21" y="42"/>
                    <a:pt x="20" y="51"/>
                  </a:cubicBezTo>
                  <a:cubicBezTo>
                    <a:pt x="18" y="59"/>
                    <a:pt x="15" y="67"/>
                    <a:pt x="12" y="75"/>
                  </a:cubicBezTo>
                  <a:cubicBezTo>
                    <a:pt x="9" y="83"/>
                    <a:pt x="5" y="90"/>
                    <a:pt x="0" y="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2" name="Freeform 71">
              <a:extLst>
                <a:ext uri="{FF2B5EF4-FFF2-40B4-BE49-F238E27FC236}">
                  <a16:creationId xmlns:a16="http://schemas.microsoft.com/office/drawing/2014/main" id="{4777247C-ED47-44C6-B4A9-D9AD99BC9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0850" y="9059862"/>
              <a:ext cx="314325" cy="107950"/>
            </a:xfrm>
            <a:custGeom>
              <a:avLst/>
              <a:gdLst>
                <a:gd name="T0" fmla="*/ 109 w 109"/>
                <a:gd name="T1" fmla="*/ 37 h 37"/>
                <a:gd name="T2" fmla="*/ 80 w 109"/>
                <a:gd name="T3" fmla="*/ 35 h 37"/>
                <a:gd name="T4" fmla="*/ 52 w 109"/>
                <a:gd name="T5" fmla="*/ 27 h 37"/>
                <a:gd name="T6" fmla="*/ 25 w 109"/>
                <a:gd name="T7" fmla="*/ 15 h 37"/>
                <a:gd name="T8" fmla="*/ 0 w 109"/>
                <a:gd name="T9" fmla="*/ 0 h 37"/>
                <a:gd name="T10" fmla="*/ 26 w 109"/>
                <a:gd name="T11" fmla="*/ 12 h 37"/>
                <a:gd name="T12" fmla="*/ 53 w 109"/>
                <a:gd name="T13" fmla="*/ 23 h 37"/>
                <a:gd name="T14" fmla="*/ 81 w 109"/>
                <a:gd name="T15" fmla="*/ 31 h 37"/>
                <a:gd name="T16" fmla="*/ 109 w 109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37">
                  <a:moveTo>
                    <a:pt x="109" y="37"/>
                  </a:moveTo>
                  <a:cubicBezTo>
                    <a:pt x="99" y="37"/>
                    <a:pt x="89" y="36"/>
                    <a:pt x="80" y="35"/>
                  </a:cubicBezTo>
                  <a:cubicBezTo>
                    <a:pt x="70" y="33"/>
                    <a:pt x="61" y="30"/>
                    <a:pt x="52" y="27"/>
                  </a:cubicBezTo>
                  <a:cubicBezTo>
                    <a:pt x="42" y="24"/>
                    <a:pt x="33" y="20"/>
                    <a:pt x="25" y="15"/>
                  </a:cubicBezTo>
                  <a:cubicBezTo>
                    <a:pt x="16" y="11"/>
                    <a:pt x="8" y="6"/>
                    <a:pt x="0" y="0"/>
                  </a:cubicBezTo>
                  <a:cubicBezTo>
                    <a:pt x="9" y="4"/>
                    <a:pt x="18" y="8"/>
                    <a:pt x="26" y="12"/>
                  </a:cubicBezTo>
                  <a:cubicBezTo>
                    <a:pt x="35" y="16"/>
                    <a:pt x="44" y="20"/>
                    <a:pt x="53" y="23"/>
                  </a:cubicBezTo>
                  <a:cubicBezTo>
                    <a:pt x="62" y="26"/>
                    <a:pt x="71" y="29"/>
                    <a:pt x="81" y="31"/>
                  </a:cubicBezTo>
                  <a:cubicBezTo>
                    <a:pt x="90" y="33"/>
                    <a:pt x="99" y="36"/>
                    <a:pt x="109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3" name="Freeform 72">
              <a:extLst>
                <a:ext uri="{FF2B5EF4-FFF2-40B4-BE49-F238E27FC236}">
                  <a16:creationId xmlns:a16="http://schemas.microsoft.com/office/drawing/2014/main" id="{74269DA7-B163-4619-BDD8-741ABE6D9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1213" y="8904287"/>
              <a:ext cx="60325" cy="369888"/>
            </a:xfrm>
            <a:custGeom>
              <a:avLst/>
              <a:gdLst>
                <a:gd name="T0" fmla="*/ 0 w 21"/>
                <a:gd name="T1" fmla="*/ 128 h 128"/>
                <a:gd name="T2" fmla="*/ 9 w 21"/>
                <a:gd name="T3" fmla="*/ 97 h 128"/>
                <a:gd name="T4" fmla="*/ 14 w 21"/>
                <a:gd name="T5" fmla="*/ 65 h 128"/>
                <a:gd name="T6" fmla="*/ 17 w 21"/>
                <a:gd name="T7" fmla="*/ 33 h 128"/>
                <a:gd name="T8" fmla="*/ 19 w 21"/>
                <a:gd name="T9" fmla="*/ 0 h 128"/>
                <a:gd name="T10" fmla="*/ 21 w 21"/>
                <a:gd name="T11" fmla="*/ 33 h 128"/>
                <a:gd name="T12" fmla="*/ 19 w 21"/>
                <a:gd name="T13" fmla="*/ 65 h 128"/>
                <a:gd name="T14" fmla="*/ 12 w 21"/>
                <a:gd name="T15" fmla="*/ 98 h 128"/>
                <a:gd name="T16" fmla="*/ 0 w 21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28">
                  <a:moveTo>
                    <a:pt x="0" y="128"/>
                  </a:moveTo>
                  <a:cubicBezTo>
                    <a:pt x="4" y="118"/>
                    <a:pt x="6" y="107"/>
                    <a:pt x="9" y="97"/>
                  </a:cubicBezTo>
                  <a:cubicBezTo>
                    <a:pt x="11" y="86"/>
                    <a:pt x="13" y="76"/>
                    <a:pt x="14" y="65"/>
                  </a:cubicBezTo>
                  <a:cubicBezTo>
                    <a:pt x="15" y="54"/>
                    <a:pt x="16" y="43"/>
                    <a:pt x="17" y="33"/>
                  </a:cubicBezTo>
                  <a:cubicBezTo>
                    <a:pt x="18" y="22"/>
                    <a:pt x="19" y="11"/>
                    <a:pt x="19" y="0"/>
                  </a:cubicBezTo>
                  <a:cubicBezTo>
                    <a:pt x="21" y="11"/>
                    <a:pt x="21" y="22"/>
                    <a:pt x="21" y="33"/>
                  </a:cubicBezTo>
                  <a:cubicBezTo>
                    <a:pt x="21" y="44"/>
                    <a:pt x="20" y="55"/>
                    <a:pt x="19" y="65"/>
                  </a:cubicBezTo>
                  <a:cubicBezTo>
                    <a:pt x="17" y="76"/>
                    <a:pt x="15" y="87"/>
                    <a:pt x="12" y="98"/>
                  </a:cubicBezTo>
                  <a:cubicBezTo>
                    <a:pt x="9" y="108"/>
                    <a:pt x="5" y="119"/>
                    <a:pt x="0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4" name="Freeform 73">
              <a:extLst>
                <a:ext uri="{FF2B5EF4-FFF2-40B4-BE49-F238E27FC236}">
                  <a16:creationId xmlns:a16="http://schemas.microsoft.com/office/drawing/2014/main" id="{E4F1781B-7BE7-49F9-9AD3-25FEB6F42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96425" y="9331325"/>
              <a:ext cx="268288" cy="87313"/>
            </a:xfrm>
            <a:custGeom>
              <a:avLst/>
              <a:gdLst>
                <a:gd name="T0" fmla="*/ 93 w 93"/>
                <a:gd name="T1" fmla="*/ 29 h 30"/>
                <a:gd name="T2" fmla="*/ 68 w 93"/>
                <a:gd name="T3" fmla="*/ 29 h 30"/>
                <a:gd name="T4" fmla="*/ 44 w 93"/>
                <a:gd name="T5" fmla="*/ 23 h 30"/>
                <a:gd name="T6" fmla="*/ 21 w 93"/>
                <a:gd name="T7" fmla="*/ 13 h 30"/>
                <a:gd name="T8" fmla="*/ 0 w 93"/>
                <a:gd name="T9" fmla="*/ 0 h 30"/>
                <a:gd name="T10" fmla="*/ 23 w 93"/>
                <a:gd name="T11" fmla="*/ 10 h 30"/>
                <a:gd name="T12" fmla="*/ 45 w 93"/>
                <a:gd name="T13" fmla="*/ 19 h 30"/>
                <a:gd name="T14" fmla="*/ 69 w 93"/>
                <a:gd name="T15" fmla="*/ 25 h 30"/>
                <a:gd name="T16" fmla="*/ 93 w 93"/>
                <a:gd name="T17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30">
                  <a:moveTo>
                    <a:pt x="93" y="29"/>
                  </a:moveTo>
                  <a:cubicBezTo>
                    <a:pt x="85" y="30"/>
                    <a:pt x="77" y="30"/>
                    <a:pt x="68" y="29"/>
                  </a:cubicBezTo>
                  <a:cubicBezTo>
                    <a:pt x="60" y="28"/>
                    <a:pt x="52" y="26"/>
                    <a:pt x="44" y="23"/>
                  </a:cubicBezTo>
                  <a:cubicBezTo>
                    <a:pt x="36" y="20"/>
                    <a:pt x="28" y="17"/>
                    <a:pt x="21" y="13"/>
                  </a:cubicBezTo>
                  <a:cubicBezTo>
                    <a:pt x="14" y="9"/>
                    <a:pt x="7" y="5"/>
                    <a:pt x="0" y="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30" y="13"/>
                    <a:pt x="38" y="16"/>
                    <a:pt x="45" y="19"/>
                  </a:cubicBezTo>
                  <a:cubicBezTo>
                    <a:pt x="53" y="21"/>
                    <a:pt x="61" y="24"/>
                    <a:pt x="69" y="25"/>
                  </a:cubicBezTo>
                  <a:cubicBezTo>
                    <a:pt x="77" y="27"/>
                    <a:pt x="85" y="28"/>
                    <a:pt x="93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5" name="Freeform 74">
              <a:extLst>
                <a:ext uri="{FF2B5EF4-FFF2-40B4-BE49-F238E27FC236}">
                  <a16:creationId xmlns:a16="http://schemas.microsoft.com/office/drawing/2014/main" id="{F2A101B9-A718-408E-AC8B-E7459C0DE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80525" y="9813925"/>
              <a:ext cx="998538" cy="560388"/>
            </a:xfrm>
            <a:custGeom>
              <a:avLst/>
              <a:gdLst>
                <a:gd name="T0" fmla="*/ 629 w 629"/>
                <a:gd name="T1" fmla="*/ 0 h 353"/>
                <a:gd name="T2" fmla="*/ 556 w 629"/>
                <a:gd name="T3" fmla="*/ 353 h 353"/>
                <a:gd name="T4" fmla="*/ 98 w 629"/>
                <a:gd name="T5" fmla="*/ 353 h 353"/>
                <a:gd name="T6" fmla="*/ 0 w 629"/>
                <a:gd name="T7" fmla="*/ 0 h 353"/>
                <a:gd name="T8" fmla="*/ 629 w 629"/>
                <a:gd name="T9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353">
                  <a:moveTo>
                    <a:pt x="629" y="0"/>
                  </a:moveTo>
                  <a:lnTo>
                    <a:pt x="556" y="353"/>
                  </a:lnTo>
                  <a:lnTo>
                    <a:pt x="98" y="353"/>
                  </a:lnTo>
                  <a:lnTo>
                    <a:pt x="0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6" name="Freeform 75">
              <a:extLst>
                <a:ext uri="{FF2B5EF4-FFF2-40B4-BE49-F238E27FC236}">
                  <a16:creationId xmlns:a16="http://schemas.microsoft.com/office/drawing/2014/main" id="{0A6EDC18-2557-447F-8655-16593C760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6025" y="9813925"/>
              <a:ext cx="173038" cy="560388"/>
            </a:xfrm>
            <a:custGeom>
              <a:avLst/>
              <a:gdLst>
                <a:gd name="T0" fmla="*/ 109 w 109"/>
                <a:gd name="T1" fmla="*/ 0 h 353"/>
                <a:gd name="T2" fmla="*/ 36 w 109"/>
                <a:gd name="T3" fmla="*/ 353 h 353"/>
                <a:gd name="T4" fmla="*/ 0 w 109"/>
                <a:gd name="T5" fmla="*/ 353 h 353"/>
                <a:gd name="T6" fmla="*/ 72 w 109"/>
                <a:gd name="T7" fmla="*/ 0 h 353"/>
                <a:gd name="T8" fmla="*/ 109 w 109"/>
                <a:gd name="T9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353">
                  <a:moveTo>
                    <a:pt x="109" y="0"/>
                  </a:moveTo>
                  <a:lnTo>
                    <a:pt x="36" y="353"/>
                  </a:lnTo>
                  <a:lnTo>
                    <a:pt x="0" y="353"/>
                  </a:lnTo>
                  <a:lnTo>
                    <a:pt x="72" y="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E1AC9C37-5AA4-4A0F-9BB7-EAF1046F9183}"/>
              </a:ext>
            </a:extLst>
          </p:cNvPr>
          <p:cNvGrpSpPr/>
          <p:nvPr/>
        </p:nvGrpSpPr>
        <p:grpSpPr>
          <a:xfrm>
            <a:off x="7101483" y="2295672"/>
            <a:ext cx="1134121" cy="2072212"/>
            <a:chOff x="12493625" y="6662737"/>
            <a:chExt cx="2268538" cy="4144963"/>
          </a:xfrm>
        </p:grpSpPr>
        <p:sp>
          <p:nvSpPr>
            <p:cNvPr id="87" name="Freeform 76">
              <a:extLst>
                <a:ext uri="{FF2B5EF4-FFF2-40B4-BE49-F238E27FC236}">
                  <a16:creationId xmlns:a16="http://schemas.microsoft.com/office/drawing/2014/main" id="{F3AD0CED-A9ED-4E41-B713-D8A7D9C44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6625" y="8196262"/>
              <a:ext cx="1125538" cy="1403350"/>
            </a:xfrm>
            <a:custGeom>
              <a:avLst/>
              <a:gdLst>
                <a:gd name="T0" fmla="*/ 308 w 390"/>
                <a:gd name="T1" fmla="*/ 0 h 486"/>
                <a:gd name="T2" fmla="*/ 81 w 390"/>
                <a:gd name="T3" fmla="*/ 0 h 486"/>
                <a:gd name="T4" fmla="*/ 4 w 390"/>
                <a:gd name="T5" fmla="*/ 84 h 486"/>
                <a:gd name="T6" fmla="*/ 40 w 390"/>
                <a:gd name="T7" fmla="*/ 486 h 486"/>
                <a:gd name="T8" fmla="*/ 350 w 390"/>
                <a:gd name="T9" fmla="*/ 486 h 486"/>
                <a:gd name="T10" fmla="*/ 386 w 390"/>
                <a:gd name="T11" fmla="*/ 84 h 486"/>
                <a:gd name="T12" fmla="*/ 308 w 390"/>
                <a:gd name="T13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486">
                  <a:moveTo>
                    <a:pt x="308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5" y="0"/>
                    <a:pt x="0" y="39"/>
                    <a:pt x="4" y="84"/>
                  </a:cubicBezTo>
                  <a:cubicBezTo>
                    <a:pt x="40" y="486"/>
                    <a:pt x="40" y="486"/>
                    <a:pt x="40" y="486"/>
                  </a:cubicBezTo>
                  <a:cubicBezTo>
                    <a:pt x="350" y="486"/>
                    <a:pt x="350" y="486"/>
                    <a:pt x="350" y="486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90" y="39"/>
                    <a:pt x="354" y="0"/>
                    <a:pt x="308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8" name="Freeform 77">
              <a:extLst>
                <a:ext uri="{FF2B5EF4-FFF2-40B4-BE49-F238E27FC236}">
                  <a16:creationId xmlns:a16="http://schemas.microsoft.com/office/drawing/2014/main" id="{7FABBB2E-DCD6-4703-9D58-0DA5A4B28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9690100"/>
              <a:ext cx="133350" cy="979488"/>
            </a:xfrm>
            <a:custGeom>
              <a:avLst/>
              <a:gdLst>
                <a:gd name="T0" fmla="*/ 0 w 84"/>
                <a:gd name="T1" fmla="*/ 2 h 617"/>
                <a:gd name="T2" fmla="*/ 0 w 84"/>
                <a:gd name="T3" fmla="*/ 617 h 617"/>
                <a:gd name="T4" fmla="*/ 29 w 84"/>
                <a:gd name="T5" fmla="*/ 617 h 617"/>
                <a:gd name="T6" fmla="*/ 84 w 84"/>
                <a:gd name="T7" fmla="*/ 0 h 617"/>
                <a:gd name="T8" fmla="*/ 0 w 84"/>
                <a:gd name="T9" fmla="*/ 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617">
                  <a:moveTo>
                    <a:pt x="0" y="2"/>
                  </a:moveTo>
                  <a:lnTo>
                    <a:pt x="0" y="617"/>
                  </a:lnTo>
                  <a:lnTo>
                    <a:pt x="29" y="617"/>
                  </a:lnTo>
                  <a:lnTo>
                    <a:pt x="8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9" name="Freeform 78">
              <a:extLst>
                <a:ext uri="{FF2B5EF4-FFF2-40B4-BE49-F238E27FC236}">
                  <a16:creationId xmlns:a16="http://schemas.microsoft.com/office/drawing/2014/main" id="{E3FDCA52-B9BD-4A4D-B5B6-787EF351C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9690100"/>
              <a:ext cx="133350" cy="979488"/>
            </a:xfrm>
            <a:custGeom>
              <a:avLst/>
              <a:gdLst>
                <a:gd name="T0" fmla="*/ 0 w 84"/>
                <a:gd name="T1" fmla="*/ 2 h 617"/>
                <a:gd name="T2" fmla="*/ 0 w 84"/>
                <a:gd name="T3" fmla="*/ 617 h 617"/>
                <a:gd name="T4" fmla="*/ 29 w 84"/>
                <a:gd name="T5" fmla="*/ 617 h 617"/>
                <a:gd name="T6" fmla="*/ 84 w 84"/>
                <a:gd name="T7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617">
                  <a:moveTo>
                    <a:pt x="0" y="2"/>
                  </a:moveTo>
                  <a:lnTo>
                    <a:pt x="0" y="617"/>
                  </a:lnTo>
                  <a:lnTo>
                    <a:pt x="29" y="617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0" name="Freeform 79">
              <a:extLst>
                <a:ext uri="{FF2B5EF4-FFF2-40B4-BE49-F238E27FC236}">
                  <a16:creationId xmlns:a16="http://schemas.microsoft.com/office/drawing/2014/main" id="{41343E60-FDDC-4E0C-AC09-438B47D02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14525" y="9690100"/>
              <a:ext cx="133350" cy="979488"/>
            </a:xfrm>
            <a:custGeom>
              <a:avLst/>
              <a:gdLst>
                <a:gd name="T0" fmla="*/ 84 w 84"/>
                <a:gd name="T1" fmla="*/ 2 h 617"/>
                <a:gd name="T2" fmla="*/ 84 w 84"/>
                <a:gd name="T3" fmla="*/ 617 h 617"/>
                <a:gd name="T4" fmla="*/ 55 w 84"/>
                <a:gd name="T5" fmla="*/ 617 h 617"/>
                <a:gd name="T6" fmla="*/ 0 w 84"/>
                <a:gd name="T7" fmla="*/ 0 h 617"/>
                <a:gd name="T8" fmla="*/ 84 w 84"/>
                <a:gd name="T9" fmla="*/ 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617">
                  <a:moveTo>
                    <a:pt x="84" y="2"/>
                  </a:moveTo>
                  <a:lnTo>
                    <a:pt x="84" y="617"/>
                  </a:lnTo>
                  <a:lnTo>
                    <a:pt x="55" y="617"/>
                  </a:lnTo>
                  <a:lnTo>
                    <a:pt x="0" y="0"/>
                  </a:lnTo>
                  <a:lnTo>
                    <a:pt x="84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1" name="Freeform 80">
              <a:extLst>
                <a:ext uri="{FF2B5EF4-FFF2-40B4-BE49-F238E27FC236}">
                  <a16:creationId xmlns:a16="http://schemas.microsoft.com/office/drawing/2014/main" id="{B7902A5D-70B4-4B04-928C-EBA124F0B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14525" y="9690100"/>
              <a:ext cx="133350" cy="979488"/>
            </a:xfrm>
            <a:custGeom>
              <a:avLst/>
              <a:gdLst>
                <a:gd name="T0" fmla="*/ 84 w 84"/>
                <a:gd name="T1" fmla="*/ 2 h 617"/>
                <a:gd name="T2" fmla="*/ 84 w 84"/>
                <a:gd name="T3" fmla="*/ 617 h 617"/>
                <a:gd name="T4" fmla="*/ 55 w 84"/>
                <a:gd name="T5" fmla="*/ 617 h 617"/>
                <a:gd name="T6" fmla="*/ 0 w 84"/>
                <a:gd name="T7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617">
                  <a:moveTo>
                    <a:pt x="84" y="2"/>
                  </a:moveTo>
                  <a:lnTo>
                    <a:pt x="84" y="617"/>
                  </a:lnTo>
                  <a:lnTo>
                    <a:pt x="55" y="6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2" name="Rectangle 81">
              <a:extLst>
                <a:ext uri="{FF2B5EF4-FFF2-40B4-BE49-F238E27FC236}">
                  <a16:creationId xmlns:a16="http://schemas.microsoft.com/office/drawing/2014/main" id="{0E434D5D-DD41-4479-AA56-5C52E6482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2025" y="9588500"/>
              <a:ext cx="1085850" cy="10477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3" name="Freeform 82">
              <a:extLst>
                <a:ext uri="{FF2B5EF4-FFF2-40B4-BE49-F238E27FC236}">
                  <a16:creationId xmlns:a16="http://schemas.microsoft.com/office/drawing/2014/main" id="{68FC192B-F834-4588-BF8A-3BF0B388B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650" y="8032750"/>
              <a:ext cx="123825" cy="96838"/>
            </a:xfrm>
            <a:custGeom>
              <a:avLst/>
              <a:gdLst>
                <a:gd name="T0" fmla="*/ 7 w 78"/>
                <a:gd name="T1" fmla="*/ 0 h 61"/>
                <a:gd name="T2" fmla="*/ 0 w 78"/>
                <a:gd name="T3" fmla="*/ 49 h 61"/>
                <a:gd name="T4" fmla="*/ 69 w 78"/>
                <a:gd name="T5" fmla="*/ 61 h 61"/>
                <a:gd name="T6" fmla="*/ 78 w 78"/>
                <a:gd name="T7" fmla="*/ 12 h 61"/>
                <a:gd name="T8" fmla="*/ 7 w 78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61">
                  <a:moveTo>
                    <a:pt x="7" y="0"/>
                  </a:moveTo>
                  <a:lnTo>
                    <a:pt x="0" y="49"/>
                  </a:lnTo>
                  <a:lnTo>
                    <a:pt x="69" y="61"/>
                  </a:lnTo>
                  <a:lnTo>
                    <a:pt x="78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4" name="Freeform 83">
              <a:extLst>
                <a:ext uri="{FF2B5EF4-FFF2-40B4-BE49-F238E27FC236}">
                  <a16:creationId xmlns:a16="http://schemas.microsoft.com/office/drawing/2014/main" id="{8F5C6FD1-48D8-4450-8F23-CA4B16E8BD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25" y="7977187"/>
              <a:ext cx="247650" cy="144463"/>
            </a:xfrm>
            <a:custGeom>
              <a:avLst/>
              <a:gdLst>
                <a:gd name="T0" fmla="*/ 1 w 86"/>
                <a:gd name="T1" fmla="*/ 20 h 50"/>
                <a:gd name="T2" fmla="*/ 1 w 86"/>
                <a:gd name="T3" fmla="*/ 20 h 50"/>
                <a:gd name="T4" fmla="*/ 7 w 86"/>
                <a:gd name="T5" fmla="*/ 29 h 50"/>
                <a:gd name="T6" fmla="*/ 71 w 86"/>
                <a:gd name="T7" fmla="*/ 49 h 50"/>
                <a:gd name="T8" fmla="*/ 80 w 86"/>
                <a:gd name="T9" fmla="*/ 45 h 50"/>
                <a:gd name="T10" fmla="*/ 84 w 86"/>
                <a:gd name="T11" fmla="*/ 31 h 50"/>
                <a:gd name="T12" fmla="*/ 73 w 86"/>
                <a:gd name="T13" fmla="*/ 13 h 50"/>
                <a:gd name="T14" fmla="*/ 50 w 86"/>
                <a:gd name="T15" fmla="*/ 5 h 50"/>
                <a:gd name="T16" fmla="*/ 1 w 86"/>
                <a:gd name="T17" fmla="*/ 2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50"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cubicBezTo>
                    <a:pt x="0" y="24"/>
                    <a:pt x="2" y="28"/>
                    <a:pt x="7" y="2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5" y="50"/>
                    <a:pt x="79" y="48"/>
                    <a:pt x="80" y="45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24"/>
                    <a:pt x="81" y="16"/>
                    <a:pt x="73" y="13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33" y="0"/>
                    <a:pt x="6" y="6"/>
                    <a:pt x="1" y="2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5" name="Freeform 84">
              <a:extLst>
                <a:ext uri="{FF2B5EF4-FFF2-40B4-BE49-F238E27FC236}">
                  <a16:creationId xmlns:a16="http://schemas.microsoft.com/office/drawing/2014/main" id="{EE9D3E7C-8263-4803-B78C-CE89C9238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00" y="7962900"/>
              <a:ext cx="87313" cy="123825"/>
            </a:xfrm>
            <a:custGeom>
              <a:avLst/>
              <a:gdLst>
                <a:gd name="T0" fmla="*/ 13 w 30"/>
                <a:gd name="T1" fmla="*/ 43 h 43"/>
                <a:gd name="T2" fmla="*/ 30 w 30"/>
                <a:gd name="T3" fmla="*/ 37 h 43"/>
                <a:gd name="T4" fmla="*/ 17 w 30"/>
                <a:gd name="T5" fmla="*/ 3 h 43"/>
                <a:gd name="T6" fmla="*/ 12 w 30"/>
                <a:gd name="T7" fmla="*/ 0 h 43"/>
                <a:gd name="T8" fmla="*/ 3 w 30"/>
                <a:gd name="T9" fmla="*/ 4 h 43"/>
                <a:gd name="T10" fmla="*/ 1 w 30"/>
                <a:gd name="T11" fmla="*/ 9 h 43"/>
                <a:gd name="T12" fmla="*/ 13 w 3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43">
                  <a:moveTo>
                    <a:pt x="13" y="43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7"/>
                    <a:pt x="1" y="9"/>
                  </a:cubicBezTo>
                  <a:lnTo>
                    <a:pt x="13" y="43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6" name="Freeform 85">
              <a:extLst>
                <a:ext uri="{FF2B5EF4-FFF2-40B4-BE49-F238E27FC236}">
                  <a16:creationId xmlns:a16="http://schemas.microsoft.com/office/drawing/2014/main" id="{0F3B98B6-EC00-4054-8699-2DCE11068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5188" y="8982075"/>
              <a:ext cx="339725" cy="1597025"/>
            </a:xfrm>
            <a:custGeom>
              <a:avLst/>
              <a:gdLst>
                <a:gd name="T0" fmla="*/ 105 w 118"/>
                <a:gd name="T1" fmla="*/ 0 h 553"/>
                <a:gd name="T2" fmla="*/ 51 w 118"/>
                <a:gd name="T3" fmla="*/ 249 h 553"/>
                <a:gd name="T4" fmla="*/ 11 w 118"/>
                <a:gd name="T5" fmla="*/ 553 h 553"/>
                <a:gd name="T6" fmla="*/ 0 w 118"/>
                <a:gd name="T7" fmla="*/ 544 h 553"/>
                <a:gd name="T8" fmla="*/ 32 w 118"/>
                <a:gd name="T9" fmla="*/ 83 h 553"/>
                <a:gd name="T10" fmla="*/ 105 w 118"/>
                <a:gd name="T11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553">
                  <a:moveTo>
                    <a:pt x="105" y="0"/>
                  </a:moveTo>
                  <a:cubicBezTo>
                    <a:pt x="118" y="76"/>
                    <a:pt x="72" y="167"/>
                    <a:pt x="51" y="249"/>
                  </a:cubicBezTo>
                  <a:cubicBezTo>
                    <a:pt x="44" y="323"/>
                    <a:pt x="17" y="542"/>
                    <a:pt x="11" y="553"/>
                  </a:cubicBezTo>
                  <a:cubicBezTo>
                    <a:pt x="0" y="544"/>
                    <a:pt x="0" y="544"/>
                    <a:pt x="0" y="544"/>
                  </a:cubicBezTo>
                  <a:cubicBezTo>
                    <a:pt x="32" y="83"/>
                    <a:pt x="32" y="83"/>
                    <a:pt x="32" y="83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7" name="Freeform 86">
              <a:extLst>
                <a:ext uri="{FF2B5EF4-FFF2-40B4-BE49-F238E27FC236}">
                  <a16:creationId xmlns:a16="http://schemas.microsoft.com/office/drawing/2014/main" id="{732712EA-3821-4071-BCAD-4BCD16E4C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8263" y="7442200"/>
              <a:ext cx="977900" cy="711200"/>
            </a:xfrm>
            <a:custGeom>
              <a:avLst/>
              <a:gdLst>
                <a:gd name="T0" fmla="*/ 260 w 339"/>
                <a:gd name="T1" fmla="*/ 0 h 246"/>
                <a:gd name="T2" fmla="*/ 200 w 339"/>
                <a:gd name="T3" fmla="*/ 165 h 246"/>
                <a:gd name="T4" fmla="*/ 0 w 339"/>
                <a:gd name="T5" fmla="*/ 205 h 246"/>
                <a:gd name="T6" fmla="*/ 0 w 339"/>
                <a:gd name="T7" fmla="*/ 240 h 246"/>
                <a:gd name="T8" fmla="*/ 276 w 339"/>
                <a:gd name="T9" fmla="*/ 228 h 246"/>
                <a:gd name="T10" fmla="*/ 339 w 339"/>
                <a:gd name="T11" fmla="*/ 13 h 246"/>
                <a:gd name="T12" fmla="*/ 260 w 339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9" h="246">
                  <a:moveTo>
                    <a:pt x="260" y="0"/>
                  </a:moveTo>
                  <a:cubicBezTo>
                    <a:pt x="227" y="50"/>
                    <a:pt x="207" y="105"/>
                    <a:pt x="200" y="165"/>
                  </a:cubicBezTo>
                  <a:cubicBezTo>
                    <a:pt x="122" y="186"/>
                    <a:pt x="57" y="198"/>
                    <a:pt x="0" y="205"/>
                  </a:cubicBezTo>
                  <a:cubicBezTo>
                    <a:pt x="3" y="216"/>
                    <a:pt x="3" y="227"/>
                    <a:pt x="0" y="240"/>
                  </a:cubicBezTo>
                  <a:cubicBezTo>
                    <a:pt x="107" y="246"/>
                    <a:pt x="203" y="245"/>
                    <a:pt x="276" y="228"/>
                  </a:cubicBezTo>
                  <a:cubicBezTo>
                    <a:pt x="339" y="13"/>
                    <a:pt x="339" y="13"/>
                    <a:pt x="339" y="13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8" name="Freeform 87">
              <a:extLst>
                <a:ext uri="{FF2B5EF4-FFF2-40B4-BE49-F238E27FC236}">
                  <a16:creationId xmlns:a16="http://schemas.microsoft.com/office/drawing/2014/main" id="{660F168F-121E-4538-BD33-D681F9377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66838" y="10304462"/>
              <a:ext cx="85725" cy="315913"/>
            </a:xfrm>
            <a:custGeom>
              <a:avLst/>
              <a:gdLst>
                <a:gd name="T0" fmla="*/ 54 w 54"/>
                <a:gd name="T1" fmla="*/ 197 h 199"/>
                <a:gd name="T2" fmla="*/ 13 w 54"/>
                <a:gd name="T3" fmla="*/ 199 h 199"/>
                <a:gd name="T4" fmla="*/ 0 w 54"/>
                <a:gd name="T5" fmla="*/ 2 h 199"/>
                <a:gd name="T6" fmla="*/ 42 w 54"/>
                <a:gd name="T7" fmla="*/ 0 h 199"/>
                <a:gd name="T8" fmla="*/ 54 w 54"/>
                <a:gd name="T9" fmla="*/ 19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9">
                  <a:moveTo>
                    <a:pt x="54" y="197"/>
                  </a:moveTo>
                  <a:lnTo>
                    <a:pt x="13" y="199"/>
                  </a:lnTo>
                  <a:lnTo>
                    <a:pt x="0" y="2"/>
                  </a:lnTo>
                  <a:lnTo>
                    <a:pt x="42" y="0"/>
                  </a:lnTo>
                  <a:lnTo>
                    <a:pt x="54" y="197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9" name="Freeform 88">
              <a:extLst>
                <a:ext uri="{FF2B5EF4-FFF2-40B4-BE49-F238E27FC236}">
                  <a16:creationId xmlns:a16="http://schemas.microsoft.com/office/drawing/2014/main" id="{698496D4-E73A-4F1D-83C8-41BE45B7B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8513" y="10366375"/>
              <a:ext cx="82550" cy="314325"/>
            </a:xfrm>
            <a:custGeom>
              <a:avLst/>
              <a:gdLst>
                <a:gd name="T0" fmla="*/ 52 w 52"/>
                <a:gd name="T1" fmla="*/ 196 h 198"/>
                <a:gd name="T2" fmla="*/ 11 w 52"/>
                <a:gd name="T3" fmla="*/ 198 h 198"/>
                <a:gd name="T4" fmla="*/ 0 w 52"/>
                <a:gd name="T5" fmla="*/ 1 h 198"/>
                <a:gd name="T6" fmla="*/ 40 w 52"/>
                <a:gd name="T7" fmla="*/ 0 h 198"/>
                <a:gd name="T8" fmla="*/ 52 w 52"/>
                <a:gd name="T9" fmla="*/ 1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98">
                  <a:moveTo>
                    <a:pt x="52" y="196"/>
                  </a:moveTo>
                  <a:lnTo>
                    <a:pt x="11" y="198"/>
                  </a:lnTo>
                  <a:lnTo>
                    <a:pt x="0" y="1"/>
                  </a:lnTo>
                  <a:lnTo>
                    <a:pt x="40" y="0"/>
                  </a:lnTo>
                  <a:lnTo>
                    <a:pt x="52" y="19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0" name="Freeform 89">
              <a:extLst>
                <a:ext uri="{FF2B5EF4-FFF2-40B4-BE49-F238E27FC236}">
                  <a16:creationId xmlns:a16="http://schemas.microsoft.com/office/drawing/2014/main" id="{8C0E89DA-28C0-4D20-B8F5-486CDDEF6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088" y="10637837"/>
              <a:ext cx="369888" cy="169863"/>
            </a:xfrm>
            <a:custGeom>
              <a:avLst/>
              <a:gdLst>
                <a:gd name="T0" fmla="*/ 16 w 128"/>
                <a:gd name="T1" fmla="*/ 56 h 59"/>
                <a:gd name="T2" fmla="*/ 100 w 128"/>
                <a:gd name="T3" fmla="*/ 48 h 59"/>
                <a:gd name="T4" fmla="*/ 103 w 128"/>
                <a:gd name="T5" fmla="*/ 48 h 59"/>
                <a:gd name="T6" fmla="*/ 107 w 128"/>
                <a:gd name="T7" fmla="*/ 47 h 59"/>
                <a:gd name="T8" fmla="*/ 126 w 128"/>
                <a:gd name="T9" fmla="*/ 23 h 59"/>
                <a:gd name="T10" fmla="*/ 125 w 128"/>
                <a:gd name="T11" fmla="*/ 11 h 59"/>
                <a:gd name="T12" fmla="*/ 110 w 128"/>
                <a:gd name="T13" fmla="*/ 3 h 59"/>
                <a:gd name="T14" fmla="*/ 75 w 128"/>
                <a:gd name="T15" fmla="*/ 3 h 59"/>
                <a:gd name="T16" fmla="*/ 63 w 128"/>
                <a:gd name="T17" fmla="*/ 8 h 59"/>
                <a:gd name="T18" fmla="*/ 11 w 128"/>
                <a:gd name="T19" fmla="*/ 34 h 59"/>
                <a:gd name="T20" fmla="*/ 3 w 128"/>
                <a:gd name="T21" fmla="*/ 40 h 59"/>
                <a:gd name="T22" fmla="*/ 2 w 128"/>
                <a:gd name="T23" fmla="*/ 44 h 59"/>
                <a:gd name="T24" fmla="*/ 16 w 128"/>
                <a:gd name="T25" fmla="*/ 5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59">
                  <a:moveTo>
                    <a:pt x="16" y="56"/>
                  </a:moveTo>
                  <a:cubicBezTo>
                    <a:pt x="41" y="46"/>
                    <a:pt x="70" y="44"/>
                    <a:pt x="100" y="48"/>
                  </a:cubicBezTo>
                  <a:cubicBezTo>
                    <a:pt x="101" y="48"/>
                    <a:pt x="102" y="48"/>
                    <a:pt x="103" y="48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19" y="46"/>
                    <a:pt x="128" y="35"/>
                    <a:pt x="126" y="23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4" y="4"/>
                    <a:pt x="117" y="0"/>
                    <a:pt x="110" y="3"/>
                  </a:cubicBezTo>
                  <a:cubicBezTo>
                    <a:pt x="100" y="7"/>
                    <a:pt x="88" y="7"/>
                    <a:pt x="75" y="3"/>
                  </a:cubicBezTo>
                  <a:cubicBezTo>
                    <a:pt x="70" y="2"/>
                    <a:pt x="65" y="4"/>
                    <a:pt x="63" y="8"/>
                  </a:cubicBezTo>
                  <a:cubicBezTo>
                    <a:pt x="55" y="24"/>
                    <a:pt x="34" y="30"/>
                    <a:pt x="11" y="34"/>
                  </a:cubicBezTo>
                  <a:cubicBezTo>
                    <a:pt x="8" y="35"/>
                    <a:pt x="5" y="37"/>
                    <a:pt x="3" y="40"/>
                  </a:cubicBezTo>
                  <a:cubicBezTo>
                    <a:pt x="3" y="41"/>
                    <a:pt x="2" y="43"/>
                    <a:pt x="2" y="44"/>
                  </a:cubicBezTo>
                  <a:cubicBezTo>
                    <a:pt x="0" y="52"/>
                    <a:pt x="8" y="59"/>
                    <a:pt x="16" y="5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1" name="Freeform 90">
              <a:extLst>
                <a:ext uri="{FF2B5EF4-FFF2-40B4-BE49-F238E27FC236}">
                  <a16:creationId xmlns:a16="http://schemas.microsoft.com/office/drawing/2014/main" id="{A8663DAE-A739-47D5-926E-D04584CE8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2950" y="8601075"/>
              <a:ext cx="846138" cy="1978025"/>
            </a:xfrm>
            <a:custGeom>
              <a:avLst/>
              <a:gdLst>
                <a:gd name="T0" fmla="*/ 282 w 293"/>
                <a:gd name="T1" fmla="*/ 10 h 685"/>
                <a:gd name="T2" fmla="*/ 147 w 293"/>
                <a:gd name="T3" fmla="*/ 29 h 685"/>
                <a:gd name="T4" fmla="*/ 147 w 293"/>
                <a:gd name="T5" fmla="*/ 29 h 685"/>
                <a:gd name="T6" fmla="*/ 25 w 293"/>
                <a:gd name="T7" fmla="*/ 0 h 685"/>
                <a:gd name="T8" fmla="*/ 0 w 293"/>
                <a:gd name="T9" fmla="*/ 389 h 685"/>
                <a:gd name="T10" fmla="*/ 11 w 293"/>
                <a:gd name="T11" fmla="*/ 685 h 685"/>
                <a:gd name="T12" fmla="*/ 53 w 293"/>
                <a:gd name="T13" fmla="*/ 685 h 685"/>
                <a:gd name="T14" fmla="*/ 76 w 293"/>
                <a:gd name="T15" fmla="*/ 379 h 685"/>
                <a:gd name="T16" fmla="*/ 147 w 293"/>
                <a:gd name="T17" fmla="*/ 132 h 685"/>
                <a:gd name="T18" fmla="*/ 154 w 293"/>
                <a:gd name="T19" fmla="*/ 354 h 685"/>
                <a:gd name="T20" fmla="*/ 206 w 293"/>
                <a:gd name="T21" fmla="*/ 659 h 685"/>
                <a:gd name="T22" fmla="*/ 259 w 293"/>
                <a:gd name="T23" fmla="*/ 659 h 685"/>
                <a:gd name="T24" fmla="*/ 249 w 293"/>
                <a:gd name="T25" fmla="*/ 326 h 685"/>
                <a:gd name="T26" fmla="*/ 282 w 293"/>
                <a:gd name="T27" fmla="*/ 10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3" h="685">
                  <a:moveTo>
                    <a:pt x="282" y="10"/>
                  </a:moveTo>
                  <a:cubicBezTo>
                    <a:pt x="147" y="29"/>
                    <a:pt x="147" y="29"/>
                    <a:pt x="147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11" y="685"/>
                    <a:pt x="11" y="685"/>
                    <a:pt x="11" y="685"/>
                  </a:cubicBezTo>
                  <a:cubicBezTo>
                    <a:pt x="53" y="685"/>
                    <a:pt x="53" y="685"/>
                    <a:pt x="53" y="685"/>
                  </a:cubicBezTo>
                  <a:cubicBezTo>
                    <a:pt x="67" y="566"/>
                    <a:pt x="78" y="453"/>
                    <a:pt x="76" y="379"/>
                  </a:cubicBezTo>
                  <a:cubicBezTo>
                    <a:pt x="100" y="277"/>
                    <a:pt x="133" y="187"/>
                    <a:pt x="147" y="132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206" y="659"/>
                    <a:pt x="206" y="659"/>
                    <a:pt x="206" y="659"/>
                  </a:cubicBezTo>
                  <a:cubicBezTo>
                    <a:pt x="259" y="659"/>
                    <a:pt x="259" y="659"/>
                    <a:pt x="259" y="659"/>
                  </a:cubicBezTo>
                  <a:cubicBezTo>
                    <a:pt x="262" y="517"/>
                    <a:pt x="264" y="392"/>
                    <a:pt x="249" y="326"/>
                  </a:cubicBezTo>
                  <a:cubicBezTo>
                    <a:pt x="280" y="188"/>
                    <a:pt x="293" y="74"/>
                    <a:pt x="282" y="10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2" name="Freeform 91">
              <a:extLst>
                <a:ext uri="{FF2B5EF4-FFF2-40B4-BE49-F238E27FC236}">
                  <a16:creationId xmlns:a16="http://schemas.microsoft.com/office/drawing/2014/main" id="{2CFA5A0F-1646-43B9-B9AC-60382BD28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4050" y="7243762"/>
              <a:ext cx="1090613" cy="1473200"/>
            </a:xfrm>
            <a:custGeom>
              <a:avLst/>
              <a:gdLst>
                <a:gd name="T0" fmla="*/ 366 w 378"/>
                <a:gd name="T1" fmla="*/ 274 h 510"/>
                <a:gd name="T2" fmla="*/ 326 w 378"/>
                <a:gd name="T3" fmla="*/ 420 h 510"/>
                <a:gd name="T4" fmla="*/ 326 w 378"/>
                <a:gd name="T5" fmla="*/ 420 h 510"/>
                <a:gd name="T6" fmla="*/ 313 w 378"/>
                <a:gd name="T7" fmla="*/ 480 h 510"/>
                <a:gd name="T8" fmla="*/ 57 w 378"/>
                <a:gd name="T9" fmla="*/ 471 h 510"/>
                <a:gd name="T10" fmla="*/ 52 w 378"/>
                <a:gd name="T11" fmla="*/ 82 h 510"/>
                <a:gd name="T12" fmla="*/ 74 w 378"/>
                <a:gd name="T13" fmla="*/ 47 h 510"/>
                <a:gd name="T14" fmla="*/ 137 w 378"/>
                <a:gd name="T15" fmla="*/ 11 h 510"/>
                <a:gd name="T16" fmla="*/ 161 w 378"/>
                <a:gd name="T17" fmla="*/ 4 h 510"/>
                <a:gd name="T18" fmla="*/ 226 w 378"/>
                <a:gd name="T19" fmla="*/ 4 h 510"/>
                <a:gd name="T20" fmla="*/ 254 w 378"/>
                <a:gd name="T21" fmla="*/ 11 h 510"/>
                <a:gd name="T22" fmla="*/ 321 w 378"/>
                <a:gd name="T23" fmla="*/ 42 h 510"/>
                <a:gd name="T24" fmla="*/ 362 w 378"/>
                <a:gd name="T25" fmla="*/ 92 h 510"/>
                <a:gd name="T26" fmla="*/ 364 w 378"/>
                <a:gd name="T27" fmla="*/ 100 h 510"/>
                <a:gd name="T28" fmla="*/ 366 w 378"/>
                <a:gd name="T29" fmla="*/ 2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8" h="510">
                  <a:moveTo>
                    <a:pt x="366" y="274"/>
                  </a:moveTo>
                  <a:cubicBezTo>
                    <a:pt x="360" y="325"/>
                    <a:pt x="340" y="378"/>
                    <a:pt x="326" y="420"/>
                  </a:cubicBezTo>
                  <a:cubicBezTo>
                    <a:pt x="326" y="420"/>
                    <a:pt x="326" y="420"/>
                    <a:pt x="326" y="420"/>
                  </a:cubicBezTo>
                  <a:cubicBezTo>
                    <a:pt x="317" y="446"/>
                    <a:pt x="311" y="467"/>
                    <a:pt x="313" y="480"/>
                  </a:cubicBezTo>
                  <a:cubicBezTo>
                    <a:pt x="216" y="504"/>
                    <a:pt x="127" y="510"/>
                    <a:pt x="57" y="471"/>
                  </a:cubicBezTo>
                  <a:cubicBezTo>
                    <a:pt x="0" y="378"/>
                    <a:pt x="16" y="253"/>
                    <a:pt x="52" y="82"/>
                  </a:cubicBezTo>
                  <a:cubicBezTo>
                    <a:pt x="55" y="68"/>
                    <a:pt x="63" y="56"/>
                    <a:pt x="74" y="47"/>
                  </a:cubicBezTo>
                  <a:cubicBezTo>
                    <a:pt x="95" y="30"/>
                    <a:pt x="116" y="18"/>
                    <a:pt x="137" y="11"/>
                  </a:cubicBezTo>
                  <a:cubicBezTo>
                    <a:pt x="145" y="8"/>
                    <a:pt x="153" y="6"/>
                    <a:pt x="161" y="4"/>
                  </a:cubicBezTo>
                  <a:cubicBezTo>
                    <a:pt x="183" y="0"/>
                    <a:pt x="204" y="0"/>
                    <a:pt x="226" y="4"/>
                  </a:cubicBezTo>
                  <a:cubicBezTo>
                    <a:pt x="235" y="6"/>
                    <a:pt x="244" y="8"/>
                    <a:pt x="254" y="11"/>
                  </a:cubicBezTo>
                  <a:cubicBezTo>
                    <a:pt x="276" y="18"/>
                    <a:pt x="298" y="28"/>
                    <a:pt x="321" y="42"/>
                  </a:cubicBezTo>
                  <a:cubicBezTo>
                    <a:pt x="340" y="53"/>
                    <a:pt x="354" y="71"/>
                    <a:pt x="362" y="92"/>
                  </a:cubicBezTo>
                  <a:cubicBezTo>
                    <a:pt x="363" y="95"/>
                    <a:pt x="363" y="97"/>
                    <a:pt x="364" y="100"/>
                  </a:cubicBezTo>
                  <a:cubicBezTo>
                    <a:pt x="378" y="152"/>
                    <a:pt x="375" y="198"/>
                    <a:pt x="366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3" name="Freeform 92">
              <a:extLst>
                <a:ext uri="{FF2B5EF4-FFF2-40B4-BE49-F238E27FC236}">
                  <a16:creationId xmlns:a16="http://schemas.microsoft.com/office/drawing/2014/main" id="{0ABF5A4A-37BD-4C87-8F0D-582560BC0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3013" y="10575925"/>
              <a:ext cx="258763" cy="211138"/>
            </a:xfrm>
            <a:custGeom>
              <a:avLst/>
              <a:gdLst>
                <a:gd name="T0" fmla="*/ 16 w 90"/>
                <a:gd name="T1" fmla="*/ 71 h 73"/>
                <a:gd name="T2" fmla="*/ 68 w 90"/>
                <a:gd name="T3" fmla="*/ 50 h 73"/>
                <a:gd name="T4" fmla="*/ 71 w 90"/>
                <a:gd name="T5" fmla="*/ 50 h 73"/>
                <a:gd name="T6" fmla="*/ 75 w 90"/>
                <a:gd name="T7" fmla="*/ 49 h 73"/>
                <a:gd name="T8" fmla="*/ 88 w 90"/>
                <a:gd name="T9" fmla="*/ 23 h 73"/>
                <a:gd name="T10" fmla="*/ 87 w 90"/>
                <a:gd name="T11" fmla="*/ 11 h 73"/>
                <a:gd name="T12" fmla="*/ 72 w 90"/>
                <a:gd name="T13" fmla="*/ 3 h 73"/>
                <a:gd name="T14" fmla="*/ 50 w 90"/>
                <a:gd name="T15" fmla="*/ 11 h 73"/>
                <a:gd name="T16" fmla="*/ 39 w 90"/>
                <a:gd name="T17" fmla="*/ 16 h 73"/>
                <a:gd name="T18" fmla="*/ 11 w 90"/>
                <a:gd name="T19" fmla="*/ 50 h 73"/>
                <a:gd name="T20" fmla="*/ 4 w 90"/>
                <a:gd name="T21" fmla="*/ 55 h 73"/>
                <a:gd name="T22" fmla="*/ 2 w 90"/>
                <a:gd name="T23" fmla="*/ 59 h 73"/>
                <a:gd name="T24" fmla="*/ 16 w 90"/>
                <a:gd name="T25" fmla="*/ 7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73">
                  <a:moveTo>
                    <a:pt x="16" y="71"/>
                  </a:moveTo>
                  <a:cubicBezTo>
                    <a:pt x="48" y="66"/>
                    <a:pt x="40" y="53"/>
                    <a:pt x="68" y="50"/>
                  </a:cubicBezTo>
                  <a:cubicBezTo>
                    <a:pt x="69" y="50"/>
                    <a:pt x="70" y="50"/>
                    <a:pt x="71" y="50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87" y="48"/>
                    <a:pt x="90" y="35"/>
                    <a:pt x="88" y="23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4"/>
                    <a:pt x="79" y="0"/>
                    <a:pt x="72" y="3"/>
                  </a:cubicBezTo>
                  <a:cubicBezTo>
                    <a:pt x="62" y="7"/>
                    <a:pt x="64" y="14"/>
                    <a:pt x="50" y="11"/>
                  </a:cubicBezTo>
                  <a:cubicBezTo>
                    <a:pt x="45" y="10"/>
                    <a:pt x="41" y="12"/>
                    <a:pt x="39" y="16"/>
                  </a:cubicBezTo>
                  <a:cubicBezTo>
                    <a:pt x="30" y="31"/>
                    <a:pt x="29" y="38"/>
                    <a:pt x="11" y="50"/>
                  </a:cubicBezTo>
                  <a:cubicBezTo>
                    <a:pt x="8" y="51"/>
                    <a:pt x="5" y="52"/>
                    <a:pt x="4" y="55"/>
                  </a:cubicBezTo>
                  <a:cubicBezTo>
                    <a:pt x="3" y="57"/>
                    <a:pt x="2" y="58"/>
                    <a:pt x="2" y="59"/>
                  </a:cubicBezTo>
                  <a:cubicBezTo>
                    <a:pt x="0" y="68"/>
                    <a:pt x="8" y="73"/>
                    <a:pt x="16" y="7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4" name="Freeform 93">
              <a:extLst>
                <a:ext uri="{FF2B5EF4-FFF2-40B4-BE49-F238E27FC236}">
                  <a16:creationId xmlns:a16="http://schemas.microsoft.com/office/drawing/2014/main" id="{213255E0-BDB8-4B1C-AD17-4B64BA85A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06488" y="7243762"/>
              <a:ext cx="214313" cy="106363"/>
            </a:xfrm>
            <a:custGeom>
              <a:avLst/>
              <a:gdLst>
                <a:gd name="T0" fmla="*/ 74 w 74"/>
                <a:gd name="T1" fmla="*/ 15 h 37"/>
                <a:gd name="T2" fmla="*/ 37 w 74"/>
                <a:gd name="T3" fmla="*/ 37 h 37"/>
                <a:gd name="T4" fmla="*/ 0 w 74"/>
                <a:gd name="T5" fmla="*/ 15 h 37"/>
                <a:gd name="T6" fmla="*/ 4 w 74"/>
                <a:gd name="T7" fmla="*/ 4 h 37"/>
                <a:gd name="T8" fmla="*/ 69 w 74"/>
                <a:gd name="T9" fmla="*/ 4 h 37"/>
                <a:gd name="T10" fmla="*/ 74 w 74"/>
                <a:gd name="T11" fmla="*/ 1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37">
                  <a:moveTo>
                    <a:pt x="74" y="15"/>
                  </a:moveTo>
                  <a:cubicBezTo>
                    <a:pt x="74" y="27"/>
                    <a:pt x="57" y="37"/>
                    <a:pt x="37" y="37"/>
                  </a:cubicBezTo>
                  <a:cubicBezTo>
                    <a:pt x="16" y="37"/>
                    <a:pt x="0" y="27"/>
                    <a:pt x="0" y="15"/>
                  </a:cubicBezTo>
                  <a:cubicBezTo>
                    <a:pt x="0" y="11"/>
                    <a:pt x="1" y="7"/>
                    <a:pt x="4" y="4"/>
                  </a:cubicBezTo>
                  <a:cubicBezTo>
                    <a:pt x="26" y="0"/>
                    <a:pt x="47" y="0"/>
                    <a:pt x="69" y="4"/>
                  </a:cubicBezTo>
                  <a:cubicBezTo>
                    <a:pt x="72" y="7"/>
                    <a:pt x="74" y="11"/>
                    <a:pt x="74" y="1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5" name="Rectangle 94">
              <a:extLst>
                <a:ext uri="{FF2B5EF4-FFF2-40B4-BE49-F238E27FC236}">
                  <a16:creationId xmlns:a16="http://schemas.microsoft.com/office/drawing/2014/main" id="{7177895E-1C23-4E72-BEA5-7ECF2B1F2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44588" y="7070725"/>
              <a:ext cx="127000" cy="204788"/>
            </a:xfrm>
            <a:prstGeom prst="rect">
              <a:avLst/>
            </a:pr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6" name="Freeform 95">
              <a:extLst>
                <a:ext uri="{FF2B5EF4-FFF2-40B4-BE49-F238E27FC236}">
                  <a16:creationId xmlns:a16="http://schemas.microsoft.com/office/drawing/2014/main" id="{911F272B-2C12-4A59-92C7-1146100EB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4588" y="7124700"/>
              <a:ext cx="103188" cy="55563"/>
            </a:xfrm>
            <a:custGeom>
              <a:avLst/>
              <a:gdLst>
                <a:gd name="T0" fmla="*/ 0 w 36"/>
                <a:gd name="T1" fmla="*/ 6 h 19"/>
                <a:gd name="T2" fmla="*/ 0 w 36"/>
                <a:gd name="T3" fmla="*/ 19 h 19"/>
                <a:gd name="T4" fmla="*/ 36 w 36"/>
                <a:gd name="T5" fmla="*/ 4 h 19"/>
                <a:gd name="T6" fmla="*/ 5 w 36"/>
                <a:gd name="T7" fmla="*/ 0 h 19"/>
                <a:gd name="T8" fmla="*/ 0 w 36"/>
                <a:gd name="T9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9">
                  <a:moveTo>
                    <a:pt x="0" y="6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26" y="15"/>
                    <a:pt x="36" y="4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CEA2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7" name="Freeform 96">
              <a:extLst>
                <a:ext uri="{FF2B5EF4-FFF2-40B4-BE49-F238E27FC236}">
                  <a16:creationId xmlns:a16="http://schemas.microsoft.com/office/drawing/2014/main" id="{0453A07E-A189-43DC-884B-457E8D925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0450" y="6732587"/>
              <a:ext cx="295275" cy="409575"/>
            </a:xfrm>
            <a:custGeom>
              <a:avLst/>
              <a:gdLst>
                <a:gd name="T0" fmla="*/ 51 w 102"/>
                <a:gd name="T1" fmla="*/ 142 h 142"/>
                <a:gd name="T2" fmla="*/ 32 w 102"/>
                <a:gd name="T3" fmla="*/ 142 h 142"/>
                <a:gd name="T4" fmla="*/ 2 w 102"/>
                <a:gd name="T5" fmla="*/ 118 h 142"/>
                <a:gd name="T6" fmla="*/ 0 w 102"/>
                <a:gd name="T7" fmla="*/ 43 h 142"/>
                <a:gd name="T8" fmla="*/ 25 w 102"/>
                <a:gd name="T9" fmla="*/ 8 h 142"/>
                <a:gd name="T10" fmla="*/ 87 w 102"/>
                <a:gd name="T11" fmla="*/ 13 h 142"/>
                <a:gd name="T12" fmla="*/ 100 w 102"/>
                <a:gd name="T13" fmla="*/ 33 h 142"/>
                <a:gd name="T14" fmla="*/ 98 w 102"/>
                <a:gd name="T15" fmla="*/ 96 h 142"/>
                <a:gd name="T16" fmla="*/ 51 w 102"/>
                <a:gd name="T1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42">
                  <a:moveTo>
                    <a:pt x="51" y="142"/>
                  </a:moveTo>
                  <a:cubicBezTo>
                    <a:pt x="32" y="142"/>
                    <a:pt x="32" y="142"/>
                    <a:pt x="32" y="142"/>
                  </a:cubicBezTo>
                  <a:cubicBezTo>
                    <a:pt x="14" y="142"/>
                    <a:pt x="2" y="135"/>
                    <a:pt x="2" y="11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8"/>
                    <a:pt x="10" y="14"/>
                    <a:pt x="25" y="8"/>
                  </a:cubicBezTo>
                  <a:cubicBezTo>
                    <a:pt x="48" y="0"/>
                    <a:pt x="68" y="3"/>
                    <a:pt x="87" y="13"/>
                  </a:cubicBezTo>
                  <a:cubicBezTo>
                    <a:pt x="94" y="17"/>
                    <a:pt x="99" y="25"/>
                    <a:pt x="100" y="33"/>
                  </a:cubicBezTo>
                  <a:cubicBezTo>
                    <a:pt x="102" y="51"/>
                    <a:pt x="102" y="71"/>
                    <a:pt x="98" y="96"/>
                  </a:cubicBezTo>
                  <a:cubicBezTo>
                    <a:pt x="98" y="121"/>
                    <a:pt x="77" y="142"/>
                    <a:pt x="51" y="14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8" name="Freeform 97">
              <a:extLst>
                <a:ext uri="{FF2B5EF4-FFF2-40B4-BE49-F238E27FC236}">
                  <a16:creationId xmlns:a16="http://schemas.microsoft.com/office/drawing/2014/main" id="{8DFFC35A-505F-437A-9DAF-5C4D23F6F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0125" y="6859587"/>
              <a:ext cx="134938" cy="187325"/>
            </a:xfrm>
            <a:custGeom>
              <a:avLst/>
              <a:gdLst>
                <a:gd name="T0" fmla="*/ 67 w 85"/>
                <a:gd name="T1" fmla="*/ 118 h 118"/>
                <a:gd name="T2" fmla="*/ 0 w 85"/>
                <a:gd name="T3" fmla="*/ 104 h 118"/>
                <a:gd name="T4" fmla="*/ 38 w 85"/>
                <a:gd name="T5" fmla="*/ 0 h 118"/>
                <a:gd name="T6" fmla="*/ 85 w 85"/>
                <a:gd name="T7" fmla="*/ 40 h 118"/>
                <a:gd name="T8" fmla="*/ 67 w 85"/>
                <a:gd name="T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8">
                  <a:moveTo>
                    <a:pt x="67" y="118"/>
                  </a:moveTo>
                  <a:lnTo>
                    <a:pt x="0" y="104"/>
                  </a:lnTo>
                  <a:lnTo>
                    <a:pt x="38" y="0"/>
                  </a:lnTo>
                  <a:lnTo>
                    <a:pt x="85" y="40"/>
                  </a:lnTo>
                  <a:lnTo>
                    <a:pt x="67" y="118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9" name="Freeform 98">
              <a:extLst>
                <a:ext uri="{FF2B5EF4-FFF2-40B4-BE49-F238E27FC236}">
                  <a16:creationId xmlns:a16="http://schemas.microsoft.com/office/drawing/2014/main" id="{DDD5D1F1-CA3D-4A21-89E9-19E0B4444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6313" y="6662737"/>
              <a:ext cx="465138" cy="323850"/>
            </a:xfrm>
            <a:custGeom>
              <a:avLst/>
              <a:gdLst>
                <a:gd name="T0" fmla="*/ 29 w 161"/>
                <a:gd name="T1" fmla="*/ 68 h 112"/>
                <a:gd name="T2" fmla="*/ 10 w 161"/>
                <a:gd name="T3" fmla="*/ 39 h 112"/>
                <a:gd name="T4" fmla="*/ 1 w 161"/>
                <a:gd name="T5" fmla="*/ 20 h 112"/>
                <a:gd name="T6" fmla="*/ 26 w 161"/>
                <a:gd name="T7" fmla="*/ 21 h 112"/>
                <a:gd name="T8" fmla="*/ 16 w 161"/>
                <a:gd name="T9" fmla="*/ 9 h 112"/>
                <a:gd name="T10" fmla="*/ 44 w 161"/>
                <a:gd name="T11" fmla="*/ 7 h 112"/>
                <a:gd name="T12" fmla="*/ 112 w 161"/>
                <a:gd name="T13" fmla="*/ 18 h 112"/>
                <a:gd name="T14" fmla="*/ 118 w 161"/>
                <a:gd name="T15" fmla="*/ 9 h 112"/>
                <a:gd name="T16" fmla="*/ 120 w 161"/>
                <a:gd name="T17" fmla="*/ 17 h 112"/>
                <a:gd name="T18" fmla="*/ 134 w 161"/>
                <a:gd name="T19" fmla="*/ 7 h 112"/>
                <a:gd name="T20" fmla="*/ 130 w 161"/>
                <a:gd name="T21" fmla="*/ 23 h 112"/>
                <a:gd name="T22" fmla="*/ 136 w 161"/>
                <a:gd name="T23" fmla="*/ 23 h 112"/>
                <a:gd name="T24" fmla="*/ 127 w 161"/>
                <a:gd name="T25" fmla="*/ 31 h 112"/>
                <a:gd name="T26" fmla="*/ 153 w 161"/>
                <a:gd name="T27" fmla="*/ 61 h 112"/>
                <a:gd name="T28" fmla="*/ 128 w 161"/>
                <a:gd name="T29" fmla="*/ 112 h 112"/>
                <a:gd name="T30" fmla="*/ 106 w 161"/>
                <a:gd name="T31" fmla="*/ 106 h 112"/>
                <a:gd name="T32" fmla="*/ 102 w 161"/>
                <a:gd name="T33" fmla="*/ 74 h 112"/>
                <a:gd name="T34" fmla="*/ 83 w 161"/>
                <a:gd name="T35" fmla="*/ 72 h 112"/>
                <a:gd name="T36" fmla="*/ 83 w 161"/>
                <a:gd name="T37" fmla="*/ 90 h 112"/>
                <a:gd name="T38" fmla="*/ 74 w 161"/>
                <a:gd name="T39" fmla="*/ 89 h 112"/>
                <a:gd name="T40" fmla="*/ 74 w 161"/>
                <a:gd name="T41" fmla="*/ 68 h 112"/>
                <a:gd name="T42" fmla="*/ 29 w 161"/>
                <a:gd name="T43" fmla="*/ 6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1" h="112">
                  <a:moveTo>
                    <a:pt x="29" y="68"/>
                  </a:moveTo>
                  <a:cubicBezTo>
                    <a:pt x="21" y="61"/>
                    <a:pt x="13" y="48"/>
                    <a:pt x="10" y="39"/>
                  </a:cubicBezTo>
                  <a:cubicBezTo>
                    <a:pt x="12" y="37"/>
                    <a:pt x="0" y="21"/>
                    <a:pt x="1" y="20"/>
                  </a:cubicBezTo>
                  <a:cubicBezTo>
                    <a:pt x="2" y="18"/>
                    <a:pt x="26" y="23"/>
                    <a:pt x="26" y="21"/>
                  </a:cubicBezTo>
                  <a:cubicBezTo>
                    <a:pt x="24" y="15"/>
                    <a:pt x="14" y="11"/>
                    <a:pt x="16" y="9"/>
                  </a:cubicBezTo>
                  <a:cubicBezTo>
                    <a:pt x="19" y="7"/>
                    <a:pt x="41" y="9"/>
                    <a:pt x="44" y="7"/>
                  </a:cubicBezTo>
                  <a:cubicBezTo>
                    <a:pt x="74" y="0"/>
                    <a:pt x="98" y="3"/>
                    <a:pt x="112" y="1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36" y="23"/>
                    <a:pt x="136" y="23"/>
                    <a:pt x="136" y="23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40" y="38"/>
                    <a:pt x="148" y="48"/>
                    <a:pt x="153" y="61"/>
                  </a:cubicBezTo>
                  <a:cubicBezTo>
                    <a:pt x="161" y="77"/>
                    <a:pt x="145" y="95"/>
                    <a:pt x="128" y="112"/>
                  </a:cubicBezTo>
                  <a:cubicBezTo>
                    <a:pt x="106" y="106"/>
                    <a:pt x="106" y="106"/>
                    <a:pt x="106" y="106"/>
                  </a:cubicBezTo>
                  <a:cubicBezTo>
                    <a:pt x="107" y="93"/>
                    <a:pt x="107" y="79"/>
                    <a:pt x="102" y="74"/>
                  </a:cubicBezTo>
                  <a:cubicBezTo>
                    <a:pt x="96" y="69"/>
                    <a:pt x="90" y="69"/>
                    <a:pt x="83" y="72"/>
                  </a:cubicBezTo>
                  <a:cubicBezTo>
                    <a:pt x="83" y="90"/>
                    <a:pt x="83" y="90"/>
                    <a:pt x="83" y="90"/>
                  </a:cubicBezTo>
                  <a:cubicBezTo>
                    <a:pt x="81" y="98"/>
                    <a:pt x="78" y="93"/>
                    <a:pt x="74" y="89"/>
                  </a:cubicBezTo>
                  <a:cubicBezTo>
                    <a:pt x="73" y="82"/>
                    <a:pt x="72" y="76"/>
                    <a:pt x="74" y="68"/>
                  </a:cubicBezTo>
                  <a:cubicBezTo>
                    <a:pt x="58" y="65"/>
                    <a:pt x="42" y="65"/>
                    <a:pt x="29" y="6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0" name="Freeform 99">
              <a:extLst>
                <a:ext uri="{FF2B5EF4-FFF2-40B4-BE49-F238E27FC236}">
                  <a16:creationId xmlns:a16="http://schemas.microsoft.com/office/drawing/2014/main" id="{6FCD10BA-18A7-4094-945E-ED0B2C83B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0013" y="7508875"/>
              <a:ext cx="374650" cy="947738"/>
            </a:xfrm>
            <a:custGeom>
              <a:avLst/>
              <a:gdLst>
                <a:gd name="T0" fmla="*/ 118 w 130"/>
                <a:gd name="T1" fmla="*/ 182 h 328"/>
                <a:gd name="T2" fmla="*/ 78 w 130"/>
                <a:gd name="T3" fmla="*/ 328 h 328"/>
                <a:gd name="T4" fmla="*/ 78 w 130"/>
                <a:gd name="T5" fmla="*/ 328 h 328"/>
                <a:gd name="T6" fmla="*/ 0 w 130"/>
                <a:gd name="T7" fmla="*/ 11 h 328"/>
                <a:gd name="T8" fmla="*/ 114 w 130"/>
                <a:gd name="T9" fmla="*/ 0 h 328"/>
                <a:gd name="T10" fmla="*/ 116 w 130"/>
                <a:gd name="T11" fmla="*/ 8 h 328"/>
                <a:gd name="T12" fmla="*/ 118 w 130"/>
                <a:gd name="T13" fmla="*/ 18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328">
                  <a:moveTo>
                    <a:pt x="118" y="182"/>
                  </a:moveTo>
                  <a:cubicBezTo>
                    <a:pt x="112" y="233"/>
                    <a:pt x="92" y="286"/>
                    <a:pt x="78" y="328"/>
                  </a:cubicBezTo>
                  <a:cubicBezTo>
                    <a:pt x="78" y="328"/>
                    <a:pt x="78" y="328"/>
                    <a:pt x="78" y="328"/>
                  </a:cubicBezTo>
                  <a:cubicBezTo>
                    <a:pt x="19" y="157"/>
                    <a:pt x="0" y="11"/>
                    <a:pt x="0" y="11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5" y="3"/>
                    <a:pt x="115" y="5"/>
                    <a:pt x="116" y="8"/>
                  </a:cubicBezTo>
                  <a:cubicBezTo>
                    <a:pt x="130" y="60"/>
                    <a:pt x="127" y="106"/>
                    <a:pt x="118" y="1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1" name="Freeform 100">
              <a:extLst>
                <a:ext uri="{FF2B5EF4-FFF2-40B4-BE49-F238E27FC236}">
                  <a16:creationId xmlns:a16="http://schemas.microsoft.com/office/drawing/2014/main" id="{F1BBAAD4-E55D-4C83-A3EB-411D330EE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0125" y="7942262"/>
              <a:ext cx="550863" cy="344488"/>
            </a:xfrm>
            <a:custGeom>
              <a:avLst/>
              <a:gdLst>
                <a:gd name="T0" fmla="*/ 0 w 347"/>
                <a:gd name="T1" fmla="*/ 0 h 217"/>
                <a:gd name="T2" fmla="*/ 314 w 347"/>
                <a:gd name="T3" fmla="*/ 38 h 217"/>
                <a:gd name="T4" fmla="*/ 347 w 347"/>
                <a:gd name="T5" fmla="*/ 217 h 217"/>
                <a:gd name="T6" fmla="*/ 33 w 347"/>
                <a:gd name="T7" fmla="*/ 106 h 217"/>
                <a:gd name="T8" fmla="*/ 0 w 347"/>
                <a:gd name="T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217">
                  <a:moveTo>
                    <a:pt x="0" y="0"/>
                  </a:moveTo>
                  <a:lnTo>
                    <a:pt x="314" y="38"/>
                  </a:lnTo>
                  <a:lnTo>
                    <a:pt x="347" y="217"/>
                  </a:lnTo>
                  <a:lnTo>
                    <a:pt x="33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2" name="Freeform 101">
              <a:extLst>
                <a:ext uri="{FF2B5EF4-FFF2-40B4-BE49-F238E27FC236}">
                  <a16:creationId xmlns:a16="http://schemas.microsoft.com/office/drawing/2014/main" id="{646143EC-D556-4B54-8C80-B1638A8DF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7953375"/>
              <a:ext cx="127000" cy="98425"/>
            </a:xfrm>
            <a:custGeom>
              <a:avLst/>
              <a:gdLst>
                <a:gd name="T0" fmla="*/ 9 w 80"/>
                <a:gd name="T1" fmla="*/ 0 h 62"/>
                <a:gd name="T2" fmla="*/ 0 w 80"/>
                <a:gd name="T3" fmla="*/ 50 h 62"/>
                <a:gd name="T4" fmla="*/ 71 w 80"/>
                <a:gd name="T5" fmla="*/ 62 h 62"/>
                <a:gd name="T6" fmla="*/ 80 w 80"/>
                <a:gd name="T7" fmla="*/ 13 h 62"/>
                <a:gd name="T8" fmla="*/ 9 w 80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62">
                  <a:moveTo>
                    <a:pt x="9" y="0"/>
                  </a:moveTo>
                  <a:lnTo>
                    <a:pt x="0" y="50"/>
                  </a:lnTo>
                  <a:lnTo>
                    <a:pt x="71" y="62"/>
                  </a:lnTo>
                  <a:lnTo>
                    <a:pt x="80" y="1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3" name="Freeform 102">
              <a:extLst>
                <a:ext uri="{FF2B5EF4-FFF2-40B4-BE49-F238E27FC236}">
                  <a16:creationId xmlns:a16="http://schemas.microsoft.com/office/drawing/2014/main" id="{7882748C-A979-45BC-B9AD-34C8EBD03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6163" y="7356475"/>
              <a:ext cx="846138" cy="912813"/>
            </a:xfrm>
            <a:custGeom>
              <a:avLst/>
              <a:gdLst>
                <a:gd name="T0" fmla="*/ 111 w 293"/>
                <a:gd name="T1" fmla="*/ 68 h 316"/>
                <a:gd name="T2" fmla="*/ 180 w 293"/>
                <a:gd name="T3" fmla="*/ 230 h 316"/>
                <a:gd name="T4" fmla="*/ 0 w 293"/>
                <a:gd name="T5" fmla="*/ 211 h 316"/>
                <a:gd name="T6" fmla="*/ 0 w 293"/>
                <a:gd name="T7" fmla="*/ 241 h 316"/>
                <a:gd name="T8" fmla="*/ 275 w 293"/>
                <a:gd name="T9" fmla="*/ 315 h 316"/>
                <a:gd name="T10" fmla="*/ 292 w 293"/>
                <a:gd name="T11" fmla="*/ 296 h 316"/>
                <a:gd name="T12" fmla="*/ 209 w 293"/>
                <a:gd name="T13" fmla="*/ 24 h 316"/>
                <a:gd name="T14" fmla="*/ 199 w 293"/>
                <a:gd name="T15" fmla="*/ 17 h 316"/>
                <a:gd name="T16" fmla="*/ 111 w 293"/>
                <a:gd name="T17" fmla="*/ 60 h 316"/>
                <a:gd name="T18" fmla="*/ 111 w 293"/>
                <a:gd name="T19" fmla="*/ 6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3" h="316">
                  <a:moveTo>
                    <a:pt x="111" y="68"/>
                  </a:moveTo>
                  <a:cubicBezTo>
                    <a:pt x="124" y="135"/>
                    <a:pt x="146" y="190"/>
                    <a:pt x="180" y="230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5" y="222"/>
                    <a:pt x="5" y="232"/>
                    <a:pt x="0" y="241"/>
                  </a:cubicBezTo>
                  <a:cubicBezTo>
                    <a:pt x="105" y="284"/>
                    <a:pt x="202" y="316"/>
                    <a:pt x="275" y="315"/>
                  </a:cubicBezTo>
                  <a:cubicBezTo>
                    <a:pt x="285" y="314"/>
                    <a:pt x="293" y="306"/>
                    <a:pt x="292" y="296"/>
                  </a:cubicBezTo>
                  <a:cubicBezTo>
                    <a:pt x="289" y="192"/>
                    <a:pt x="266" y="99"/>
                    <a:pt x="209" y="24"/>
                  </a:cubicBezTo>
                  <a:cubicBezTo>
                    <a:pt x="206" y="21"/>
                    <a:pt x="203" y="18"/>
                    <a:pt x="199" y="17"/>
                  </a:cubicBezTo>
                  <a:cubicBezTo>
                    <a:pt x="153" y="0"/>
                    <a:pt x="119" y="7"/>
                    <a:pt x="111" y="60"/>
                  </a:cubicBezTo>
                  <a:cubicBezTo>
                    <a:pt x="110" y="63"/>
                    <a:pt x="110" y="65"/>
                    <a:pt x="111" y="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4" name="Freeform 103">
              <a:extLst>
                <a:ext uri="{FF2B5EF4-FFF2-40B4-BE49-F238E27FC236}">
                  <a16:creationId xmlns:a16="http://schemas.microsoft.com/office/drawing/2014/main" id="{A0CE1AB1-A6A8-41F3-814F-734001C40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0725" y="7327900"/>
              <a:ext cx="385763" cy="642938"/>
            </a:xfrm>
            <a:custGeom>
              <a:avLst/>
              <a:gdLst>
                <a:gd name="T0" fmla="*/ 243 w 243"/>
                <a:gd name="T1" fmla="*/ 405 h 405"/>
                <a:gd name="T2" fmla="*/ 0 w 243"/>
                <a:gd name="T3" fmla="*/ 364 h 405"/>
                <a:gd name="T4" fmla="*/ 0 w 243"/>
                <a:gd name="T5" fmla="*/ 0 h 405"/>
                <a:gd name="T6" fmla="*/ 243 w 243"/>
                <a:gd name="T7" fmla="*/ 41 h 405"/>
                <a:gd name="T8" fmla="*/ 243 w 243"/>
                <a:gd name="T9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405">
                  <a:moveTo>
                    <a:pt x="243" y="405"/>
                  </a:moveTo>
                  <a:lnTo>
                    <a:pt x="0" y="364"/>
                  </a:lnTo>
                  <a:lnTo>
                    <a:pt x="0" y="0"/>
                  </a:lnTo>
                  <a:lnTo>
                    <a:pt x="243" y="41"/>
                  </a:lnTo>
                  <a:lnTo>
                    <a:pt x="243" y="405"/>
                  </a:lnTo>
                  <a:close/>
                </a:path>
              </a:pathLst>
            </a:custGeom>
            <a:solidFill>
              <a:srgbClr val="E1EB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5" name="Freeform 104">
              <a:extLst>
                <a:ext uri="{FF2B5EF4-FFF2-40B4-BE49-F238E27FC236}">
                  <a16:creationId xmlns:a16="http://schemas.microsoft.com/office/drawing/2014/main" id="{C405BDE9-CE8A-4F95-9D2F-2DDDB10A9B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81050" y="7553325"/>
              <a:ext cx="271463" cy="290513"/>
            </a:xfrm>
            <a:custGeom>
              <a:avLst/>
              <a:gdLst>
                <a:gd name="T0" fmla="*/ 94 w 94"/>
                <a:gd name="T1" fmla="*/ 0 h 101"/>
                <a:gd name="T2" fmla="*/ 89 w 94"/>
                <a:gd name="T3" fmla="*/ 39 h 101"/>
                <a:gd name="T4" fmla="*/ 73 w 94"/>
                <a:gd name="T5" fmla="*/ 76 h 101"/>
                <a:gd name="T6" fmla="*/ 58 w 94"/>
                <a:gd name="T7" fmla="*/ 90 h 101"/>
                <a:gd name="T8" fmla="*/ 40 w 94"/>
                <a:gd name="T9" fmla="*/ 98 h 101"/>
                <a:gd name="T10" fmla="*/ 0 w 94"/>
                <a:gd name="T11" fmla="*/ 95 h 101"/>
                <a:gd name="T12" fmla="*/ 39 w 94"/>
                <a:gd name="T13" fmla="*/ 94 h 101"/>
                <a:gd name="T14" fmla="*/ 68 w 94"/>
                <a:gd name="T15" fmla="*/ 72 h 101"/>
                <a:gd name="T16" fmla="*/ 78 w 94"/>
                <a:gd name="T17" fmla="*/ 56 h 101"/>
                <a:gd name="T18" fmla="*/ 85 w 94"/>
                <a:gd name="T19" fmla="*/ 38 h 101"/>
                <a:gd name="T20" fmla="*/ 94 w 94"/>
                <a:gd name="T2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" h="101">
                  <a:moveTo>
                    <a:pt x="94" y="0"/>
                  </a:moveTo>
                  <a:cubicBezTo>
                    <a:pt x="93" y="13"/>
                    <a:pt x="92" y="26"/>
                    <a:pt x="89" y="39"/>
                  </a:cubicBezTo>
                  <a:cubicBezTo>
                    <a:pt x="86" y="52"/>
                    <a:pt x="81" y="65"/>
                    <a:pt x="73" y="76"/>
                  </a:cubicBezTo>
                  <a:cubicBezTo>
                    <a:pt x="69" y="81"/>
                    <a:pt x="64" y="86"/>
                    <a:pt x="58" y="90"/>
                  </a:cubicBezTo>
                  <a:cubicBezTo>
                    <a:pt x="53" y="94"/>
                    <a:pt x="46" y="97"/>
                    <a:pt x="40" y="98"/>
                  </a:cubicBezTo>
                  <a:cubicBezTo>
                    <a:pt x="26" y="101"/>
                    <a:pt x="13" y="99"/>
                    <a:pt x="0" y="95"/>
                  </a:cubicBezTo>
                  <a:cubicBezTo>
                    <a:pt x="13" y="97"/>
                    <a:pt x="26" y="97"/>
                    <a:pt x="39" y="94"/>
                  </a:cubicBezTo>
                  <a:cubicBezTo>
                    <a:pt x="51" y="90"/>
                    <a:pt x="61" y="83"/>
                    <a:pt x="68" y="72"/>
                  </a:cubicBezTo>
                  <a:cubicBezTo>
                    <a:pt x="72" y="67"/>
                    <a:pt x="75" y="62"/>
                    <a:pt x="78" y="56"/>
                  </a:cubicBezTo>
                  <a:cubicBezTo>
                    <a:pt x="81" y="50"/>
                    <a:pt x="83" y="44"/>
                    <a:pt x="85" y="38"/>
                  </a:cubicBezTo>
                  <a:cubicBezTo>
                    <a:pt x="88" y="26"/>
                    <a:pt x="91" y="13"/>
                    <a:pt x="94" y="0"/>
                  </a:cubicBezTo>
                  <a:close/>
                </a:path>
              </a:pathLst>
            </a:custGeom>
            <a:solidFill>
              <a:srgbClr val="CC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6" name="Freeform 105">
              <a:extLst>
                <a:ext uri="{FF2B5EF4-FFF2-40B4-BE49-F238E27FC236}">
                  <a16:creationId xmlns:a16="http://schemas.microsoft.com/office/drawing/2014/main" id="{C344D3C5-36C8-444A-AAC4-56D2AF019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5338" y="7864475"/>
              <a:ext cx="233363" cy="190500"/>
            </a:xfrm>
            <a:custGeom>
              <a:avLst/>
              <a:gdLst>
                <a:gd name="T0" fmla="*/ 2 w 81"/>
                <a:gd name="T1" fmla="*/ 12 h 66"/>
                <a:gd name="T2" fmla="*/ 2 w 81"/>
                <a:gd name="T3" fmla="*/ 12 h 66"/>
                <a:gd name="T4" fmla="*/ 4 w 81"/>
                <a:gd name="T5" fmla="*/ 22 h 66"/>
                <a:gd name="T6" fmla="*/ 57 w 81"/>
                <a:gd name="T7" fmla="*/ 63 h 66"/>
                <a:gd name="T8" fmla="*/ 67 w 81"/>
                <a:gd name="T9" fmla="*/ 63 h 66"/>
                <a:gd name="T10" fmla="*/ 76 w 81"/>
                <a:gd name="T11" fmla="*/ 52 h 66"/>
                <a:gd name="T12" fmla="*/ 72 w 81"/>
                <a:gd name="T13" fmla="*/ 31 h 66"/>
                <a:gd name="T14" fmla="*/ 53 w 81"/>
                <a:gd name="T15" fmla="*/ 15 h 66"/>
                <a:gd name="T16" fmla="*/ 2 w 81"/>
                <a:gd name="T17" fmla="*/ 1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66">
                  <a:moveTo>
                    <a:pt x="2" y="12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0" y="15"/>
                    <a:pt x="1" y="20"/>
                    <a:pt x="4" y="22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60" y="66"/>
                    <a:pt x="65" y="66"/>
                    <a:pt x="67" y="63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81" y="46"/>
                    <a:pt x="79" y="37"/>
                    <a:pt x="72" y="31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39" y="4"/>
                    <a:pt x="12" y="0"/>
                    <a:pt x="2" y="1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7" name="Freeform 106">
              <a:extLst>
                <a:ext uri="{FF2B5EF4-FFF2-40B4-BE49-F238E27FC236}">
                  <a16:creationId xmlns:a16="http://schemas.microsoft.com/office/drawing/2014/main" id="{9877471A-6A05-42E3-A651-0A8328D2E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0913" y="7853362"/>
              <a:ext cx="60325" cy="120650"/>
            </a:xfrm>
            <a:custGeom>
              <a:avLst/>
              <a:gdLst>
                <a:gd name="T0" fmla="*/ 3 w 21"/>
                <a:gd name="T1" fmla="*/ 42 h 42"/>
                <a:gd name="T2" fmla="*/ 21 w 21"/>
                <a:gd name="T3" fmla="*/ 41 h 42"/>
                <a:gd name="T4" fmla="*/ 17 w 21"/>
                <a:gd name="T5" fmla="*/ 4 h 42"/>
                <a:gd name="T6" fmla="*/ 13 w 21"/>
                <a:gd name="T7" fmla="*/ 0 h 42"/>
                <a:gd name="T8" fmla="*/ 3 w 21"/>
                <a:gd name="T9" fmla="*/ 1 h 42"/>
                <a:gd name="T10" fmla="*/ 0 w 21"/>
                <a:gd name="T11" fmla="*/ 6 h 42"/>
                <a:gd name="T12" fmla="*/ 3 w 21"/>
                <a:gd name="T1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2">
                  <a:moveTo>
                    <a:pt x="3" y="42"/>
                  </a:moveTo>
                  <a:cubicBezTo>
                    <a:pt x="21" y="41"/>
                    <a:pt x="21" y="41"/>
                    <a:pt x="21" y="4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3"/>
                    <a:pt x="0" y="6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208C7F95-75C0-4903-9930-94B7B21033A4}"/>
              </a:ext>
            </a:extLst>
          </p:cNvPr>
          <p:cNvGrpSpPr/>
          <p:nvPr/>
        </p:nvGrpSpPr>
        <p:grpSpPr>
          <a:xfrm>
            <a:off x="8447349" y="2977415"/>
            <a:ext cx="861900" cy="1506341"/>
            <a:chOff x="15705138" y="7618412"/>
            <a:chExt cx="1724025" cy="3013075"/>
          </a:xfrm>
        </p:grpSpPr>
        <p:sp>
          <p:nvSpPr>
            <p:cNvPr id="118" name="Freeform 107">
              <a:extLst>
                <a:ext uri="{FF2B5EF4-FFF2-40B4-BE49-F238E27FC236}">
                  <a16:creationId xmlns:a16="http://schemas.microsoft.com/office/drawing/2014/main" id="{21D0BE99-8BF8-4710-95B8-3874E6301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0888" y="8054975"/>
              <a:ext cx="1125538" cy="1403350"/>
            </a:xfrm>
            <a:custGeom>
              <a:avLst/>
              <a:gdLst>
                <a:gd name="T0" fmla="*/ 309 w 390"/>
                <a:gd name="T1" fmla="*/ 0 h 486"/>
                <a:gd name="T2" fmla="*/ 81 w 390"/>
                <a:gd name="T3" fmla="*/ 0 h 486"/>
                <a:gd name="T4" fmla="*/ 4 w 390"/>
                <a:gd name="T5" fmla="*/ 84 h 486"/>
                <a:gd name="T6" fmla="*/ 40 w 390"/>
                <a:gd name="T7" fmla="*/ 486 h 486"/>
                <a:gd name="T8" fmla="*/ 350 w 390"/>
                <a:gd name="T9" fmla="*/ 486 h 486"/>
                <a:gd name="T10" fmla="*/ 386 w 390"/>
                <a:gd name="T11" fmla="*/ 84 h 486"/>
                <a:gd name="T12" fmla="*/ 309 w 390"/>
                <a:gd name="T13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486">
                  <a:moveTo>
                    <a:pt x="30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9"/>
                    <a:pt x="4" y="84"/>
                  </a:cubicBezTo>
                  <a:cubicBezTo>
                    <a:pt x="40" y="486"/>
                    <a:pt x="40" y="486"/>
                    <a:pt x="40" y="486"/>
                  </a:cubicBezTo>
                  <a:cubicBezTo>
                    <a:pt x="350" y="486"/>
                    <a:pt x="350" y="486"/>
                    <a:pt x="350" y="486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90" y="39"/>
                    <a:pt x="354" y="0"/>
                    <a:pt x="309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9" name="Freeform 108">
              <a:extLst>
                <a:ext uri="{FF2B5EF4-FFF2-40B4-BE49-F238E27FC236}">
                  <a16:creationId xmlns:a16="http://schemas.microsoft.com/office/drawing/2014/main" id="{C504B61C-8514-45D5-AEA5-9ADA4D192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51238" y="9190037"/>
              <a:ext cx="779463" cy="303213"/>
            </a:xfrm>
            <a:custGeom>
              <a:avLst/>
              <a:gdLst>
                <a:gd name="T0" fmla="*/ 67 w 270"/>
                <a:gd name="T1" fmla="*/ 105 h 105"/>
                <a:gd name="T2" fmla="*/ 114 w 270"/>
                <a:gd name="T3" fmla="*/ 90 h 105"/>
                <a:gd name="T4" fmla="*/ 270 w 270"/>
                <a:gd name="T5" fmla="*/ 64 h 105"/>
                <a:gd name="T6" fmla="*/ 240 w 270"/>
                <a:gd name="T7" fmla="*/ 4 h 105"/>
                <a:gd name="T8" fmla="*/ 27 w 270"/>
                <a:gd name="T9" fmla="*/ 4 h 105"/>
                <a:gd name="T10" fmla="*/ 0 w 270"/>
                <a:gd name="T11" fmla="*/ 0 h 105"/>
                <a:gd name="T12" fmla="*/ 7 w 270"/>
                <a:gd name="T13" fmla="*/ 39 h 105"/>
                <a:gd name="T14" fmla="*/ 67 w 270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0" h="105">
                  <a:moveTo>
                    <a:pt x="67" y="105"/>
                  </a:moveTo>
                  <a:cubicBezTo>
                    <a:pt x="114" y="90"/>
                    <a:pt x="114" y="90"/>
                    <a:pt x="114" y="90"/>
                  </a:cubicBezTo>
                  <a:cubicBezTo>
                    <a:pt x="162" y="102"/>
                    <a:pt x="215" y="89"/>
                    <a:pt x="270" y="64"/>
                  </a:cubicBezTo>
                  <a:cubicBezTo>
                    <a:pt x="240" y="4"/>
                    <a:pt x="240" y="4"/>
                    <a:pt x="240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39"/>
                    <a:pt x="7" y="39"/>
                    <a:pt x="7" y="39"/>
                  </a:cubicBezTo>
                  <a:lnTo>
                    <a:pt x="67" y="105"/>
                  </a:ln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0" name="Freeform 109">
              <a:extLst>
                <a:ext uri="{FF2B5EF4-FFF2-40B4-BE49-F238E27FC236}">
                  <a16:creationId xmlns:a16="http://schemas.microsoft.com/office/drawing/2014/main" id="{21046962-3B66-4515-8F8A-2005326CE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3588" y="8097837"/>
              <a:ext cx="1133475" cy="1133475"/>
            </a:xfrm>
            <a:custGeom>
              <a:avLst/>
              <a:gdLst>
                <a:gd name="T0" fmla="*/ 382 w 393"/>
                <a:gd name="T1" fmla="*/ 109 h 392"/>
                <a:gd name="T2" fmla="*/ 351 w 393"/>
                <a:gd name="T3" fmla="*/ 222 h 392"/>
                <a:gd name="T4" fmla="*/ 338 w 393"/>
                <a:gd name="T5" fmla="*/ 256 h 392"/>
                <a:gd name="T6" fmla="*/ 302 w 393"/>
                <a:gd name="T7" fmla="*/ 378 h 392"/>
                <a:gd name="T8" fmla="*/ 86 w 393"/>
                <a:gd name="T9" fmla="*/ 378 h 392"/>
                <a:gd name="T10" fmla="*/ 54 w 393"/>
                <a:gd name="T11" fmla="*/ 257 h 392"/>
                <a:gd name="T12" fmla="*/ 40 w 393"/>
                <a:gd name="T13" fmla="*/ 219 h 392"/>
                <a:gd name="T14" fmla="*/ 9 w 393"/>
                <a:gd name="T15" fmla="*/ 106 h 392"/>
                <a:gd name="T16" fmla="*/ 4 w 393"/>
                <a:gd name="T17" fmla="*/ 20 h 392"/>
                <a:gd name="T18" fmla="*/ 384 w 393"/>
                <a:gd name="T19" fmla="*/ 22 h 392"/>
                <a:gd name="T20" fmla="*/ 382 w 393"/>
                <a:gd name="T21" fmla="*/ 109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3" h="392">
                  <a:moveTo>
                    <a:pt x="382" y="109"/>
                  </a:moveTo>
                  <a:cubicBezTo>
                    <a:pt x="374" y="141"/>
                    <a:pt x="361" y="177"/>
                    <a:pt x="351" y="222"/>
                  </a:cubicBezTo>
                  <a:cubicBezTo>
                    <a:pt x="348" y="233"/>
                    <a:pt x="344" y="244"/>
                    <a:pt x="338" y="256"/>
                  </a:cubicBezTo>
                  <a:cubicBezTo>
                    <a:pt x="323" y="292"/>
                    <a:pt x="303" y="332"/>
                    <a:pt x="302" y="378"/>
                  </a:cubicBezTo>
                  <a:cubicBezTo>
                    <a:pt x="227" y="392"/>
                    <a:pt x="155" y="392"/>
                    <a:pt x="86" y="378"/>
                  </a:cubicBezTo>
                  <a:cubicBezTo>
                    <a:pt x="89" y="334"/>
                    <a:pt x="69" y="294"/>
                    <a:pt x="54" y="257"/>
                  </a:cubicBezTo>
                  <a:cubicBezTo>
                    <a:pt x="49" y="244"/>
                    <a:pt x="44" y="231"/>
                    <a:pt x="40" y="219"/>
                  </a:cubicBezTo>
                  <a:cubicBezTo>
                    <a:pt x="30" y="179"/>
                    <a:pt x="17" y="142"/>
                    <a:pt x="9" y="106"/>
                  </a:cubicBezTo>
                  <a:cubicBezTo>
                    <a:pt x="3" y="77"/>
                    <a:pt x="0" y="49"/>
                    <a:pt x="4" y="20"/>
                  </a:cubicBezTo>
                  <a:cubicBezTo>
                    <a:pt x="39" y="4"/>
                    <a:pt x="305" y="0"/>
                    <a:pt x="384" y="22"/>
                  </a:cubicBezTo>
                  <a:cubicBezTo>
                    <a:pt x="393" y="48"/>
                    <a:pt x="390" y="76"/>
                    <a:pt x="382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1" name="Freeform 110">
              <a:extLst>
                <a:ext uri="{FF2B5EF4-FFF2-40B4-BE49-F238E27FC236}">
                  <a16:creationId xmlns:a16="http://schemas.microsoft.com/office/drawing/2014/main" id="{330F1039-4B18-4FD4-AE9F-4D78D02E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0025" y="8340725"/>
              <a:ext cx="395288" cy="496888"/>
            </a:xfrm>
            <a:custGeom>
              <a:avLst/>
              <a:gdLst>
                <a:gd name="T0" fmla="*/ 137 w 137"/>
                <a:gd name="T1" fmla="*/ 25 h 172"/>
                <a:gd name="T2" fmla="*/ 106 w 137"/>
                <a:gd name="T3" fmla="*/ 138 h 172"/>
                <a:gd name="T4" fmla="*/ 93 w 137"/>
                <a:gd name="T5" fmla="*/ 172 h 172"/>
                <a:gd name="T6" fmla="*/ 0 w 137"/>
                <a:gd name="T7" fmla="*/ 91 h 172"/>
                <a:gd name="T8" fmla="*/ 11 w 137"/>
                <a:gd name="T9" fmla="*/ 58 h 172"/>
                <a:gd name="T10" fmla="*/ 114 w 137"/>
                <a:gd name="T11" fmla="*/ 71 h 172"/>
                <a:gd name="T12" fmla="*/ 100 w 137"/>
                <a:gd name="T13" fmla="*/ 22 h 172"/>
                <a:gd name="T14" fmla="*/ 111 w 137"/>
                <a:gd name="T15" fmla="*/ 0 h 172"/>
                <a:gd name="T16" fmla="*/ 137 w 137"/>
                <a:gd name="T17" fmla="*/ 2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72">
                  <a:moveTo>
                    <a:pt x="137" y="25"/>
                  </a:moveTo>
                  <a:cubicBezTo>
                    <a:pt x="129" y="57"/>
                    <a:pt x="116" y="93"/>
                    <a:pt x="106" y="138"/>
                  </a:cubicBezTo>
                  <a:cubicBezTo>
                    <a:pt x="103" y="149"/>
                    <a:pt x="99" y="160"/>
                    <a:pt x="93" y="172"/>
                  </a:cubicBezTo>
                  <a:cubicBezTo>
                    <a:pt x="56" y="150"/>
                    <a:pt x="0" y="91"/>
                    <a:pt x="0" y="91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137" y="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2" name="Freeform 111">
              <a:extLst>
                <a:ext uri="{FF2B5EF4-FFF2-40B4-BE49-F238E27FC236}">
                  <a16:creationId xmlns:a16="http://schemas.microsoft.com/office/drawing/2014/main" id="{4D4E268E-063B-4A00-8560-ADF9DFB1A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28988" y="8335962"/>
              <a:ext cx="392113" cy="504825"/>
            </a:xfrm>
            <a:custGeom>
              <a:avLst/>
              <a:gdLst>
                <a:gd name="T0" fmla="*/ 136 w 136"/>
                <a:gd name="T1" fmla="*/ 90 h 175"/>
                <a:gd name="T2" fmla="*/ 45 w 136"/>
                <a:gd name="T3" fmla="*/ 175 h 175"/>
                <a:gd name="T4" fmla="*/ 31 w 136"/>
                <a:gd name="T5" fmla="*/ 137 h 175"/>
                <a:gd name="T6" fmla="*/ 0 w 136"/>
                <a:gd name="T7" fmla="*/ 24 h 175"/>
                <a:gd name="T8" fmla="*/ 25 w 136"/>
                <a:gd name="T9" fmla="*/ 0 h 175"/>
                <a:gd name="T10" fmla="*/ 37 w 136"/>
                <a:gd name="T11" fmla="*/ 22 h 175"/>
                <a:gd name="T12" fmla="*/ 23 w 136"/>
                <a:gd name="T13" fmla="*/ 71 h 175"/>
                <a:gd name="T14" fmla="*/ 126 w 136"/>
                <a:gd name="T15" fmla="*/ 58 h 175"/>
                <a:gd name="T16" fmla="*/ 136 w 136"/>
                <a:gd name="T17" fmla="*/ 9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6" h="175">
                  <a:moveTo>
                    <a:pt x="136" y="90"/>
                  </a:moveTo>
                  <a:cubicBezTo>
                    <a:pt x="136" y="90"/>
                    <a:pt x="84" y="152"/>
                    <a:pt x="45" y="175"/>
                  </a:cubicBezTo>
                  <a:cubicBezTo>
                    <a:pt x="40" y="162"/>
                    <a:pt x="35" y="149"/>
                    <a:pt x="31" y="137"/>
                  </a:cubicBezTo>
                  <a:cubicBezTo>
                    <a:pt x="21" y="97"/>
                    <a:pt x="8" y="60"/>
                    <a:pt x="0" y="2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36" y="9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3" name="Freeform 112">
              <a:extLst>
                <a:ext uri="{FF2B5EF4-FFF2-40B4-BE49-F238E27FC236}">
                  <a16:creationId xmlns:a16="http://schemas.microsoft.com/office/drawing/2014/main" id="{8E19D714-0046-491A-BE7D-343ECA30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700" y="9259887"/>
              <a:ext cx="130175" cy="74613"/>
            </a:xfrm>
            <a:custGeom>
              <a:avLst/>
              <a:gdLst>
                <a:gd name="T0" fmla="*/ 4 w 82"/>
                <a:gd name="T1" fmla="*/ 0 h 47"/>
                <a:gd name="T2" fmla="*/ 82 w 82"/>
                <a:gd name="T3" fmla="*/ 0 h 47"/>
                <a:gd name="T4" fmla="*/ 82 w 82"/>
                <a:gd name="T5" fmla="*/ 43 h 47"/>
                <a:gd name="T6" fmla="*/ 0 w 82"/>
                <a:gd name="T7" fmla="*/ 47 h 47"/>
                <a:gd name="T8" fmla="*/ 4 w 82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7">
                  <a:moveTo>
                    <a:pt x="4" y="0"/>
                  </a:moveTo>
                  <a:lnTo>
                    <a:pt x="82" y="0"/>
                  </a:lnTo>
                  <a:lnTo>
                    <a:pt x="82" y="43"/>
                  </a:lnTo>
                  <a:lnTo>
                    <a:pt x="0" y="4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4" name="Freeform 113">
              <a:extLst>
                <a:ext uri="{FF2B5EF4-FFF2-40B4-BE49-F238E27FC236}">
                  <a16:creationId xmlns:a16="http://schemas.microsoft.com/office/drawing/2014/main" id="{DD0A9879-5A43-494B-B23F-ED49E573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7238" y="9080500"/>
              <a:ext cx="1125538" cy="296863"/>
            </a:xfrm>
            <a:custGeom>
              <a:avLst/>
              <a:gdLst>
                <a:gd name="T0" fmla="*/ 3 w 390"/>
                <a:gd name="T1" fmla="*/ 92 h 103"/>
                <a:gd name="T2" fmla="*/ 0 w 390"/>
                <a:gd name="T3" fmla="*/ 58 h 103"/>
                <a:gd name="T4" fmla="*/ 345 w 390"/>
                <a:gd name="T5" fmla="*/ 2 h 103"/>
                <a:gd name="T6" fmla="*/ 375 w 390"/>
                <a:gd name="T7" fmla="*/ 16 h 103"/>
                <a:gd name="T8" fmla="*/ 379 w 390"/>
                <a:gd name="T9" fmla="*/ 83 h 103"/>
                <a:gd name="T10" fmla="*/ 350 w 390"/>
                <a:gd name="T11" fmla="*/ 103 h 103"/>
                <a:gd name="T12" fmla="*/ 302 w 390"/>
                <a:gd name="T13" fmla="*/ 100 h 103"/>
                <a:gd name="T14" fmla="*/ 3 w 390"/>
                <a:gd name="T15" fmla="*/ 9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0" h="103">
                  <a:moveTo>
                    <a:pt x="3" y="92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123" y="53"/>
                    <a:pt x="277" y="15"/>
                    <a:pt x="345" y="2"/>
                  </a:cubicBezTo>
                  <a:cubicBezTo>
                    <a:pt x="356" y="0"/>
                    <a:pt x="368" y="6"/>
                    <a:pt x="375" y="16"/>
                  </a:cubicBezTo>
                  <a:cubicBezTo>
                    <a:pt x="390" y="37"/>
                    <a:pt x="390" y="60"/>
                    <a:pt x="379" y="83"/>
                  </a:cubicBezTo>
                  <a:cubicBezTo>
                    <a:pt x="374" y="95"/>
                    <a:pt x="362" y="103"/>
                    <a:pt x="350" y="103"/>
                  </a:cubicBezTo>
                  <a:cubicBezTo>
                    <a:pt x="335" y="102"/>
                    <a:pt x="319" y="101"/>
                    <a:pt x="302" y="100"/>
                  </a:cubicBezTo>
                  <a:cubicBezTo>
                    <a:pt x="225" y="96"/>
                    <a:pt x="121" y="87"/>
                    <a:pt x="3" y="9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5" name="Freeform 114">
              <a:extLst>
                <a:ext uri="{FF2B5EF4-FFF2-40B4-BE49-F238E27FC236}">
                  <a16:creationId xmlns:a16="http://schemas.microsoft.com/office/drawing/2014/main" id="{2B4075A5-0439-424E-AACF-83A019A6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3238" y="9199562"/>
              <a:ext cx="165100" cy="209550"/>
            </a:xfrm>
            <a:custGeom>
              <a:avLst/>
              <a:gdLst>
                <a:gd name="T0" fmla="*/ 57 w 57"/>
                <a:gd name="T1" fmla="*/ 52 h 73"/>
                <a:gd name="T2" fmla="*/ 29 w 57"/>
                <a:gd name="T3" fmla="*/ 73 h 73"/>
                <a:gd name="T4" fmla="*/ 8 w 57"/>
                <a:gd name="T5" fmla="*/ 73 h 73"/>
                <a:gd name="T6" fmla="*/ 4 w 57"/>
                <a:gd name="T7" fmla="*/ 0 h 73"/>
                <a:gd name="T8" fmla="*/ 27 w 57"/>
                <a:gd name="T9" fmla="*/ 0 h 73"/>
                <a:gd name="T10" fmla="*/ 57 w 57"/>
                <a:gd name="T11" fmla="*/ 16 h 73"/>
                <a:gd name="T12" fmla="*/ 57 w 57"/>
                <a:gd name="T13" fmla="*/ 5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73">
                  <a:moveTo>
                    <a:pt x="57" y="52"/>
                  </a:moveTo>
                  <a:cubicBezTo>
                    <a:pt x="29" y="73"/>
                    <a:pt x="29" y="73"/>
                    <a:pt x="2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2" y="48"/>
                    <a:pt x="0" y="23"/>
                    <a:pt x="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2" y="27"/>
                    <a:pt x="54" y="40"/>
                    <a:pt x="57" y="5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6" name="Freeform 115">
              <a:extLst>
                <a:ext uri="{FF2B5EF4-FFF2-40B4-BE49-F238E27FC236}">
                  <a16:creationId xmlns:a16="http://schemas.microsoft.com/office/drawing/2014/main" id="{0832F672-6181-4EAC-BA62-993B50598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2450" y="9199562"/>
              <a:ext cx="115888" cy="209550"/>
            </a:xfrm>
            <a:custGeom>
              <a:avLst/>
              <a:gdLst>
                <a:gd name="T0" fmla="*/ 40 w 40"/>
                <a:gd name="T1" fmla="*/ 52 h 73"/>
                <a:gd name="T2" fmla="*/ 12 w 40"/>
                <a:gd name="T3" fmla="*/ 73 h 73"/>
                <a:gd name="T4" fmla="*/ 10 w 40"/>
                <a:gd name="T5" fmla="*/ 0 h 73"/>
                <a:gd name="T6" fmla="*/ 40 w 40"/>
                <a:gd name="T7" fmla="*/ 16 h 73"/>
                <a:gd name="T8" fmla="*/ 40 w 40"/>
                <a:gd name="T9" fmla="*/ 5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3">
                  <a:moveTo>
                    <a:pt x="40" y="52"/>
                  </a:moveTo>
                  <a:cubicBezTo>
                    <a:pt x="12" y="73"/>
                    <a:pt x="12" y="73"/>
                    <a:pt x="12" y="73"/>
                  </a:cubicBezTo>
                  <a:cubicBezTo>
                    <a:pt x="0" y="34"/>
                    <a:pt x="10" y="0"/>
                    <a:pt x="10" y="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5" y="27"/>
                    <a:pt x="37" y="40"/>
                    <a:pt x="40" y="5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7" name="Freeform 116">
              <a:extLst>
                <a:ext uri="{FF2B5EF4-FFF2-40B4-BE49-F238E27FC236}">
                  <a16:creationId xmlns:a16="http://schemas.microsoft.com/office/drawing/2014/main" id="{03FCF3B7-A684-4E66-B34F-6287D105C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6663" y="8002587"/>
              <a:ext cx="163513" cy="193675"/>
            </a:xfrm>
            <a:custGeom>
              <a:avLst/>
              <a:gdLst>
                <a:gd name="T0" fmla="*/ 57 w 57"/>
                <a:gd name="T1" fmla="*/ 0 h 67"/>
                <a:gd name="T2" fmla="*/ 56 w 57"/>
                <a:gd name="T3" fmla="*/ 18 h 67"/>
                <a:gd name="T4" fmla="*/ 56 w 57"/>
                <a:gd name="T5" fmla="*/ 24 h 67"/>
                <a:gd name="T6" fmla="*/ 55 w 57"/>
                <a:gd name="T7" fmla="*/ 49 h 67"/>
                <a:gd name="T8" fmla="*/ 52 w 57"/>
                <a:gd name="T9" fmla="*/ 55 h 67"/>
                <a:gd name="T10" fmla="*/ 5 w 57"/>
                <a:gd name="T11" fmla="*/ 54 h 67"/>
                <a:gd name="T12" fmla="*/ 2 w 57"/>
                <a:gd name="T13" fmla="*/ 49 h 67"/>
                <a:gd name="T14" fmla="*/ 1 w 57"/>
                <a:gd name="T15" fmla="*/ 28 h 67"/>
                <a:gd name="T16" fmla="*/ 1 w 57"/>
                <a:gd name="T17" fmla="*/ 22 h 67"/>
                <a:gd name="T18" fmla="*/ 0 w 57"/>
                <a:gd name="T19" fmla="*/ 4 h 67"/>
                <a:gd name="T20" fmla="*/ 57 w 57"/>
                <a:gd name="T2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67">
                  <a:moveTo>
                    <a:pt x="57" y="0"/>
                  </a:moveTo>
                  <a:cubicBezTo>
                    <a:pt x="56" y="18"/>
                    <a:pt x="56" y="18"/>
                    <a:pt x="56" y="18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5" y="51"/>
                    <a:pt x="53" y="53"/>
                    <a:pt x="52" y="55"/>
                  </a:cubicBezTo>
                  <a:cubicBezTo>
                    <a:pt x="35" y="67"/>
                    <a:pt x="20" y="66"/>
                    <a:pt x="5" y="54"/>
                  </a:cubicBezTo>
                  <a:cubicBezTo>
                    <a:pt x="4" y="53"/>
                    <a:pt x="3" y="51"/>
                    <a:pt x="2" y="49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8" name="Freeform 117">
              <a:extLst>
                <a:ext uri="{FF2B5EF4-FFF2-40B4-BE49-F238E27FC236}">
                  <a16:creationId xmlns:a16="http://schemas.microsoft.com/office/drawing/2014/main" id="{3B70AF37-429B-45A9-A564-40CB92F65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13163" y="7708900"/>
              <a:ext cx="296863" cy="369888"/>
            </a:xfrm>
            <a:custGeom>
              <a:avLst/>
              <a:gdLst>
                <a:gd name="T0" fmla="*/ 42 w 103"/>
                <a:gd name="T1" fmla="*/ 126 h 128"/>
                <a:gd name="T2" fmla="*/ 24 w 103"/>
                <a:gd name="T3" fmla="*/ 115 h 128"/>
                <a:gd name="T4" fmla="*/ 4 w 103"/>
                <a:gd name="T5" fmla="*/ 65 h 128"/>
                <a:gd name="T6" fmla="*/ 2 w 103"/>
                <a:gd name="T7" fmla="*/ 26 h 128"/>
                <a:gd name="T8" fmla="*/ 35 w 103"/>
                <a:gd name="T9" fmla="*/ 0 h 128"/>
                <a:gd name="T10" fmla="*/ 79 w 103"/>
                <a:gd name="T11" fmla="*/ 0 h 128"/>
                <a:gd name="T12" fmla="*/ 98 w 103"/>
                <a:gd name="T13" fmla="*/ 56 h 128"/>
                <a:gd name="T14" fmla="*/ 97 w 103"/>
                <a:gd name="T15" fmla="*/ 60 h 128"/>
                <a:gd name="T16" fmla="*/ 75 w 103"/>
                <a:gd name="T17" fmla="*/ 111 h 128"/>
                <a:gd name="T18" fmla="*/ 42 w 103"/>
                <a:gd name="T19" fmla="*/ 126 h 128"/>
                <a:gd name="T20" fmla="*/ 42 w 103"/>
                <a:gd name="T21" fmla="*/ 12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28">
                  <a:moveTo>
                    <a:pt x="42" y="126"/>
                  </a:moveTo>
                  <a:cubicBezTo>
                    <a:pt x="35" y="124"/>
                    <a:pt x="29" y="120"/>
                    <a:pt x="24" y="115"/>
                  </a:cubicBezTo>
                  <a:cubicBezTo>
                    <a:pt x="14" y="102"/>
                    <a:pt x="7" y="85"/>
                    <a:pt x="4" y="65"/>
                  </a:cubicBezTo>
                  <a:cubicBezTo>
                    <a:pt x="1" y="49"/>
                    <a:pt x="0" y="36"/>
                    <a:pt x="2" y="26"/>
                  </a:cubicBezTo>
                  <a:cubicBezTo>
                    <a:pt x="5" y="11"/>
                    <a:pt x="19" y="0"/>
                    <a:pt x="35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00" y="5"/>
                    <a:pt x="103" y="25"/>
                    <a:pt x="98" y="56"/>
                  </a:cubicBezTo>
                  <a:cubicBezTo>
                    <a:pt x="97" y="58"/>
                    <a:pt x="97" y="59"/>
                    <a:pt x="97" y="60"/>
                  </a:cubicBezTo>
                  <a:cubicBezTo>
                    <a:pt x="90" y="83"/>
                    <a:pt x="83" y="100"/>
                    <a:pt x="75" y="111"/>
                  </a:cubicBezTo>
                  <a:cubicBezTo>
                    <a:pt x="68" y="122"/>
                    <a:pt x="55" y="128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9" name="Freeform 118">
              <a:extLst>
                <a:ext uri="{FF2B5EF4-FFF2-40B4-BE49-F238E27FC236}">
                  <a16:creationId xmlns:a16="http://schemas.microsoft.com/office/drawing/2014/main" id="{89A5EC3D-9A17-4CCA-BB08-9FD683C59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9838" y="8054975"/>
              <a:ext cx="158750" cy="73025"/>
            </a:xfrm>
            <a:custGeom>
              <a:avLst/>
              <a:gdLst>
                <a:gd name="T0" fmla="*/ 55 w 55"/>
                <a:gd name="T1" fmla="*/ 0 h 25"/>
                <a:gd name="T2" fmla="*/ 55 w 55"/>
                <a:gd name="T3" fmla="*/ 6 h 25"/>
                <a:gd name="T4" fmla="*/ 28 w 55"/>
                <a:gd name="T5" fmla="*/ 25 h 25"/>
                <a:gd name="T6" fmla="*/ 0 w 55"/>
                <a:gd name="T7" fmla="*/ 10 h 25"/>
                <a:gd name="T8" fmla="*/ 0 w 55"/>
                <a:gd name="T9" fmla="*/ 4 h 25"/>
                <a:gd name="T10" fmla="*/ 55 w 55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5">
                  <a:moveTo>
                    <a:pt x="55" y="0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50" y="14"/>
                    <a:pt x="42" y="25"/>
                    <a:pt x="28" y="25"/>
                  </a:cubicBezTo>
                  <a:cubicBezTo>
                    <a:pt x="14" y="25"/>
                    <a:pt x="5" y="15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D68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0" name="Freeform 119">
              <a:extLst>
                <a:ext uri="{FF2B5EF4-FFF2-40B4-BE49-F238E27FC236}">
                  <a16:creationId xmlns:a16="http://schemas.microsoft.com/office/drawing/2014/main" id="{40A3778F-2FB5-49B4-96B2-EB63F0179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95700" y="7618412"/>
              <a:ext cx="325438" cy="309563"/>
            </a:xfrm>
            <a:custGeom>
              <a:avLst/>
              <a:gdLst>
                <a:gd name="T0" fmla="*/ 9 w 113"/>
                <a:gd name="T1" fmla="*/ 21 h 107"/>
                <a:gd name="T2" fmla="*/ 2 w 113"/>
                <a:gd name="T3" fmla="*/ 65 h 107"/>
                <a:gd name="T4" fmla="*/ 4 w 113"/>
                <a:gd name="T5" fmla="*/ 87 h 107"/>
                <a:gd name="T6" fmla="*/ 12 w 113"/>
                <a:gd name="T7" fmla="*/ 107 h 107"/>
                <a:gd name="T8" fmla="*/ 14 w 113"/>
                <a:gd name="T9" fmla="*/ 78 h 107"/>
                <a:gd name="T10" fmla="*/ 24 w 113"/>
                <a:gd name="T11" fmla="*/ 65 h 107"/>
                <a:gd name="T12" fmla="*/ 88 w 113"/>
                <a:gd name="T13" fmla="*/ 64 h 107"/>
                <a:gd name="T14" fmla="*/ 95 w 113"/>
                <a:gd name="T15" fmla="*/ 74 h 107"/>
                <a:gd name="T16" fmla="*/ 99 w 113"/>
                <a:gd name="T17" fmla="*/ 103 h 107"/>
                <a:gd name="T18" fmla="*/ 106 w 113"/>
                <a:gd name="T19" fmla="*/ 91 h 107"/>
                <a:gd name="T20" fmla="*/ 109 w 113"/>
                <a:gd name="T21" fmla="*/ 73 h 107"/>
                <a:gd name="T22" fmla="*/ 111 w 113"/>
                <a:gd name="T23" fmla="*/ 35 h 107"/>
                <a:gd name="T24" fmla="*/ 108 w 113"/>
                <a:gd name="T25" fmla="*/ 16 h 107"/>
                <a:gd name="T26" fmla="*/ 60 w 113"/>
                <a:gd name="T27" fmla="*/ 6 h 107"/>
                <a:gd name="T28" fmla="*/ 28 w 113"/>
                <a:gd name="T29" fmla="*/ 10 h 107"/>
                <a:gd name="T30" fmla="*/ 9 w 113"/>
                <a:gd name="T31" fmla="*/ 2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" h="107">
                  <a:moveTo>
                    <a:pt x="9" y="21"/>
                  </a:moveTo>
                  <a:cubicBezTo>
                    <a:pt x="1" y="35"/>
                    <a:pt x="0" y="50"/>
                    <a:pt x="2" y="65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13" y="98"/>
                    <a:pt x="15" y="89"/>
                    <a:pt x="14" y="78"/>
                  </a:cubicBezTo>
                  <a:cubicBezTo>
                    <a:pt x="19" y="75"/>
                    <a:pt x="23" y="71"/>
                    <a:pt x="24" y="65"/>
                  </a:cubicBezTo>
                  <a:cubicBezTo>
                    <a:pt x="43" y="67"/>
                    <a:pt x="65" y="66"/>
                    <a:pt x="88" y="64"/>
                  </a:cubicBezTo>
                  <a:cubicBezTo>
                    <a:pt x="88" y="69"/>
                    <a:pt x="90" y="73"/>
                    <a:pt x="95" y="74"/>
                  </a:cubicBezTo>
                  <a:cubicBezTo>
                    <a:pt x="94" y="85"/>
                    <a:pt x="96" y="94"/>
                    <a:pt x="99" y="10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12" y="60"/>
                    <a:pt x="113" y="48"/>
                    <a:pt x="111" y="35"/>
                  </a:cubicBezTo>
                  <a:cubicBezTo>
                    <a:pt x="113" y="28"/>
                    <a:pt x="112" y="22"/>
                    <a:pt x="108" y="16"/>
                  </a:cubicBezTo>
                  <a:cubicBezTo>
                    <a:pt x="93" y="7"/>
                    <a:pt x="77" y="0"/>
                    <a:pt x="60" y="6"/>
                  </a:cubicBezTo>
                  <a:cubicBezTo>
                    <a:pt x="48" y="1"/>
                    <a:pt x="36" y="0"/>
                    <a:pt x="28" y="10"/>
                  </a:cubicBezTo>
                  <a:cubicBezTo>
                    <a:pt x="20" y="12"/>
                    <a:pt x="14" y="15"/>
                    <a:pt x="9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1" name="Freeform 120">
              <a:extLst>
                <a:ext uri="{FF2B5EF4-FFF2-40B4-BE49-F238E27FC236}">
                  <a16:creationId xmlns:a16="http://schemas.microsoft.com/office/drawing/2014/main" id="{21FBF7DC-5517-4E45-85CA-913489979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7450" y="7905750"/>
              <a:ext cx="261938" cy="192088"/>
            </a:xfrm>
            <a:custGeom>
              <a:avLst/>
              <a:gdLst>
                <a:gd name="T0" fmla="*/ 1 w 91"/>
                <a:gd name="T1" fmla="*/ 8 h 67"/>
                <a:gd name="T2" fmla="*/ 25 w 91"/>
                <a:gd name="T3" fmla="*/ 21 h 67"/>
                <a:gd name="T4" fmla="*/ 59 w 91"/>
                <a:gd name="T5" fmla="*/ 21 h 67"/>
                <a:gd name="T6" fmla="*/ 86 w 91"/>
                <a:gd name="T7" fmla="*/ 0 h 67"/>
                <a:gd name="T8" fmla="*/ 91 w 91"/>
                <a:gd name="T9" fmla="*/ 10 h 67"/>
                <a:gd name="T10" fmla="*/ 80 w 91"/>
                <a:gd name="T11" fmla="*/ 48 h 67"/>
                <a:gd name="T12" fmla="*/ 77 w 91"/>
                <a:gd name="T13" fmla="*/ 52 h 67"/>
                <a:gd name="T14" fmla="*/ 56 w 91"/>
                <a:gd name="T15" fmla="*/ 66 h 67"/>
                <a:gd name="T16" fmla="*/ 32 w 91"/>
                <a:gd name="T17" fmla="*/ 64 h 67"/>
                <a:gd name="T18" fmla="*/ 11 w 91"/>
                <a:gd name="T19" fmla="*/ 53 h 67"/>
                <a:gd name="T20" fmla="*/ 2 w 91"/>
                <a:gd name="T21" fmla="*/ 37 h 67"/>
                <a:gd name="T22" fmla="*/ 1 w 91"/>
                <a:gd name="T23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67">
                  <a:moveTo>
                    <a:pt x="1" y="8"/>
                  </a:moveTo>
                  <a:cubicBezTo>
                    <a:pt x="6" y="14"/>
                    <a:pt x="14" y="18"/>
                    <a:pt x="25" y="21"/>
                  </a:cubicBezTo>
                  <a:cubicBezTo>
                    <a:pt x="37" y="20"/>
                    <a:pt x="48" y="19"/>
                    <a:pt x="59" y="21"/>
                  </a:cubicBezTo>
                  <a:cubicBezTo>
                    <a:pt x="69" y="17"/>
                    <a:pt x="78" y="9"/>
                    <a:pt x="86" y="0"/>
                  </a:cubicBezTo>
                  <a:cubicBezTo>
                    <a:pt x="89" y="3"/>
                    <a:pt x="91" y="6"/>
                    <a:pt x="91" y="10"/>
                  </a:cubicBezTo>
                  <a:cubicBezTo>
                    <a:pt x="89" y="25"/>
                    <a:pt x="85" y="37"/>
                    <a:pt x="80" y="48"/>
                  </a:cubicBezTo>
                  <a:cubicBezTo>
                    <a:pt x="79" y="50"/>
                    <a:pt x="78" y="51"/>
                    <a:pt x="77" y="52"/>
                  </a:cubicBezTo>
                  <a:cubicBezTo>
                    <a:pt x="71" y="58"/>
                    <a:pt x="64" y="63"/>
                    <a:pt x="56" y="66"/>
                  </a:cubicBezTo>
                  <a:cubicBezTo>
                    <a:pt x="46" y="67"/>
                    <a:pt x="38" y="67"/>
                    <a:pt x="32" y="64"/>
                  </a:cubicBezTo>
                  <a:cubicBezTo>
                    <a:pt x="23" y="61"/>
                    <a:pt x="16" y="58"/>
                    <a:pt x="11" y="53"/>
                  </a:cubicBezTo>
                  <a:cubicBezTo>
                    <a:pt x="7" y="48"/>
                    <a:pt x="4" y="43"/>
                    <a:pt x="2" y="37"/>
                  </a:cubicBezTo>
                  <a:cubicBezTo>
                    <a:pt x="1" y="28"/>
                    <a:pt x="0" y="18"/>
                    <a:pt x="1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2" name="Oval 121">
              <a:extLst>
                <a:ext uri="{FF2B5EF4-FFF2-40B4-BE49-F238E27FC236}">
                  <a16:creationId xmlns:a16="http://schemas.microsoft.com/office/drawing/2014/main" id="{A3E8C8F8-09BD-410C-90AE-6A729EFF6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19525" y="8015287"/>
              <a:ext cx="66675" cy="19050"/>
            </a:xfrm>
            <a:prstGeom prst="ellipse">
              <a:avLst/>
            </a:pr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3" name="Freeform 122">
              <a:extLst>
                <a:ext uri="{FF2B5EF4-FFF2-40B4-BE49-F238E27FC236}">
                  <a16:creationId xmlns:a16="http://schemas.microsoft.com/office/drawing/2014/main" id="{F8886107-87D1-4865-829A-8DBD5D453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87763" y="8499475"/>
              <a:ext cx="47625" cy="63500"/>
            </a:xfrm>
            <a:custGeom>
              <a:avLst/>
              <a:gdLst>
                <a:gd name="T0" fmla="*/ 0 w 30"/>
                <a:gd name="T1" fmla="*/ 8 h 40"/>
                <a:gd name="T2" fmla="*/ 18 w 30"/>
                <a:gd name="T3" fmla="*/ 0 h 40"/>
                <a:gd name="T4" fmla="*/ 30 w 30"/>
                <a:gd name="T5" fmla="*/ 31 h 40"/>
                <a:gd name="T6" fmla="*/ 14 w 30"/>
                <a:gd name="T7" fmla="*/ 40 h 40"/>
                <a:gd name="T8" fmla="*/ 0 w 30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0">
                  <a:moveTo>
                    <a:pt x="0" y="8"/>
                  </a:moveTo>
                  <a:lnTo>
                    <a:pt x="18" y="0"/>
                  </a:lnTo>
                  <a:lnTo>
                    <a:pt x="30" y="31"/>
                  </a:lnTo>
                  <a:lnTo>
                    <a:pt x="14" y="4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4" name="Freeform 123">
              <a:extLst>
                <a:ext uri="{FF2B5EF4-FFF2-40B4-BE49-F238E27FC236}">
                  <a16:creationId xmlns:a16="http://schemas.microsoft.com/office/drawing/2014/main" id="{423E061F-FC28-4B3E-B051-1516385D1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2563" y="8505825"/>
              <a:ext cx="58738" cy="60325"/>
            </a:xfrm>
            <a:custGeom>
              <a:avLst/>
              <a:gdLst>
                <a:gd name="T0" fmla="*/ 17 w 37"/>
                <a:gd name="T1" fmla="*/ 38 h 38"/>
                <a:gd name="T2" fmla="*/ 0 w 37"/>
                <a:gd name="T3" fmla="*/ 27 h 38"/>
                <a:gd name="T4" fmla="*/ 20 w 37"/>
                <a:gd name="T5" fmla="*/ 0 h 38"/>
                <a:gd name="T6" fmla="*/ 37 w 37"/>
                <a:gd name="T7" fmla="*/ 11 h 38"/>
                <a:gd name="T8" fmla="*/ 17 w 37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8">
                  <a:moveTo>
                    <a:pt x="17" y="38"/>
                  </a:moveTo>
                  <a:lnTo>
                    <a:pt x="0" y="27"/>
                  </a:lnTo>
                  <a:lnTo>
                    <a:pt x="20" y="0"/>
                  </a:lnTo>
                  <a:lnTo>
                    <a:pt x="37" y="11"/>
                  </a:lnTo>
                  <a:lnTo>
                    <a:pt x="17" y="38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5" name="Freeform 124">
              <a:extLst>
                <a:ext uri="{FF2B5EF4-FFF2-40B4-BE49-F238E27FC236}">
                  <a16:creationId xmlns:a16="http://schemas.microsoft.com/office/drawing/2014/main" id="{BC34E805-AF08-4515-A2D2-9001B69C50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3638" y="8432800"/>
              <a:ext cx="55563" cy="61913"/>
            </a:xfrm>
            <a:custGeom>
              <a:avLst/>
              <a:gdLst>
                <a:gd name="T0" fmla="*/ 31 w 35"/>
                <a:gd name="T1" fmla="*/ 0 h 39"/>
                <a:gd name="T2" fmla="*/ 35 w 35"/>
                <a:gd name="T3" fmla="*/ 10 h 39"/>
                <a:gd name="T4" fmla="*/ 20 w 35"/>
                <a:gd name="T5" fmla="*/ 33 h 39"/>
                <a:gd name="T6" fmla="*/ 4 w 35"/>
                <a:gd name="T7" fmla="*/ 39 h 39"/>
                <a:gd name="T8" fmla="*/ 0 w 35"/>
                <a:gd name="T9" fmla="*/ 28 h 39"/>
                <a:gd name="T10" fmla="*/ 6 w 35"/>
                <a:gd name="T11" fmla="*/ 11 h 39"/>
                <a:gd name="T12" fmla="*/ 31 w 3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9">
                  <a:moveTo>
                    <a:pt x="31" y="0"/>
                  </a:moveTo>
                  <a:lnTo>
                    <a:pt x="35" y="10"/>
                  </a:lnTo>
                  <a:lnTo>
                    <a:pt x="20" y="33"/>
                  </a:lnTo>
                  <a:lnTo>
                    <a:pt x="4" y="39"/>
                  </a:lnTo>
                  <a:lnTo>
                    <a:pt x="0" y="28"/>
                  </a:lnTo>
                  <a:lnTo>
                    <a:pt x="6" y="1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6" name="Freeform 125">
              <a:extLst>
                <a:ext uri="{FF2B5EF4-FFF2-40B4-BE49-F238E27FC236}">
                  <a16:creationId xmlns:a16="http://schemas.microsoft.com/office/drawing/2014/main" id="{31894697-EBB0-48DA-A4D4-14A233C39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450" y="8442325"/>
              <a:ext cx="53975" cy="57150"/>
            </a:xfrm>
            <a:custGeom>
              <a:avLst/>
              <a:gdLst>
                <a:gd name="T0" fmla="*/ 4 w 34"/>
                <a:gd name="T1" fmla="*/ 0 h 36"/>
                <a:gd name="T2" fmla="*/ 0 w 34"/>
                <a:gd name="T3" fmla="*/ 9 h 36"/>
                <a:gd name="T4" fmla="*/ 14 w 34"/>
                <a:gd name="T5" fmla="*/ 31 h 36"/>
                <a:gd name="T6" fmla="*/ 31 w 34"/>
                <a:gd name="T7" fmla="*/ 36 h 36"/>
                <a:gd name="T8" fmla="*/ 34 w 34"/>
                <a:gd name="T9" fmla="*/ 25 h 36"/>
                <a:gd name="T10" fmla="*/ 29 w 34"/>
                <a:gd name="T11" fmla="*/ 9 h 36"/>
                <a:gd name="T12" fmla="*/ 4 w 34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6">
                  <a:moveTo>
                    <a:pt x="4" y="0"/>
                  </a:moveTo>
                  <a:lnTo>
                    <a:pt x="0" y="9"/>
                  </a:lnTo>
                  <a:lnTo>
                    <a:pt x="14" y="31"/>
                  </a:lnTo>
                  <a:lnTo>
                    <a:pt x="31" y="36"/>
                  </a:lnTo>
                  <a:lnTo>
                    <a:pt x="34" y="25"/>
                  </a:lnTo>
                  <a:lnTo>
                    <a:pt x="29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7" name="Freeform 126">
              <a:extLst>
                <a:ext uri="{FF2B5EF4-FFF2-40B4-BE49-F238E27FC236}">
                  <a16:creationId xmlns:a16="http://schemas.microsoft.com/office/drawing/2014/main" id="{C1FDAB5F-5CD0-4D3A-A3CB-996E1F35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79850" y="8453437"/>
              <a:ext cx="150813" cy="112713"/>
            </a:xfrm>
            <a:custGeom>
              <a:avLst/>
              <a:gdLst>
                <a:gd name="T0" fmla="*/ 52 w 52"/>
                <a:gd name="T1" fmla="*/ 15 h 39"/>
                <a:gd name="T2" fmla="*/ 41 w 52"/>
                <a:gd name="T3" fmla="*/ 39 h 39"/>
                <a:gd name="T4" fmla="*/ 0 w 52"/>
                <a:gd name="T5" fmla="*/ 32 h 39"/>
                <a:gd name="T6" fmla="*/ 11 w 52"/>
                <a:gd name="T7" fmla="*/ 0 h 39"/>
                <a:gd name="T8" fmla="*/ 52 w 52"/>
                <a:gd name="T9" fmla="*/ 1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9">
                  <a:moveTo>
                    <a:pt x="52" y="15"/>
                  </a:moveTo>
                  <a:cubicBezTo>
                    <a:pt x="52" y="18"/>
                    <a:pt x="45" y="30"/>
                    <a:pt x="41" y="39"/>
                  </a:cubicBezTo>
                  <a:cubicBezTo>
                    <a:pt x="27" y="39"/>
                    <a:pt x="13" y="36"/>
                    <a:pt x="0" y="32"/>
                  </a:cubicBezTo>
                  <a:cubicBezTo>
                    <a:pt x="2" y="18"/>
                    <a:pt x="5" y="7"/>
                    <a:pt x="11" y="0"/>
                  </a:cubicBezTo>
                  <a:cubicBezTo>
                    <a:pt x="26" y="3"/>
                    <a:pt x="39" y="8"/>
                    <a:pt x="52" y="15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8" name="Freeform 127">
              <a:extLst>
                <a:ext uri="{FF2B5EF4-FFF2-40B4-BE49-F238E27FC236}">
                  <a16:creationId xmlns:a16="http://schemas.microsoft.com/office/drawing/2014/main" id="{5EEA2F73-7CDE-45AB-9E01-1D307DA04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5138" y="8153400"/>
              <a:ext cx="722313" cy="666750"/>
            </a:xfrm>
            <a:custGeom>
              <a:avLst/>
              <a:gdLst>
                <a:gd name="T0" fmla="*/ 250 w 250"/>
                <a:gd name="T1" fmla="*/ 143 h 231"/>
                <a:gd name="T2" fmla="*/ 23 w 250"/>
                <a:gd name="T3" fmla="*/ 229 h 231"/>
                <a:gd name="T4" fmla="*/ 3 w 250"/>
                <a:gd name="T5" fmla="*/ 207 h 231"/>
                <a:gd name="T6" fmla="*/ 105 w 250"/>
                <a:gd name="T7" fmla="*/ 2 h 231"/>
                <a:gd name="T8" fmla="*/ 116 w 250"/>
                <a:gd name="T9" fmla="*/ 3 h 231"/>
                <a:gd name="T10" fmla="*/ 150 w 250"/>
                <a:gd name="T11" fmla="*/ 77 h 231"/>
                <a:gd name="T12" fmla="*/ 116 w 250"/>
                <a:gd name="T13" fmla="*/ 143 h 231"/>
                <a:gd name="T14" fmla="*/ 113 w 250"/>
                <a:gd name="T15" fmla="*/ 145 h 231"/>
                <a:gd name="T16" fmla="*/ 139 w 250"/>
                <a:gd name="T17" fmla="*/ 138 h 231"/>
                <a:gd name="T18" fmla="*/ 139 w 250"/>
                <a:gd name="T19" fmla="*/ 138 h 231"/>
                <a:gd name="T20" fmla="*/ 238 w 250"/>
                <a:gd name="T21" fmla="*/ 121 h 231"/>
                <a:gd name="T22" fmla="*/ 250 w 250"/>
                <a:gd name="T23" fmla="*/ 14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" h="231">
                  <a:moveTo>
                    <a:pt x="250" y="143"/>
                  </a:moveTo>
                  <a:cubicBezTo>
                    <a:pt x="169" y="184"/>
                    <a:pt x="92" y="216"/>
                    <a:pt x="23" y="229"/>
                  </a:cubicBezTo>
                  <a:cubicBezTo>
                    <a:pt x="10" y="231"/>
                    <a:pt x="0" y="220"/>
                    <a:pt x="3" y="207"/>
                  </a:cubicBezTo>
                  <a:cubicBezTo>
                    <a:pt x="26" y="119"/>
                    <a:pt x="52" y="34"/>
                    <a:pt x="105" y="2"/>
                  </a:cubicBezTo>
                  <a:cubicBezTo>
                    <a:pt x="108" y="0"/>
                    <a:pt x="113" y="0"/>
                    <a:pt x="116" y="3"/>
                  </a:cubicBezTo>
                  <a:cubicBezTo>
                    <a:pt x="143" y="19"/>
                    <a:pt x="154" y="44"/>
                    <a:pt x="150" y="77"/>
                  </a:cubicBezTo>
                  <a:cubicBezTo>
                    <a:pt x="147" y="100"/>
                    <a:pt x="135" y="122"/>
                    <a:pt x="116" y="143"/>
                  </a:cubicBezTo>
                  <a:cubicBezTo>
                    <a:pt x="115" y="144"/>
                    <a:pt x="114" y="145"/>
                    <a:pt x="113" y="145"/>
                  </a:cubicBezTo>
                  <a:cubicBezTo>
                    <a:pt x="121" y="143"/>
                    <a:pt x="130" y="140"/>
                    <a:pt x="139" y="138"/>
                  </a:cubicBezTo>
                  <a:cubicBezTo>
                    <a:pt x="139" y="138"/>
                    <a:pt x="139" y="138"/>
                    <a:pt x="139" y="138"/>
                  </a:cubicBezTo>
                  <a:cubicBezTo>
                    <a:pt x="166" y="131"/>
                    <a:pt x="200" y="126"/>
                    <a:pt x="238" y="121"/>
                  </a:cubicBezTo>
                  <a:cubicBezTo>
                    <a:pt x="240" y="129"/>
                    <a:pt x="244" y="136"/>
                    <a:pt x="250" y="1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9" name="Freeform 128">
              <a:extLst>
                <a:ext uri="{FF2B5EF4-FFF2-40B4-BE49-F238E27FC236}">
                  <a16:creationId xmlns:a16="http://schemas.microsoft.com/office/drawing/2014/main" id="{8EB5466C-058A-48A7-8051-E634FF762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4063" y="8551862"/>
              <a:ext cx="112713" cy="38100"/>
            </a:xfrm>
            <a:custGeom>
              <a:avLst/>
              <a:gdLst>
                <a:gd name="T0" fmla="*/ 39 w 39"/>
                <a:gd name="T1" fmla="*/ 0 h 13"/>
                <a:gd name="T2" fmla="*/ 0 w 39"/>
                <a:gd name="T3" fmla="*/ 13 h 13"/>
                <a:gd name="T4" fmla="*/ 16 w 39"/>
                <a:gd name="T5" fmla="*/ 5 h 13"/>
                <a:gd name="T6" fmla="*/ 13 w 39"/>
                <a:gd name="T7" fmla="*/ 7 h 13"/>
                <a:gd name="T8" fmla="*/ 39 w 3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39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21" y="5"/>
                    <a:pt x="30" y="2"/>
                    <a:pt x="39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0" name="Freeform 129">
              <a:extLst>
                <a:ext uri="{FF2B5EF4-FFF2-40B4-BE49-F238E27FC236}">
                  <a16:creationId xmlns:a16="http://schemas.microsoft.com/office/drawing/2014/main" id="{A30B9D51-FD35-4432-8F9F-B3259CF13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6850" y="8161337"/>
              <a:ext cx="722313" cy="668338"/>
            </a:xfrm>
            <a:custGeom>
              <a:avLst/>
              <a:gdLst>
                <a:gd name="T0" fmla="*/ 227 w 250"/>
                <a:gd name="T1" fmla="*/ 228 h 231"/>
                <a:gd name="T2" fmla="*/ 0 w 250"/>
                <a:gd name="T3" fmla="*/ 142 h 231"/>
                <a:gd name="T4" fmla="*/ 12 w 250"/>
                <a:gd name="T5" fmla="*/ 120 h 231"/>
                <a:gd name="T6" fmla="*/ 114 w 250"/>
                <a:gd name="T7" fmla="*/ 138 h 231"/>
                <a:gd name="T8" fmla="*/ 136 w 250"/>
                <a:gd name="T9" fmla="*/ 145 h 231"/>
                <a:gd name="T10" fmla="*/ 132 w 250"/>
                <a:gd name="T11" fmla="*/ 140 h 231"/>
                <a:gd name="T12" fmla="*/ 99 w 250"/>
                <a:gd name="T13" fmla="*/ 76 h 231"/>
                <a:gd name="T14" fmla="*/ 133 w 250"/>
                <a:gd name="T15" fmla="*/ 2 h 231"/>
                <a:gd name="T16" fmla="*/ 145 w 250"/>
                <a:gd name="T17" fmla="*/ 2 h 231"/>
                <a:gd name="T18" fmla="*/ 247 w 250"/>
                <a:gd name="T19" fmla="*/ 207 h 231"/>
                <a:gd name="T20" fmla="*/ 227 w 250"/>
                <a:gd name="T21" fmla="*/ 22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31">
                  <a:moveTo>
                    <a:pt x="227" y="228"/>
                  </a:moveTo>
                  <a:cubicBezTo>
                    <a:pt x="157" y="215"/>
                    <a:pt x="81" y="184"/>
                    <a:pt x="0" y="142"/>
                  </a:cubicBezTo>
                  <a:cubicBezTo>
                    <a:pt x="6" y="136"/>
                    <a:pt x="10" y="128"/>
                    <a:pt x="12" y="120"/>
                  </a:cubicBezTo>
                  <a:cubicBezTo>
                    <a:pt x="51" y="125"/>
                    <a:pt x="86" y="131"/>
                    <a:pt x="114" y="138"/>
                  </a:cubicBezTo>
                  <a:cubicBezTo>
                    <a:pt x="122" y="140"/>
                    <a:pt x="129" y="142"/>
                    <a:pt x="136" y="145"/>
                  </a:cubicBezTo>
                  <a:cubicBezTo>
                    <a:pt x="135" y="143"/>
                    <a:pt x="133" y="141"/>
                    <a:pt x="132" y="140"/>
                  </a:cubicBezTo>
                  <a:cubicBezTo>
                    <a:pt x="114" y="120"/>
                    <a:pt x="103" y="99"/>
                    <a:pt x="99" y="76"/>
                  </a:cubicBezTo>
                  <a:cubicBezTo>
                    <a:pt x="95" y="43"/>
                    <a:pt x="107" y="19"/>
                    <a:pt x="133" y="2"/>
                  </a:cubicBezTo>
                  <a:cubicBezTo>
                    <a:pt x="137" y="0"/>
                    <a:pt x="141" y="0"/>
                    <a:pt x="145" y="2"/>
                  </a:cubicBezTo>
                  <a:cubicBezTo>
                    <a:pt x="198" y="34"/>
                    <a:pt x="223" y="118"/>
                    <a:pt x="247" y="207"/>
                  </a:cubicBezTo>
                  <a:cubicBezTo>
                    <a:pt x="250" y="219"/>
                    <a:pt x="239" y="231"/>
                    <a:pt x="22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1" name="Freeform 130">
              <a:extLst>
                <a:ext uri="{FF2B5EF4-FFF2-40B4-BE49-F238E27FC236}">
                  <a16:creationId xmlns:a16="http://schemas.microsoft.com/office/drawing/2014/main" id="{2673207D-3C26-4C93-A669-345848EDF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7050" y="8561387"/>
              <a:ext cx="141288" cy="53975"/>
            </a:xfrm>
            <a:custGeom>
              <a:avLst/>
              <a:gdLst>
                <a:gd name="T0" fmla="*/ 0 w 49"/>
                <a:gd name="T1" fmla="*/ 0 h 19"/>
                <a:gd name="T2" fmla="*/ 22 w 49"/>
                <a:gd name="T3" fmla="*/ 7 h 19"/>
                <a:gd name="T4" fmla="*/ 18 w 49"/>
                <a:gd name="T5" fmla="*/ 2 h 19"/>
                <a:gd name="T6" fmla="*/ 49 w 49"/>
                <a:gd name="T7" fmla="*/ 19 h 19"/>
                <a:gd name="T8" fmla="*/ 0 w 4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9">
                  <a:moveTo>
                    <a:pt x="0" y="0"/>
                  </a:moveTo>
                  <a:cubicBezTo>
                    <a:pt x="8" y="2"/>
                    <a:pt x="15" y="4"/>
                    <a:pt x="22" y="7"/>
                  </a:cubicBezTo>
                  <a:cubicBezTo>
                    <a:pt x="21" y="5"/>
                    <a:pt x="19" y="3"/>
                    <a:pt x="18" y="2"/>
                  </a:cubicBezTo>
                  <a:cubicBezTo>
                    <a:pt x="49" y="19"/>
                    <a:pt x="49" y="19"/>
                    <a:pt x="49" y="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2" name="Freeform 131">
              <a:extLst>
                <a:ext uri="{FF2B5EF4-FFF2-40B4-BE49-F238E27FC236}">
                  <a16:creationId xmlns:a16="http://schemas.microsoft.com/office/drawing/2014/main" id="{3AD90005-95F8-4A82-93E2-0D40DEA8D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35388" y="8372475"/>
              <a:ext cx="280988" cy="334963"/>
            </a:xfrm>
            <a:custGeom>
              <a:avLst/>
              <a:gdLst>
                <a:gd name="T0" fmla="*/ 84 w 97"/>
                <a:gd name="T1" fmla="*/ 116 h 116"/>
                <a:gd name="T2" fmla="*/ 13 w 97"/>
                <a:gd name="T3" fmla="*/ 116 h 116"/>
                <a:gd name="T4" fmla="*/ 0 w 97"/>
                <a:gd name="T5" fmla="*/ 103 h 116"/>
                <a:gd name="T6" fmla="*/ 0 w 97"/>
                <a:gd name="T7" fmla="*/ 13 h 116"/>
                <a:gd name="T8" fmla="*/ 13 w 97"/>
                <a:gd name="T9" fmla="*/ 0 h 116"/>
                <a:gd name="T10" fmla="*/ 84 w 97"/>
                <a:gd name="T11" fmla="*/ 0 h 116"/>
                <a:gd name="T12" fmla="*/ 97 w 97"/>
                <a:gd name="T13" fmla="*/ 13 h 116"/>
                <a:gd name="T14" fmla="*/ 97 w 97"/>
                <a:gd name="T15" fmla="*/ 103 h 116"/>
                <a:gd name="T16" fmla="*/ 84 w 97"/>
                <a:gd name="T1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116">
                  <a:moveTo>
                    <a:pt x="84" y="116"/>
                  </a:moveTo>
                  <a:cubicBezTo>
                    <a:pt x="13" y="116"/>
                    <a:pt x="13" y="116"/>
                    <a:pt x="13" y="116"/>
                  </a:cubicBezTo>
                  <a:cubicBezTo>
                    <a:pt x="6" y="116"/>
                    <a:pt x="0" y="110"/>
                    <a:pt x="0" y="10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91" y="0"/>
                    <a:pt x="97" y="6"/>
                    <a:pt x="97" y="13"/>
                  </a:cubicBezTo>
                  <a:cubicBezTo>
                    <a:pt x="97" y="103"/>
                    <a:pt x="97" y="103"/>
                    <a:pt x="97" y="103"/>
                  </a:cubicBezTo>
                  <a:cubicBezTo>
                    <a:pt x="97" y="110"/>
                    <a:pt x="91" y="116"/>
                    <a:pt x="84" y="116"/>
                  </a:cubicBezTo>
                  <a:close/>
                </a:path>
              </a:pathLst>
            </a:custGeom>
            <a:solidFill>
              <a:srgbClr val="CFD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3" name="Freeform 132">
              <a:extLst>
                <a:ext uri="{FF2B5EF4-FFF2-40B4-BE49-F238E27FC236}">
                  <a16:creationId xmlns:a16="http://schemas.microsoft.com/office/drawing/2014/main" id="{C14900F9-9D73-46D3-9A61-6E463BB1C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9200" y="8399462"/>
              <a:ext cx="233363" cy="282575"/>
            </a:xfrm>
            <a:custGeom>
              <a:avLst/>
              <a:gdLst>
                <a:gd name="T0" fmla="*/ 68 w 81"/>
                <a:gd name="T1" fmla="*/ 98 h 98"/>
                <a:gd name="T2" fmla="*/ 13 w 81"/>
                <a:gd name="T3" fmla="*/ 98 h 98"/>
                <a:gd name="T4" fmla="*/ 0 w 81"/>
                <a:gd name="T5" fmla="*/ 85 h 98"/>
                <a:gd name="T6" fmla="*/ 0 w 81"/>
                <a:gd name="T7" fmla="*/ 13 h 98"/>
                <a:gd name="T8" fmla="*/ 13 w 81"/>
                <a:gd name="T9" fmla="*/ 0 h 98"/>
                <a:gd name="T10" fmla="*/ 68 w 81"/>
                <a:gd name="T11" fmla="*/ 0 h 98"/>
                <a:gd name="T12" fmla="*/ 81 w 81"/>
                <a:gd name="T13" fmla="*/ 13 h 98"/>
                <a:gd name="T14" fmla="*/ 81 w 81"/>
                <a:gd name="T15" fmla="*/ 85 h 98"/>
                <a:gd name="T16" fmla="*/ 68 w 81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8">
                  <a:moveTo>
                    <a:pt x="68" y="98"/>
                  </a:moveTo>
                  <a:cubicBezTo>
                    <a:pt x="13" y="98"/>
                    <a:pt x="13" y="98"/>
                    <a:pt x="13" y="98"/>
                  </a:cubicBezTo>
                  <a:cubicBezTo>
                    <a:pt x="6" y="98"/>
                    <a:pt x="0" y="92"/>
                    <a:pt x="0" y="8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5" y="0"/>
                    <a:pt x="81" y="6"/>
                    <a:pt x="81" y="13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1" y="92"/>
                    <a:pt x="75" y="98"/>
                    <a:pt x="68" y="98"/>
                  </a:cubicBezTo>
                  <a:close/>
                </a:path>
              </a:pathLst>
            </a:custGeom>
            <a:solidFill>
              <a:srgbClr val="D7D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4" name="Oval 133">
              <a:extLst>
                <a:ext uri="{FF2B5EF4-FFF2-40B4-BE49-F238E27FC236}">
                  <a16:creationId xmlns:a16="http://schemas.microsoft.com/office/drawing/2014/main" id="{8C2B9437-8F26-44B5-889C-D6DC8A160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4450" y="8459787"/>
              <a:ext cx="42863" cy="42863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5" name="Freeform 134">
              <a:extLst>
                <a:ext uri="{FF2B5EF4-FFF2-40B4-BE49-F238E27FC236}">
                  <a16:creationId xmlns:a16="http://schemas.microsoft.com/office/drawing/2014/main" id="{10C906D3-088A-4AD9-B7E2-06F82F7D1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6813" y="8448675"/>
              <a:ext cx="150813" cy="112713"/>
            </a:xfrm>
            <a:custGeom>
              <a:avLst/>
              <a:gdLst>
                <a:gd name="T0" fmla="*/ 0 w 52"/>
                <a:gd name="T1" fmla="*/ 14 h 39"/>
                <a:gd name="T2" fmla="*/ 12 w 52"/>
                <a:gd name="T3" fmla="*/ 39 h 39"/>
                <a:gd name="T4" fmla="*/ 52 w 52"/>
                <a:gd name="T5" fmla="*/ 31 h 39"/>
                <a:gd name="T6" fmla="*/ 41 w 52"/>
                <a:gd name="T7" fmla="*/ 0 h 39"/>
                <a:gd name="T8" fmla="*/ 0 w 52"/>
                <a:gd name="T9" fmla="*/ 1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9">
                  <a:moveTo>
                    <a:pt x="0" y="14"/>
                  </a:moveTo>
                  <a:cubicBezTo>
                    <a:pt x="0" y="17"/>
                    <a:pt x="7" y="29"/>
                    <a:pt x="12" y="39"/>
                  </a:cubicBezTo>
                  <a:cubicBezTo>
                    <a:pt x="26" y="38"/>
                    <a:pt x="39" y="36"/>
                    <a:pt x="52" y="31"/>
                  </a:cubicBezTo>
                  <a:cubicBezTo>
                    <a:pt x="51" y="18"/>
                    <a:pt x="48" y="6"/>
                    <a:pt x="41" y="0"/>
                  </a:cubicBezTo>
                  <a:cubicBezTo>
                    <a:pt x="26" y="2"/>
                    <a:pt x="13" y="7"/>
                    <a:pt x="0" y="14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6" name="Freeform 135">
              <a:extLst>
                <a:ext uri="{FF2B5EF4-FFF2-40B4-BE49-F238E27FC236}">
                  <a16:creationId xmlns:a16="http://schemas.microsoft.com/office/drawing/2014/main" id="{3808A151-6AE0-4C79-8310-BDD6931F0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17875" y="9548812"/>
              <a:ext cx="131763" cy="977900"/>
            </a:xfrm>
            <a:custGeom>
              <a:avLst/>
              <a:gdLst>
                <a:gd name="T0" fmla="*/ 0 w 83"/>
                <a:gd name="T1" fmla="*/ 2 h 616"/>
                <a:gd name="T2" fmla="*/ 0 w 83"/>
                <a:gd name="T3" fmla="*/ 616 h 616"/>
                <a:gd name="T4" fmla="*/ 29 w 83"/>
                <a:gd name="T5" fmla="*/ 616 h 616"/>
                <a:gd name="T6" fmla="*/ 83 w 83"/>
                <a:gd name="T7" fmla="*/ 0 h 616"/>
                <a:gd name="T8" fmla="*/ 0 w 83"/>
                <a:gd name="T9" fmla="*/ 2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616">
                  <a:moveTo>
                    <a:pt x="0" y="2"/>
                  </a:moveTo>
                  <a:lnTo>
                    <a:pt x="0" y="616"/>
                  </a:lnTo>
                  <a:lnTo>
                    <a:pt x="29" y="616"/>
                  </a:lnTo>
                  <a:lnTo>
                    <a:pt x="8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7" name="Freeform 136">
              <a:extLst>
                <a:ext uri="{FF2B5EF4-FFF2-40B4-BE49-F238E27FC236}">
                  <a16:creationId xmlns:a16="http://schemas.microsoft.com/office/drawing/2014/main" id="{11D235C5-379A-46CC-9FDB-F648D69AE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17875" y="9548812"/>
              <a:ext cx="131763" cy="977900"/>
            </a:xfrm>
            <a:custGeom>
              <a:avLst/>
              <a:gdLst>
                <a:gd name="T0" fmla="*/ 0 w 83"/>
                <a:gd name="T1" fmla="*/ 2 h 616"/>
                <a:gd name="T2" fmla="*/ 0 w 83"/>
                <a:gd name="T3" fmla="*/ 616 h 616"/>
                <a:gd name="T4" fmla="*/ 29 w 83"/>
                <a:gd name="T5" fmla="*/ 616 h 616"/>
                <a:gd name="T6" fmla="*/ 83 w 83"/>
                <a:gd name="T7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616">
                  <a:moveTo>
                    <a:pt x="0" y="2"/>
                  </a:moveTo>
                  <a:lnTo>
                    <a:pt x="0" y="616"/>
                  </a:lnTo>
                  <a:lnTo>
                    <a:pt x="29" y="616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8" name="Freeform 137">
              <a:extLst>
                <a:ext uri="{FF2B5EF4-FFF2-40B4-BE49-F238E27FC236}">
                  <a16:creationId xmlns:a16="http://schemas.microsoft.com/office/drawing/2014/main" id="{083E7263-FA7A-46F7-8D99-C2C6C77A8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9548812"/>
              <a:ext cx="131763" cy="977900"/>
            </a:xfrm>
            <a:custGeom>
              <a:avLst/>
              <a:gdLst>
                <a:gd name="T0" fmla="*/ 83 w 83"/>
                <a:gd name="T1" fmla="*/ 2 h 616"/>
                <a:gd name="T2" fmla="*/ 83 w 83"/>
                <a:gd name="T3" fmla="*/ 616 h 616"/>
                <a:gd name="T4" fmla="*/ 54 w 83"/>
                <a:gd name="T5" fmla="*/ 616 h 616"/>
                <a:gd name="T6" fmla="*/ 0 w 83"/>
                <a:gd name="T7" fmla="*/ 0 h 616"/>
                <a:gd name="T8" fmla="*/ 83 w 83"/>
                <a:gd name="T9" fmla="*/ 2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616">
                  <a:moveTo>
                    <a:pt x="83" y="2"/>
                  </a:moveTo>
                  <a:lnTo>
                    <a:pt x="83" y="616"/>
                  </a:lnTo>
                  <a:lnTo>
                    <a:pt x="54" y="616"/>
                  </a:lnTo>
                  <a:lnTo>
                    <a:pt x="0" y="0"/>
                  </a:lnTo>
                  <a:lnTo>
                    <a:pt x="83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9" name="Freeform 138">
              <a:extLst>
                <a:ext uri="{FF2B5EF4-FFF2-40B4-BE49-F238E27FC236}">
                  <a16:creationId xmlns:a16="http://schemas.microsoft.com/office/drawing/2014/main" id="{1C668198-41F1-42DB-B36C-AA14643ED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9548812"/>
              <a:ext cx="131763" cy="977900"/>
            </a:xfrm>
            <a:custGeom>
              <a:avLst/>
              <a:gdLst>
                <a:gd name="T0" fmla="*/ 83 w 83"/>
                <a:gd name="T1" fmla="*/ 2 h 616"/>
                <a:gd name="T2" fmla="*/ 83 w 83"/>
                <a:gd name="T3" fmla="*/ 616 h 616"/>
                <a:gd name="T4" fmla="*/ 54 w 83"/>
                <a:gd name="T5" fmla="*/ 616 h 616"/>
                <a:gd name="T6" fmla="*/ 0 w 83"/>
                <a:gd name="T7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616">
                  <a:moveTo>
                    <a:pt x="83" y="2"/>
                  </a:moveTo>
                  <a:lnTo>
                    <a:pt x="83" y="616"/>
                  </a:lnTo>
                  <a:lnTo>
                    <a:pt x="54" y="6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0" name="Rectangle 139">
              <a:extLst>
                <a:ext uri="{FF2B5EF4-FFF2-40B4-BE49-F238E27FC236}">
                  <a16:creationId xmlns:a16="http://schemas.microsoft.com/office/drawing/2014/main" id="{CBB16990-8F56-4165-8850-37872B5B6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17875" y="9447212"/>
              <a:ext cx="1084263" cy="10477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1" name="Freeform 140">
              <a:extLst>
                <a:ext uri="{FF2B5EF4-FFF2-40B4-BE49-F238E27FC236}">
                  <a16:creationId xmlns:a16="http://schemas.microsoft.com/office/drawing/2014/main" id="{6C2996E0-73CE-42DA-85D4-0810B1A65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1888" y="10353675"/>
              <a:ext cx="84138" cy="130175"/>
            </a:xfrm>
            <a:custGeom>
              <a:avLst/>
              <a:gdLst>
                <a:gd name="T0" fmla="*/ 6 w 53"/>
                <a:gd name="T1" fmla="*/ 82 h 82"/>
                <a:gd name="T2" fmla="*/ 0 w 53"/>
                <a:gd name="T3" fmla="*/ 4 h 82"/>
                <a:gd name="T4" fmla="*/ 44 w 53"/>
                <a:gd name="T5" fmla="*/ 0 h 82"/>
                <a:gd name="T6" fmla="*/ 53 w 53"/>
                <a:gd name="T7" fmla="*/ 82 h 82"/>
                <a:gd name="T8" fmla="*/ 6 w 53"/>
                <a:gd name="T9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82">
                  <a:moveTo>
                    <a:pt x="6" y="82"/>
                  </a:moveTo>
                  <a:lnTo>
                    <a:pt x="0" y="4"/>
                  </a:lnTo>
                  <a:lnTo>
                    <a:pt x="44" y="0"/>
                  </a:lnTo>
                  <a:lnTo>
                    <a:pt x="53" y="82"/>
                  </a:lnTo>
                  <a:lnTo>
                    <a:pt x="6" y="82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2" name="Freeform 141">
              <a:extLst>
                <a:ext uri="{FF2B5EF4-FFF2-40B4-BE49-F238E27FC236}">
                  <a16:creationId xmlns:a16="http://schemas.microsoft.com/office/drawing/2014/main" id="{FC1A406B-4A75-4FD1-A124-C2C045AF2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4263" y="10463212"/>
              <a:ext cx="215900" cy="168275"/>
            </a:xfrm>
            <a:custGeom>
              <a:avLst/>
              <a:gdLst>
                <a:gd name="T0" fmla="*/ 50 w 75"/>
                <a:gd name="T1" fmla="*/ 0 h 58"/>
                <a:gd name="T2" fmla="*/ 73 w 75"/>
                <a:gd name="T3" fmla="*/ 26 h 58"/>
                <a:gd name="T4" fmla="*/ 75 w 75"/>
                <a:gd name="T5" fmla="*/ 47 h 58"/>
                <a:gd name="T6" fmla="*/ 2 w 75"/>
                <a:gd name="T7" fmla="*/ 55 h 58"/>
                <a:gd name="T8" fmla="*/ 0 w 75"/>
                <a:gd name="T9" fmla="*/ 32 h 58"/>
                <a:gd name="T10" fmla="*/ 14 w 75"/>
                <a:gd name="T11" fmla="*/ 2 h 58"/>
                <a:gd name="T12" fmla="*/ 50 w 7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8">
                  <a:moveTo>
                    <a:pt x="50" y="0"/>
                  </a:moveTo>
                  <a:cubicBezTo>
                    <a:pt x="73" y="26"/>
                    <a:pt x="73" y="26"/>
                    <a:pt x="73" y="26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49" y="55"/>
                    <a:pt x="25" y="58"/>
                    <a:pt x="2" y="5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26" y="6"/>
                    <a:pt x="38" y="4"/>
                    <a:pt x="5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3" name="Freeform 142">
              <a:extLst>
                <a:ext uri="{FF2B5EF4-FFF2-40B4-BE49-F238E27FC236}">
                  <a16:creationId xmlns:a16="http://schemas.microsoft.com/office/drawing/2014/main" id="{85BF3B22-0E6C-4DFF-A86D-E67465B3E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4263" y="10463212"/>
              <a:ext cx="209550" cy="115888"/>
            </a:xfrm>
            <a:custGeom>
              <a:avLst/>
              <a:gdLst>
                <a:gd name="T0" fmla="*/ 50 w 73"/>
                <a:gd name="T1" fmla="*/ 0 h 40"/>
                <a:gd name="T2" fmla="*/ 73 w 73"/>
                <a:gd name="T3" fmla="*/ 26 h 40"/>
                <a:gd name="T4" fmla="*/ 0 w 73"/>
                <a:gd name="T5" fmla="*/ 32 h 40"/>
                <a:gd name="T6" fmla="*/ 14 w 73"/>
                <a:gd name="T7" fmla="*/ 2 h 40"/>
                <a:gd name="T8" fmla="*/ 50 w 73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0">
                  <a:moveTo>
                    <a:pt x="50" y="0"/>
                  </a:moveTo>
                  <a:cubicBezTo>
                    <a:pt x="73" y="26"/>
                    <a:pt x="73" y="26"/>
                    <a:pt x="73" y="26"/>
                  </a:cubicBezTo>
                  <a:cubicBezTo>
                    <a:pt x="35" y="40"/>
                    <a:pt x="0" y="32"/>
                    <a:pt x="0" y="3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26" y="6"/>
                    <a:pt x="38" y="4"/>
                    <a:pt x="50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4" name="Freeform 143">
              <a:extLst>
                <a:ext uri="{FF2B5EF4-FFF2-40B4-BE49-F238E27FC236}">
                  <a16:creationId xmlns:a16="http://schemas.microsoft.com/office/drawing/2014/main" id="{3E615E06-D899-4C14-81E1-A6AE83943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4875" y="9302750"/>
              <a:ext cx="317500" cy="1114425"/>
            </a:xfrm>
            <a:custGeom>
              <a:avLst/>
              <a:gdLst>
                <a:gd name="T0" fmla="*/ 108 w 110"/>
                <a:gd name="T1" fmla="*/ 382 h 386"/>
                <a:gd name="T2" fmla="*/ 75 w 110"/>
                <a:gd name="T3" fmla="*/ 386 h 386"/>
                <a:gd name="T4" fmla="*/ 2 w 110"/>
                <a:gd name="T5" fmla="*/ 51 h 386"/>
                <a:gd name="T6" fmla="*/ 23 w 110"/>
                <a:gd name="T7" fmla="*/ 10 h 386"/>
                <a:gd name="T8" fmla="*/ 72 w 110"/>
                <a:gd name="T9" fmla="*/ 4 h 386"/>
                <a:gd name="T10" fmla="*/ 102 w 110"/>
                <a:gd name="T11" fmla="*/ 40 h 386"/>
                <a:gd name="T12" fmla="*/ 108 w 110"/>
                <a:gd name="T13" fmla="*/ 382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386">
                  <a:moveTo>
                    <a:pt x="108" y="382"/>
                  </a:moveTo>
                  <a:cubicBezTo>
                    <a:pt x="75" y="386"/>
                    <a:pt x="75" y="386"/>
                    <a:pt x="75" y="386"/>
                  </a:cubicBezTo>
                  <a:cubicBezTo>
                    <a:pt x="47" y="264"/>
                    <a:pt x="12" y="119"/>
                    <a:pt x="2" y="51"/>
                  </a:cubicBezTo>
                  <a:cubicBezTo>
                    <a:pt x="0" y="34"/>
                    <a:pt x="8" y="18"/>
                    <a:pt x="23" y="10"/>
                  </a:cubicBezTo>
                  <a:cubicBezTo>
                    <a:pt x="39" y="1"/>
                    <a:pt x="55" y="0"/>
                    <a:pt x="72" y="4"/>
                  </a:cubicBezTo>
                  <a:cubicBezTo>
                    <a:pt x="89" y="9"/>
                    <a:pt x="101" y="23"/>
                    <a:pt x="102" y="40"/>
                  </a:cubicBezTo>
                  <a:cubicBezTo>
                    <a:pt x="110" y="120"/>
                    <a:pt x="110" y="246"/>
                    <a:pt x="108" y="38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845DCB53-DFEE-4981-A795-91DF5D51A6D7}"/>
              </a:ext>
            </a:extLst>
          </p:cNvPr>
          <p:cNvGrpSpPr/>
          <p:nvPr/>
        </p:nvGrpSpPr>
        <p:grpSpPr>
          <a:xfrm>
            <a:off x="9517582" y="2879797"/>
            <a:ext cx="889678" cy="1431739"/>
            <a:chOff x="18621375" y="7535862"/>
            <a:chExt cx="1779588" cy="2863851"/>
          </a:xfrm>
        </p:grpSpPr>
        <p:sp>
          <p:nvSpPr>
            <p:cNvPr id="155" name="Freeform 144">
              <a:extLst>
                <a:ext uri="{FF2B5EF4-FFF2-40B4-BE49-F238E27FC236}">
                  <a16:creationId xmlns:a16="http://schemas.microsoft.com/office/drawing/2014/main" id="{1035EB7B-8A5A-4870-AA7C-784D70F2C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4663" y="10088562"/>
              <a:ext cx="128588" cy="176213"/>
            </a:xfrm>
            <a:custGeom>
              <a:avLst/>
              <a:gdLst>
                <a:gd name="T0" fmla="*/ 81 w 81"/>
                <a:gd name="T1" fmla="*/ 98 h 111"/>
                <a:gd name="T2" fmla="*/ 61 w 81"/>
                <a:gd name="T3" fmla="*/ 111 h 111"/>
                <a:gd name="T4" fmla="*/ 0 w 81"/>
                <a:gd name="T5" fmla="*/ 13 h 111"/>
                <a:gd name="T6" fmla="*/ 20 w 81"/>
                <a:gd name="T7" fmla="*/ 0 h 111"/>
                <a:gd name="T8" fmla="*/ 81 w 81"/>
                <a:gd name="T9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11">
                  <a:moveTo>
                    <a:pt x="81" y="98"/>
                  </a:moveTo>
                  <a:lnTo>
                    <a:pt x="61" y="111"/>
                  </a:lnTo>
                  <a:lnTo>
                    <a:pt x="0" y="13"/>
                  </a:lnTo>
                  <a:lnTo>
                    <a:pt x="20" y="0"/>
                  </a:lnTo>
                  <a:lnTo>
                    <a:pt x="81" y="98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6" name="Freeform 145">
              <a:extLst>
                <a:ext uri="{FF2B5EF4-FFF2-40B4-BE49-F238E27FC236}">
                  <a16:creationId xmlns:a16="http://schemas.microsoft.com/office/drawing/2014/main" id="{488B67DF-DEC0-4584-955E-F34A2FA02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1488" y="10215562"/>
              <a:ext cx="180975" cy="176213"/>
            </a:xfrm>
            <a:custGeom>
              <a:avLst/>
              <a:gdLst>
                <a:gd name="T0" fmla="*/ 11 w 63"/>
                <a:gd name="T1" fmla="*/ 58 h 61"/>
                <a:gd name="T2" fmla="*/ 52 w 63"/>
                <a:gd name="T3" fmla="*/ 29 h 61"/>
                <a:gd name="T4" fmla="*/ 54 w 63"/>
                <a:gd name="T5" fmla="*/ 29 h 61"/>
                <a:gd name="T6" fmla="*/ 56 w 63"/>
                <a:gd name="T7" fmla="*/ 27 h 61"/>
                <a:gd name="T8" fmla="*/ 59 w 63"/>
                <a:gd name="T9" fmla="*/ 9 h 61"/>
                <a:gd name="T10" fmla="*/ 54 w 63"/>
                <a:gd name="T11" fmla="*/ 3 h 61"/>
                <a:gd name="T12" fmla="*/ 45 w 63"/>
                <a:gd name="T13" fmla="*/ 3 h 61"/>
                <a:gd name="T14" fmla="*/ 26 w 63"/>
                <a:gd name="T15" fmla="*/ 14 h 61"/>
                <a:gd name="T16" fmla="*/ 22 w 63"/>
                <a:gd name="T17" fmla="*/ 19 h 61"/>
                <a:gd name="T18" fmla="*/ 2 w 63"/>
                <a:gd name="T19" fmla="*/ 48 h 61"/>
                <a:gd name="T20" fmla="*/ 0 w 63"/>
                <a:gd name="T21" fmla="*/ 53 h 61"/>
                <a:gd name="T22" fmla="*/ 0 w 63"/>
                <a:gd name="T23" fmla="*/ 55 h 61"/>
                <a:gd name="T24" fmla="*/ 11 w 63"/>
                <a:gd name="T25" fmla="*/ 5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61">
                  <a:moveTo>
                    <a:pt x="11" y="58"/>
                  </a:moveTo>
                  <a:cubicBezTo>
                    <a:pt x="21" y="45"/>
                    <a:pt x="35" y="36"/>
                    <a:pt x="52" y="29"/>
                  </a:cubicBezTo>
                  <a:cubicBezTo>
                    <a:pt x="53" y="29"/>
                    <a:pt x="53" y="29"/>
                    <a:pt x="54" y="29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61" y="23"/>
                    <a:pt x="63" y="15"/>
                    <a:pt x="59" y="9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2" y="0"/>
                    <a:pt x="47" y="0"/>
                    <a:pt x="45" y="3"/>
                  </a:cubicBezTo>
                  <a:cubicBezTo>
                    <a:pt x="41" y="8"/>
                    <a:pt x="34" y="11"/>
                    <a:pt x="26" y="14"/>
                  </a:cubicBezTo>
                  <a:cubicBezTo>
                    <a:pt x="24" y="14"/>
                    <a:pt x="22" y="17"/>
                    <a:pt x="22" y="19"/>
                  </a:cubicBezTo>
                  <a:cubicBezTo>
                    <a:pt x="22" y="30"/>
                    <a:pt x="13" y="39"/>
                    <a:pt x="2" y="48"/>
                  </a:cubicBezTo>
                  <a:cubicBezTo>
                    <a:pt x="0" y="49"/>
                    <a:pt x="0" y="51"/>
                    <a:pt x="0" y="53"/>
                  </a:cubicBezTo>
                  <a:cubicBezTo>
                    <a:pt x="0" y="54"/>
                    <a:pt x="0" y="55"/>
                    <a:pt x="0" y="55"/>
                  </a:cubicBezTo>
                  <a:cubicBezTo>
                    <a:pt x="1" y="60"/>
                    <a:pt x="8" y="61"/>
                    <a:pt x="11" y="58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7" name="Freeform 146">
              <a:extLst>
                <a:ext uri="{FF2B5EF4-FFF2-40B4-BE49-F238E27FC236}">
                  <a16:creationId xmlns:a16="http://schemas.microsoft.com/office/drawing/2014/main" id="{76CD3D9E-A2C7-420C-B6C5-F85E34DC2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43638" y="9132887"/>
              <a:ext cx="1082675" cy="1076325"/>
            </a:xfrm>
            <a:custGeom>
              <a:avLst/>
              <a:gdLst>
                <a:gd name="T0" fmla="*/ 353 w 375"/>
                <a:gd name="T1" fmla="*/ 0 h 373"/>
                <a:gd name="T2" fmla="*/ 372 w 375"/>
                <a:gd name="T3" fmla="*/ 53 h 373"/>
                <a:gd name="T4" fmla="*/ 347 w 375"/>
                <a:gd name="T5" fmla="*/ 102 h 373"/>
                <a:gd name="T6" fmla="*/ 91 w 375"/>
                <a:gd name="T7" fmla="*/ 184 h 373"/>
                <a:gd name="T8" fmla="*/ 144 w 375"/>
                <a:gd name="T9" fmla="*/ 230 h 373"/>
                <a:gd name="T10" fmla="*/ 244 w 375"/>
                <a:gd name="T11" fmla="*/ 370 h 373"/>
                <a:gd name="T12" fmla="*/ 219 w 375"/>
                <a:gd name="T13" fmla="*/ 373 h 373"/>
                <a:gd name="T14" fmla="*/ 18 w 375"/>
                <a:gd name="T15" fmla="*/ 201 h 373"/>
                <a:gd name="T16" fmla="*/ 1 w 375"/>
                <a:gd name="T17" fmla="*/ 145 h 373"/>
                <a:gd name="T18" fmla="*/ 32 w 375"/>
                <a:gd name="T19" fmla="*/ 93 h 373"/>
                <a:gd name="T20" fmla="*/ 353 w 375"/>
                <a:gd name="T21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373">
                  <a:moveTo>
                    <a:pt x="353" y="0"/>
                  </a:moveTo>
                  <a:cubicBezTo>
                    <a:pt x="363" y="17"/>
                    <a:pt x="369" y="35"/>
                    <a:pt x="372" y="53"/>
                  </a:cubicBezTo>
                  <a:cubicBezTo>
                    <a:pt x="375" y="73"/>
                    <a:pt x="365" y="93"/>
                    <a:pt x="347" y="102"/>
                  </a:cubicBezTo>
                  <a:cubicBezTo>
                    <a:pt x="264" y="145"/>
                    <a:pt x="187" y="171"/>
                    <a:pt x="91" y="184"/>
                  </a:cubicBezTo>
                  <a:cubicBezTo>
                    <a:pt x="144" y="230"/>
                    <a:pt x="144" y="230"/>
                    <a:pt x="144" y="230"/>
                  </a:cubicBezTo>
                  <a:cubicBezTo>
                    <a:pt x="166" y="256"/>
                    <a:pt x="187" y="262"/>
                    <a:pt x="244" y="370"/>
                  </a:cubicBezTo>
                  <a:cubicBezTo>
                    <a:pt x="219" y="373"/>
                    <a:pt x="219" y="373"/>
                    <a:pt x="219" y="373"/>
                  </a:cubicBezTo>
                  <a:cubicBezTo>
                    <a:pt x="18" y="201"/>
                    <a:pt x="18" y="201"/>
                    <a:pt x="18" y="201"/>
                  </a:cubicBezTo>
                  <a:cubicBezTo>
                    <a:pt x="10" y="182"/>
                    <a:pt x="2" y="167"/>
                    <a:pt x="1" y="145"/>
                  </a:cubicBezTo>
                  <a:cubicBezTo>
                    <a:pt x="0" y="123"/>
                    <a:pt x="12" y="102"/>
                    <a:pt x="32" y="93"/>
                  </a:cubicBezTo>
                  <a:cubicBezTo>
                    <a:pt x="121" y="50"/>
                    <a:pt x="230" y="21"/>
                    <a:pt x="353" y="0"/>
                  </a:cubicBez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8" name="Freeform 147">
              <a:extLst>
                <a:ext uri="{FF2B5EF4-FFF2-40B4-BE49-F238E27FC236}">
                  <a16:creationId xmlns:a16="http://schemas.microsoft.com/office/drawing/2014/main" id="{FAAB368C-0978-4EAB-8794-EB2E1D147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0500" y="10137775"/>
              <a:ext cx="49213" cy="187325"/>
            </a:xfrm>
            <a:custGeom>
              <a:avLst/>
              <a:gdLst>
                <a:gd name="T0" fmla="*/ 31 w 31"/>
                <a:gd name="T1" fmla="*/ 116 h 118"/>
                <a:gd name="T2" fmla="*/ 8 w 31"/>
                <a:gd name="T3" fmla="*/ 118 h 118"/>
                <a:gd name="T4" fmla="*/ 0 w 31"/>
                <a:gd name="T5" fmla="*/ 2 h 118"/>
                <a:gd name="T6" fmla="*/ 24 w 31"/>
                <a:gd name="T7" fmla="*/ 0 h 118"/>
                <a:gd name="T8" fmla="*/ 31 w 31"/>
                <a:gd name="T9" fmla="*/ 11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18">
                  <a:moveTo>
                    <a:pt x="31" y="116"/>
                  </a:moveTo>
                  <a:lnTo>
                    <a:pt x="8" y="118"/>
                  </a:lnTo>
                  <a:lnTo>
                    <a:pt x="0" y="2"/>
                  </a:lnTo>
                  <a:lnTo>
                    <a:pt x="24" y="0"/>
                  </a:lnTo>
                  <a:lnTo>
                    <a:pt x="31" y="11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9" name="Freeform 148">
              <a:extLst>
                <a:ext uri="{FF2B5EF4-FFF2-40B4-BE49-F238E27FC236}">
                  <a16:creationId xmlns:a16="http://schemas.microsoft.com/office/drawing/2014/main" id="{FDD7C853-F8DF-4984-89BE-F0AC75C0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08738" y="10299700"/>
              <a:ext cx="219075" cy="100013"/>
            </a:xfrm>
            <a:custGeom>
              <a:avLst/>
              <a:gdLst>
                <a:gd name="T0" fmla="*/ 10 w 76"/>
                <a:gd name="T1" fmla="*/ 33 h 35"/>
                <a:gd name="T2" fmla="*/ 60 w 76"/>
                <a:gd name="T3" fmla="*/ 28 h 35"/>
                <a:gd name="T4" fmla="*/ 61 w 76"/>
                <a:gd name="T5" fmla="*/ 28 h 35"/>
                <a:gd name="T6" fmla="*/ 64 w 76"/>
                <a:gd name="T7" fmla="*/ 28 h 35"/>
                <a:gd name="T8" fmla="*/ 75 w 76"/>
                <a:gd name="T9" fmla="*/ 13 h 35"/>
                <a:gd name="T10" fmla="*/ 74 w 76"/>
                <a:gd name="T11" fmla="*/ 6 h 35"/>
                <a:gd name="T12" fmla="*/ 65 w 76"/>
                <a:gd name="T13" fmla="*/ 1 h 35"/>
                <a:gd name="T14" fmla="*/ 44 w 76"/>
                <a:gd name="T15" fmla="*/ 2 h 35"/>
                <a:gd name="T16" fmla="*/ 38 w 76"/>
                <a:gd name="T17" fmla="*/ 5 h 35"/>
                <a:gd name="T18" fmla="*/ 7 w 76"/>
                <a:gd name="T19" fmla="*/ 20 h 35"/>
                <a:gd name="T20" fmla="*/ 2 w 76"/>
                <a:gd name="T21" fmla="*/ 23 h 35"/>
                <a:gd name="T22" fmla="*/ 1 w 76"/>
                <a:gd name="T23" fmla="*/ 26 h 35"/>
                <a:gd name="T24" fmla="*/ 10 w 76"/>
                <a:gd name="T25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35">
                  <a:moveTo>
                    <a:pt x="10" y="33"/>
                  </a:moveTo>
                  <a:cubicBezTo>
                    <a:pt x="25" y="27"/>
                    <a:pt x="42" y="26"/>
                    <a:pt x="60" y="28"/>
                  </a:cubicBezTo>
                  <a:cubicBezTo>
                    <a:pt x="60" y="28"/>
                    <a:pt x="61" y="28"/>
                    <a:pt x="61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1" y="27"/>
                    <a:pt x="76" y="20"/>
                    <a:pt x="75" y="13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3" y="2"/>
                    <a:pt x="69" y="0"/>
                    <a:pt x="65" y="1"/>
                  </a:cubicBezTo>
                  <a:cubicBezTo>
                    <a:pt x="60" y="4"/>
                    <a:pt x="52" y="4"/>
                    <a:pt x="44" y="2"/>
                  </a:cubicBezTo>
                  <a:cubicBezTo>
                    <a:pt x="42" y="1"/>
                    <a:pt x="39" y="2"/>
                    <a:pt x="38" y="5"/>
                  </a:cubicBezTo>
                  <a:cubicBezTo>
                    <a:pt x="33" y="14"/>
                    <a:pt x="20" y="18"/>
                    <a:pt x="7" y="20"/>
                  </a:cubicBezTo>
                  <a:cubicBezTo>
                    <a:pt x="5" y="21"/>
                    <a:pt x="3" y="22"/>
                    <a:pt x="2" y="23"/>
                  </a:cubicBezTo>
                  <a:cubicBezTo>
                    <a:pt x="2" y="24"/>
                    <a:pt x="2" y="25"/>
                    <a:pt x="1" y="26"/>
                  </a:cubicBezTo>
                  <a:cubicBezTo>
                    <a:pt x="0" y="31"/>
                    <a:pt x="5" y="35"/>
                    <a:pt x="10" y="33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0" name="Freeform 149">
              <a:extLst>
                <a:ext uri="{FF2B5EF4-FFF2-40B4-BE49-F238E27FC236}">
                  <a16:creationId xmlns:a16="http://schemas.microsoft.com/office/drawing/2014/main" id="{485D3D70-ED73-4DA5-A02A-1EF4EADFF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37313" y="8008937"/>
              <a:ext cx="63500" cy="95250"/>
            </a:xfrm>
            <a:custGeom>
              <a:avLst/>
              <a:gdLst>
                <a:gd name="T0" fmla="*/ 0 w 40"/>
                <a:gd name="T1" fmla="*/ 56 h 60"/>
                <a:gd name="T2" fmla="*/ 5 w 40"/>
                <a:gd name="T3" fmla="*/ 0 h 60"/>
                <a:gd name="T4" fmla="*/ 40 w 40"/>
                <a:gd name="T5" fmla="*/ 4 h 60"/>
                <a:gd name="T6" fmla="*/ 35 w 40"/>
                <a:gd name="T7" fmla="*/ 60 h 60"/>
                <a:gd name="T8" fmla="*/ 0 w 40"/>
                <a:gd name="T9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0">
                  <a:moveTo>
                    <a:pt x="0" y="56"/>
                  </a:moveTo>
                  <a:lnTo>
                    <a:pt x="5" y="0"/>
                  </a:lnTo>
                  <a:lnTo>
                    <a:pt x="40" y="4"/>
                  </a:lnTo>
                  <a:lnTo>
                    <a:pt x="35" y="6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1" name="Freeform 150">
              <a:extLst>
                <a:ext uri="{FF2B5EF4-FFF2-40B4-BE49-F238E27FC236}">
                  <a16:creationId xmlns:a16="http://schemas.microsoft.com/office/drawing/2014/main" id="{CA1A5F93-45F3-404A-9AAC-B3835EFF8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6675" y="7875587"/>
              <a:ext cx="123825" cy="158750"/>
            </a:xfrm>
            <a:custGeom>
              <a:avLst/>
              <a:gdLst>
                <a:gd name="T0" fmla="*/ 5 w 43"/>
                <a:gd name="T1" fmla="*/ 45 h 55"/>
                <a:gd name="T2" fmla="*/ 1 w 43"/>
                <a:gd name="T3" fmla="*/ 17 h 55"/>
                <a:gd name="T4" fmla="*/ 13 w 43"/>
                <a:gd name="T5" fmla="*/ 2 h 55"/>
                <a:gd name="T6" fmla="*/ 35 w 43"/>
                <a:gd name="T7" fmla="*/ 3 h 55"/>
                <a:gd name="T8" fmla="*/ 42 w 43"/>
                <a:gd name="T9" fmla="*/ 17 h 55"/>
                <a:gd name="T10" fmla="*/ 36 w 43"/>
                <a:gd name="T11" fmla="*/ 47 h 55"/>
                <a:gd name="T12" fmla="*/ 31 w 43"/>
                <a:gd name="T13" fmla="*/ 52 h 55"/>
                <a:gd name="T14" fmla="*/ 10 w 43"/>
                <a:gd name="T15" fmla="*/ 51 h 55"/>
                <a:gd name="T16" fmla="*/ 5 w 43"/>
                <a:gd name="T17" fmla="*/ 4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5">
                  <a:moveTo>
                    <a:pt x="5" y="45"/>
                  </a:moveTo>
                  <a:cubicBezTo>
                    <a:pt x="1" y="36"/>
                    <a:pt x="0" y="27"/>
                    <a:pt x="1" y="17"/>
                  </a:cubicBezTo>
                  <a:cubicBezTo>
                    <a:pt x="2" y="10"/>
                    <a:pt x="7" y="5"/>
                    <a:pt x="13" y="2"/>
                  </a:cubicBezTo>
                  <a:cubicBezTo>
                    <a:pt x="21" y="0"/>
                    <a:pt x="28" y="0"/>
                    <a:pt x="35" y="3"/>
                  </a:cubicBezTo>
                  <a:cubicBezTo>
                    <a:pt x="40" y="6"/>
                    <a:pt x="43" y="11"/>
                    <a:pt x="42" y="17"/>
                  </a:cubicBezTo>
                  <a:cubicBezTo>
                    <a:pt x="41" y="28"/>
                    <a:pt x="39" y="38"/>
                    <a:pt x="36" y="47"/>
                  </a:cubicBezTo>
                  <a:cubicBezTo>
                    <a:pt x="35" y="49"/>
                    <a:pt x="33" y="51"/>
                    <a:pt x="31" y="52"/>
                  </a:cubicBezTo>
                  <a:cubicBezTo>
                    <a:pt x="24" y="55"/>
                    <a:pt x="17" y="54"/>
                    <a:pt x="10" y="51"/>
                  </a:cubicBezTo>
                  <a:cubicBezTo>
                    <a:pt x="8" y="49"/>
                    <a:pt x="6" y="47"/>
                    <a:pt x="5" y="45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2" name="Freeform 151">
              <a:extLst>
                <a:ext uri="{FF2B5EF4-FFF2-40B4-BE49-F238E27FC236}">
                  <a16:creationId xmlns:a16="http://schemas.microsoft.com/office/drawing/2014/main" id="{3131205B-BE73-4ED8-8579-97700BB83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00813" y="7956550"/>
              <a:ext cx="74613" cy="60325"/>
            </a:xfrm>
            <a:custGeom>
              <a:avLst/>
              <a:gdLst>
                <a:gd name="T0" fmla="*/ 4 w 26"/>
                <a:gd name="T1" fmla="*/ 6 h 21"/>
                <a:gd name="T2" fmla="*/ 13 w 26"/>
                <a:gd name="T3" fmla="*/ 1 h 21"/>
                <a:gd name="T4" fmla="*/ 22 w 26"/>
                <a:gd name="T5" fmla="*/ 4 h 21"/>
                <a:gd name="T6" fmla="*/ 24 w 26"/>
                <a:gd name="T7" fmla="*/ 8 h 21"/>
                <a:gd name="T8" fmla="*/ 18 w 26"/>
                <a:gd name="T9" fmla="*/ 19 h 21"/>
                <a:gd name="T10" fmla="*/ 10 w 26"/>
                <a:gd name="T11" fmla="*/ 20 h 21"/>
                <a:gd name="T12" fmla="*/ 1 w 26"/>
                <a:gd name="T13" fmla="*/ 14 h 21"/>
                <a:gd name="T14" fmla="*/ 1 w 26"/>
                <a:gd name="T15" fmla="*/ 13 h 21"/>
                <a:gd name="T16" fmla="*/ 4 w 26"/>
                <a:gd name="T1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1">
                  <a:moveTo>
                    <a:pt x="4" y="6"/>
                  </a:moveTo>
                  <a:cubicBezTo>
                    <a:pt x="6" y="4"/>
                    <a:pt x="9" y="2"/>
                    <a:pt x="13" y="1"/>
                  </a:cubicBezTo>
                  <a:cubicBezTo>
                    <a:pt x="16" y="0"/>
                    <a:pt x="19" y="1"/>
                    <a:pt x="22" y="4"/>
                  </a:cubicBezTo>
                  <a:cubicBezTo>
                    <a:pt x="23" y="5"/>
                    <a:pt x="23" y="6"/>
                    <a:pt x="24" y="8"/>
                  </a:cubicBezTo>
                  <a:cubicBezTo>
                    <a:pt x="26" y="12"/>
                    <a:pt x="23" y="17"/>
                    <a:pt x="18" y="19"/>
                  </a:cubicBezTo>
                  <a:cubicBezTo>
                    <a:pt x="15" y="19"/>
                    <a:pt x="13" y="20"/>
                    <a:pt x="10" y="20"/>
                  </a:cubicBezTo>
                  <a:cubicBezTo>
                    <a:pt x="6" y="21"/>
                    <a:pt x="2" y="18"/>
                    <a:pt x="1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0"/>
                    <a:pt x="2" y="7"/>
                    <a:pt x="4" y="6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3" name="Freeform 152">
              <a:extLst>
                <a:ext uri="{FF2B5EF4-FFF2-40B4-BE49-F238E27FC236}">
                  <a16:creationId xmlns:a16="http://schemas.microsoft.com/office/drawing/2014/main" id="{CE89B6CE-43FE-4ED7-BE56-DFC3C8291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48375" y="8624887"/>
              <a:ext cx="100013" cy="74613"/>
            </a:xfrm>
            <a:custGeom>
              <a:avLst/>
              <a:gdLst>
                <a:gd name="T0" fmla="*/ 56 w 63"/>
                <a:gd name="T1" fmla="*/ 47 h 47"/>
                <a:gd name="T2" fmla="*/ 0 w 63"/>
                <a:gd name="T3" fmla="*/ 34 h 47"/>
                <a:gd name="T4" fmla="*/ 9 w 63"/>
                <a:gd name="T5" fmla="*/ 0 h 47"/>
                <a:gd name="T6" fmla="*/ 63 w 63"/>
                <a:gd name="T7" fmla="*/ 12 h 47"/>
                <a:gd name="T8" fmla="*/ 56 w 6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47">
                  <a:moveTo>
                    <a:pt x="56" y="47"/>
                  </a:moveTo>
                  <a:lnTo>
                    <a:pt x="0" y="34"/>
                  </a:lnTo>
                  <a:lnTo>
                    <a:pt x="9" y="0"/>
                  </a:lnTo>
                  <a:lnTo>
                    <a:pt x="63" y="12"/>
                  </a:lnTo>
                  <a:lnTo>
                    <a:pt x="56" y="47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4" name="Freeform 153">
              <a:extLst>
                <a:ext uri="{FF2B5EF4-FFF2-40B4-BE49-F238E27FC236}">
                  <a16:creationId xmlns:a16="http://schemas.microsoft.com/office/drawing/2014/main" id="{E79BDF35-76A8-4758-A19A-0F11E00CF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3500" y="8037512"/>
              <a:ext cx="542925" cy="733425"/>
            </a:xfrm>
            <a:custGeom>
              <a:avLst/>
              <a:gdLst>
                <a:gd name="T0" fmla="*/ 188 w 188"/>
                <a:gd name="T1" fmla="*/ 60 h 254"/>
                <a:gd name="T2" fmla="*/ 78 w 188"/>
                <a:gd name="T3" fmla="*/ 234 h 254"/>
                <a:gd name="T4" fmla="*/ 12 w 188"/>
                <a:gd name="T5" fmla="*/ 236 h 254"/>
                <a:gd name="T6" fmla="*/ 8 w 188"/>
                <a:gd name="T7" fmla="*/ 0 h 254"/>
                <a:gd name="T8" fmla="*/ 32 w 188"/>
                <a:gd name="T9" fmla="*/ 3 h 254"/>
                <a:gd name="T10" fmla="*/ 55 w 188"/>
                <a:gd name="T11" fmla="*/ 161 h 254"/>
                <a:gd name="T12" fmla="*/ 71 w 188"/>
                <a:gd name="T13" fmla="*/ 132 h 254"/>
                <a:gd name="T14" fmla="*/ 71 w 188"/>
                <a:gd name="T15" fmla="*/ 132 h 254"/>
                <a:gd name="T16" fmla="*/ 139 w 188"/>
                <a:gd name="T17" fmla="*/ 33 h 254"/>
                <a:gd name="T18" fmla="*/ 188 w 188"/>
                <a:gd name="T19" fmla="*/ 6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254">
                  <a:moveTo>
                    <a:pt x="188" y="60"/>
                  </a:moveTo>
                  <a:cubicBezTo>
                    <a:pt x="169" y="121"/>
                    <a:pt x="128" y="178"/>
                    <a:pt x="78" y="234"/>
                  </a:cubicBezTo>
                  <a:cubicBezTo>
                    <a:pt x="60" y="253"/>
                    <a:pt x="31" y="254"/>
                    <a:pt x="12" y="236"/>
                  </a:cubicBezTo>
                  <a:cubicBezTo>
                    <a:pt x="1" y="166"/>
                    <a:pt x="0" y="87"/>
                    <a:pt x="8" y="0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68"/>
                    <a:pt x="40" y="112"/>
                    <a:pt x="55" y="161"/>
                  </a:cubicBezTo>
                  <a:cubicBezTo>
                    <a:pt x="55" y="161"/>
                    <a:pt x="61" y="149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88" y="101"/>
                    <a:pt x="118" y="52"/>
                    <a:pt x="139" y="33"/>
                  </a:cubicBezTo>
                  <a:cubicBezTo>
                    <a:pt x="161" y="34"/>
                    <a:pt x="177" y="43"/>
                    <a:pt x="188" y="6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5" name="Freeform 154">
              <a:extLst>
                <a:ext uri="{FF2B5EF4-FFF2-40B4-BE49-F238E27FC236}">
                  <a16:creationId xmlns:a16="http://schemas.microsoft.com/office/drawing/2014/main" id="{A0C2AB2E-CC2A-44B1-922A-2880D43FA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6388" y="8078787"/>
              <a:ext cx="638175" cy="1235075"/>
            </a:xfrm>
            <a:custGeom>
              <a:avLst/>
              <a:gdLst>
                <a:gd name="T0" fmla="*/ 221 w 221"/>
                <a:gd name="T1" fmla="*/ 372 h 428"/>
                <a:gd name="T2" fmla="*/ 16 w 221"/>
                <a:gd name="T3" fmla="*/ 399 h 428"/>
                <a:gd name="T4" fmla="*/ 1 w 221"/>
                <a:gd name="T5" fmla="*/ 272 h 428"/>
                <a:gd name="T6" fmla="*/ 1 w 221"/>
                <a:gd name="T7" fmla="*/ 244 h 428"/>
                <a:gd name="T8" fmla="*/ 50 w 221"/>
                <a:gd name="T9" fmla="*/ 17 h 428"/>
                <a:gd name="T10" fmla="*/ 99 w 221"/>
                <a:gd name="T11" fmla="*/ 1 h 428"/>
                <a:gd name="T12" fmla="*/ 221 w 221"/>
                <a:gd name="T13" fmla="*/ 372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428">
                  <a:moveTo>
                    <a:pt x="221" y="372"/>
                  </a:moveTo>
                  <a:cubicBezTo>
                    <a:pt x="150" y="415"/>
                    <a:pt x="81" y="428"/>
                    <a:pt x="16" y="399"/>
                  </a:cubicBezTo>
                  <a:cubicBezTo>
                    <a:pt x="7" y="359"/>
                    <a:pt x="2" y="316"/>
                    <a:pt x="1" y="272"/>
                  </a:cubicBezTo>
                  <a:cubicBezTo>
                    <a:pt x="1" y="263"/>
                    <a:pt x="0" y="254"/>
                    <a:pt x="1" y="244"/>
                  </a:cubicBezTo>
                  <a:cubicBezTo>
                    <a:pt x="2" y="168"/>
                    <a:pt x="14" y="99"/>
                    <a:pt x="50" y="17"/>
                  </a:cubicBezTo>
                  <a:cubicBezTo>
                    <a:pt x="67" y="3"/>
                    <a:pt x="84" y="0"/>
                    <a:pt x="99" y="1"/>
                  </a:cubicBezTo>
                  <a:cubicBezTo>
                    <a:pt x="153" y="95"/>
                    <a:pt x="194" y="226"/>
                    <a:pt x="221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6" name="Freeform 155">
              <a:extLst>
                <a:ext uri="{FF2B5EF4-FFF2-40B4-BE49-F238E27FC236}">
                  <a16:creationId xmlns:a16="http://schemas.microsoft.com/office/drawing/2014/main" id="{89927BAB-E5BA-4E8D-A687-DD8A58B19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9425" y="7970837"/>
              <a:ext cx="104775" cy="158750"/>
            </a:xfrm>
            <a:custGeom>
              <a:avLst/>
              <a:gdLst>
                <a:gd name="T0" fmla="*/ 0 w 36"/>
                <a:gd name="T1" fmla="*/ 11 h 55"/>
                <a:gd name="T2" fmla="*/ 3 w 36"/>
                <a:gd name="T3" fmla="*/ 51 h 55"/>
                <a:gd name="T4" fmla="*/ 36 w 36"/>
                <a:gd name="T5" fmla="*/ 45 h 55"/>
                <a:gd name="T6" fmla="*/ 24 w 36"/>
                <a:gd name="T7" fmla="*/ 0 h 55"/>
                <a:gd name="T8" fmla="*/ 0 w 36"/>
                <a:gd name="T9" fmla="*/ 1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55">
                  <a:moveTo>
                    <a:pt x="0" y="11"/>
                  </a:moveTo>
                  <a:cubicBezTo>
                    <a:pt x="3" y="51"/>
                    <a:pt x="3" y="51"/>
                    <a:pt x="3" y="51"/>
                  </a:cubicBezTo>
                  <a:cubicBezTo>
                    <a:pt x="18" y="55"/>
                    <a:pt x="28" y="53"/>
                    <a:pt x="36" y="45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4A4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7" name="Freeform 156">
              <a:extLst>
                <a:ext uri="{FF2B5EF4-FFF2-40B4-BE49-F238E27FC236}">
                  <a16:creationId xmlns:a16="http://schemas.microsoft.com/office/drawing/2014/main" id="{AA3B03BE-72D9-480F-A2C3-BF4409B6B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5" y="7681912"/>
              <a:ext cx="257175" cy="361950"/>
            </a:xfrm>
            <a:custGeom>
              <a:avLst/>
              <a:gdLst>
                <a:gd name="T0" fmla="*/ 6 w 89"/>
                <a:gd name="T1" fmla="*/ 6 h 125"/>
                <a:gd name="T2" fmla="*/ 7 w 89"/>
                <a:gd name="T3" fmla="*/ 26 h 125"/>
                <a:gd name="T4" fmla="*/ 0 w 89"/>
                <a:gd name="T5" fmla="*/ 81 h 125"/>
                <a:gd name="T6" fmla="*/ 11 w 89"/>
                <a:gd name="T7" fmla="*/ 83 h 125"/>
                <a:gd name="T8" fmla="*/ 9 w 89"/>
                <a:gd name="T9" fmla="*/ 122 h 125"/>
                <a:gd name="T10" fmla="*/ 89 w 89"/>
                <a:gd name="T11" fmla="*/ 93 h 125"/>
                <a:gd name="T12" fmla="*/ 85 w 89"/>
                <a:gd name="T13" fmla="*/ 0 h 125"/>
                <a:gd name="T14" fmla="*/ 6 w 89"/>
                <a:gd name="T15" fmla="*/ 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125">
                  <a:moveTo>
                    <a:pt x="6" y="6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7" y="41"/>
                    <a:pt x="4" y="60"/>
                    <a:pt x="0" y="81"/>
                  </a:cubicBezTo>
                  <a:cubicBezTo>
                    <a:pt x="5" y="80"/>
                    <a:pt x="10" y="80"/>
                    <a:pt x="11" y="83"/>
                  </a:cubicBezTo>
                  <a:cubicBezTo>
                    <a:pt x="14" y="98"/>
                    <a:pt x="9" y="110"/>
                    <a:pt x="9" y="122"/>
                  </a:cubicBezTo>
                  <a:cubicBezTo>
                    <a:pt x="35" y="125"/>
                    <a:pt x="65" y="114"/>
                    <a:pt x="89" y="93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8" name="Freeform 157">
              <a:extLst>
                <a:ext uri="{FF2B5EF4-FFF2-40B4-BE49-F238E27FC236}">
                  <a16:creationId xmlns:a16="http://schemas.microsoft.com/office/drawing/2014/main" id="{0B9E3369-C6C8-4057-BE2A-4CD54E326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1950" y="7567612"/>
              <a:ext cx="184150" cy="184150"/>
            </a:xfrm>
            <a:custGeom>
              <a:avLst/>
              <a:gdLst>
                <a:gd name="T0" fmla="*/ 63 w 64"/>
                <a:gd name="T1" fmla="*/ 30 h 64"/>
                <a:gd name="T2" fmla="*/ 34 w 64"/>
                <a:gd name="T3" fmla="*/ 63 h 64"/>
                <a:gd name="T4" fmla="*/ 1 w 64"/>
                <a:gd name="T5" fmla="*/ 34 h 64"/>
                <a:gd name="T6" fmla="*/ 30 w 64"/>
                <a:gd name="T7" fmla="*/ 1 h 64"/>
                <a:gd name="T8" fmla="*/ 63 w 64"/>
                <a:gd name="T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63" y="30"/>
                  </a:moveTo>
                  <a:cubicBezTo>
                    <a:pt x="64" y="47"/>
                    <a:pt x="51" y="62"/>
                    <a:pt x="34" y="63"/>
                  </a:cubicBezTo>
                  <a:cubicBezTo>
                    <a:pt x="17" y="64"/>
                    <a:pt x="2" y="52"/>
                    <a:pt x="1" y="34"/>
                  </a:cubicBezTo>
                  <a:cubicBezTo>
                    <a:pt x="0" y="17"/>
                    <a:pt x="13" y="3"/>
                    <a:pt x="30" y="1"/>
                  </a:cubicBezTo>
                  <a:cubicBezTo>
                    <a:pt x="47" y="0"/>
                    <a:pt x="62" y="13"/>
                    <a:pt x="63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69" name="Freeform 158">
              <a:extLst>
                <a:ext uri="{FF2B5EF4-FFF2-40B4-BE49-F238E27FC236}">
                  <a16:creationId xmlns:a16="http://schemas.microsoft.com/office/drawing/2014/main" id="{496DFA57-9B80-4942-82FD-3B0FFD7C6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8925" y="7589837"/>
              <a:ext cx="168275" cy="168275"/>
            </a:xfrm>
            <a:custGeom>
              <a:avLst/>
              <a:gdLst>
                <a:gd name="T0" fmla="*/ 57 w 58"/>
                <a:gd name="T1" fmla="*/ 27 h 58"/>
                <a:gd name="T2" fmla="*/ 31 w 58"/>
                <a:gd name="T3" fmla="*/ 57 h 58"/>
                <a:gd name="T4" fmla="*/ 1 w 58"/>
                <a:gd name="T5" fmla="*/ 31 h 58"/>
                <a:gd name="T6" fmla="*/ 27 w 58"/>
                <a:gd name="T7" fmla="*/ 1 h 58"/>
                <a:gd name="T8" fmla="*/ 57 w 58"/>
                <a:gd name="T9" fmla="*/ 2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8">
                  <a:moveTo>
                    <a:pt x="57" y="27"/>
                  </a:moveTo>
                  <a:cubicBezTo>
                    <a:pt x="58" y="42"/>
                    <a:pt x="47" y="56"/>
                    <a:pt x="31" y="57"/>
                  </a:cubicBezTo>
                  <a:cubicBezTo>
                    <a:pt x="16" y="58"/>
                    <a:pt x="2" y="46"/>
                    <a:pt x="1" y="31"/>
                  </a:cubicBezTo>
                  <a:cubicBezTo>
                    <a:pt x="0" y="15"/>
                    <a:pt x="11" y="2"/>
                    <a:pt x="27" y="1"/>
                  </a:cubicBezTo>
                  <a:cubicBezTo>
                    <a:pt x="42" y="0"/>
                    <a:pt x="56" y="11"/>
                    <a:pt x="57" y="2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0" name="Freeform 159">
              <a:extLst>
                <a:ext uri="{FF2B5EF4-FFF2-40B4-BE49-F238E27FC236}">
                  <a16:creationId xmlns:a16="http://schemas.microsoft.com/office/drawing/2014/main" id="{9F168D0B-3D6B-4CF1-9502-CC953CE97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6250" y="7535862"/>
              <a:ext cx="188913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3 h 65"/>
                <a:gd name="T4" fmla="*/ 1 w 65"/>
                <a:gd name="T5" fmla="*/ 34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8" y="65"/>
                    <a:pt x="3" y="52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1" name="Freeform 160">
              <a:extLst>
                <a:ext uri="{FF2B5EF4-FFF2-40B4-BE49-F238E27FC236}">
                  <a16:creationId xmlns:a16="http://schemas.microsoft.com/office/drawing/2014/main" id="{6188DEF2-443C-4160-9C4E-463EEC61F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9750" y="7634287"/>
              <a:ext cx="188913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4 h 65"/>
                <a:gd name="T4" fmla="*/ 1 w 65"/>
                <a:gd name="T5" fmla="*/ 35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4"/>
                  </a:cubicBezTo>
                  <a:cubicBezTo>
                    <a:pt x="18" y="65"/>
                    <a:pt x="3" y="52"/>
                    <a:pt x="1" y="35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2" name="Freeform 161">
              <a:extLst>
                <a:ext uri="{FF2B5EF4-FFF2-40B4-BE49-F238E27FC236}">
                  <a16:creationId xmlns:a16="http://schemas.microsoft.com/office/drawing/2014/main" id="{10F2EA83-4D79-404D-B978-B39DE4405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3875" y="7726362"/>
              <a:ext cx="187325" cy="187325"/>
            </a:xfrm>
            <a:custGeom>
              <a:avLst/>
              <a:gdLst>
                <a:gd name="T0" fmla="*/ 63 w 65"/>
                <a:gd name="T1" fmla="*/ 30 h 65"/>
                <a:gd name="T2" fmla="*/ 35 w 65"/>
                <a:gd name="T3" fmla="*/ 63 h 65"/>
                <a:gd name="T4" fmla="*/ 1 w 65"/>
                <a:gd name="T5" fmla="*/ 35 h 65"/>
                <a:gd name="T6" fmla="*/ 30 w 65"/>
                <a:gd name="T7" fmla="*/ 1 h 65"/>
                <a:gd name="T8" fmla="*/ 63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3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7" y="65"/>
                    <a:pt x="2" y="52"/>
                    <a:pt x="1" y="35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7" y="0"/>
                    <a:pt x="62" y="13"/>
                    <a:pt x="63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3" name="Freeform 162">
              <a:extLst>
                <a:ext uri="{FF2B5EF4-FFF2-40B4-BE49-F238E27FC236}">
                  <a16:creationId xmlns:a16="http://schemas.microsoft.com/office/drawing/2014/main" id="{8AD49C21-5BC5-4669-AF05-B121DE189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9738" y="7607300"/>
              <a:ext cx="187325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3 h 65"/>
                <a:gd name="T4" fmla="*/ 1 w 65"/>
                <a:gd name="T5" fmla="*/ 34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8" y="65"/>
                    <a:pt x="3" y="52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4" name="Freeform 163">
              <a:extLst>
                <a:ext uri="{FF2B5EF4-FFF2-40B4-BE49-F238E27FC236}">
                  <a16:creationId xmlns:a16="http://schemas.microsoft.com/office/drawing/2014/main" id="{45B63722-A084-41FB-A36C-E7DCB6C1F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4663" y="7666037"/>
              <a:ext cx="187325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4 h 65"/>
                <a:gd name="T4" fmla="*/ 1 w 65"/>
                <a:gd name="T5" fmla="*/ 35 h 65"/>
                <a:gd name="T6" fmla="*/ 30 w 65"/>
                <a:gd name="T7" fmla="*/ 2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8"/>
                    <a:pt x="52" y="63"/>
                    <a:pt x="35" y="64"/>
                  </a:cubicBezTo>
                  <a:cubicBezTo>
                    <a:pt x="18" y="65"/>
                    <a:pt x="3" y="52"/>
                    <a:pt x="1" y="35"/>
                  </a:cubicBezTo>
                  <a:cubicBezTo>
                    <a:pt x="0" y="18"/>
                    <a:pt x="13" y="3"/>
                    <a:pt x="30" y="2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5" name="Freeform 164">
              <a:extLst>
                <a:ext uri="{FF2B5EF4-FFF2-40B4-BE49-F238E27FC236}">
                  <a16:creationId xmlns:a16="http://schemas.microsoft.com/office/drawing/2014/main" id="{409AA10F-93FC-44A8-8E53-2103F4822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6388" y="8191500"/>
              <a:ext cx="373063" cy="744538"/>
            </a:xfrm>
            <a:custGeom>
              <a:avLst/>
              <a:gdLst>
                <a:gd name="T0" fmla="*/ 72 w 129"/>
                <a:gd name="T1" fmla="*/ 253 h 258"/>
                <a:gd name="T2" fmla="*/ 1 w 129"/>
                <a:gd name="T3" fmla="*/ 233 h 258"/>
                <a:gd name="T4" fmla="*/ 1 w 129"/>
                <a:gd name="T5" fmla="*/ 205 h 258"/>
                <a:gd name="T6" fmla="*/ 110 w 129"/>
                <a:gd name="T7" fmla="*/ 0 h 258"/>
                <a:gd name="T8" fmla="*/ 117 w 129"/>
                <a:gd name="T9" fmla="*/ 223 h 258"/>
                <a:gd name="T10" fmla="*/ 72 w 129"/>
                <a:gd name="T11" fmla="*/ 253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258">
                  <a:moveTo>
                    <a:pt x="72" y="253"/>
                  </a:moveTo>
                  <a:cubicBezTo>
                    <a:pt x="1" y="233"/>
                    <a:pt x="1" y="233"/>
                    <a:pt x="1" y="233"/>
                  </a:cubicBezTo>
                  <a:cubicBezTo>
                    <a:pt x="1" y="224"/>
                    <a:pt x="0" y="215"/>
                    <a:pt x="1" y="205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7" y="52"/>
                    <a:pt x="129" y="130"/>
                    <a:pt x="117" y="223"/>
                  </a:cubicBezTo>
                  <a:cubicBezTo>
                    <a:pt x="114" y="244"/>
                    <a:pt x="93" y="258"/>
                    <a:pt x="72" y="25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6" name="Freeform 165">
              <a:extLst>
                <a:ext uri="{FF2B5EF4-FFF2-40B4-BE49-F238E27FC236}">
                  <a16:creationId xmlns:a16="http://schemas.microsoft.com/office/drawing/2014/main" id="{0DBAD16D-39EA-4FFC-BB4E-8A3058519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67500" y="8304212"/>
              <a:ext cx="225425" cy="388938"/>
            </a:xfrm>
            <a:custGeom>
              <a:avLst/>
              <a:gdLst>
                <a:gd name="T0" fmla="*/ 36 w 78"/>
                <a:gd name="T1" fmla="*/ 0 h 135"/>
                <a:gd name="T2" fmla="*/ 0 w 78"/>
                <a:gd name="T3" fmla="*/ 131 h 135"/>
                <a:gd name="T4" fmla="*/ 28 w 78"/>
                <a:gd name="T5" fmla="*/ 130 h 135"/>
                <a:gd name="T6" fmla="*/ 74 w 78"/>
                <a:gd name="T7" fmla="*/ 132 h 135"/>
                <a:gd name="T8" fmla="*/ 78 w 78"/>
                <a:gd name="T9" fmla="*/ 35 h 135"/>
                <a:gd name="T10" fmla="*/ 36 w 78"/>
                <a:gd name="T1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135">
                  <a:moveTo>
                    <a:pt x="36" y="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28" y="130"/>
                    <a:pt x="28" y="130"/>
                    <a:pt x="28" y="130"/>
                  </a:cubicBezTo>
                  <a:cubicBezTo>
                    <a:pt x="28" y="130"/>
                    <a:pt x="71" y="135"/>
                    <a:pt x="74" y="132"/>
                  </a:cubicBezTo>
                  <a:cubicBezTo>
                    <a:pt x="77" y="129"/>
                    <a:pt x="78" y="35"/>
                    <a:pt x="78" y="35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7" name="Freeform 166">
              <a:extLst>
                <a:ext uri="{FF2B5EF4-FFF2-40B4-BE49-F238E27FC236}">
                  <a16:creationId xmlns:a16="http://schemas.microsoft.com/office/drawing/2014/main" id="{390D3706-30FC-4C7F-8968-2976EB36A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25" y="8145462"/>
              <a:ext cx="942975" cy="744538"/>
            </a:xfrm>
            <a:custGeom>
              <a:avLst/>
              <a:gdLst>
                <a:gd name="T0" fmla="*/ 299 w 327"/>
                <a:gd name="T1" fmla="*/ 235 h 258"/>
                <a:gd name="T2" fmla="*/ 268 w 327"/>
                <a:gd name="T3" fmla="*/ 255 h 258"/>
                <a:gd name="T4" fmla="*/ 0 w 327"/>
                <a:gd name="T5" fmla="*/ 190 h 258"/>
                <a:gd name="T6" fmla="*/ 9 w 327"/>
                <a:gd name="T7" fmla="*/ 167 h 258"/>
                <a:gd name="T8" fmla="*/ 207 w 327"/>
                <a:gd name="T9" fmla="*/ 184 h 258"/>
                <a:gd name="T10" fmla="*/ 207 w 327"/>
                <a:gd name="T11" fmla="*/ 184 h 258"/>
                <a:gd name="T12" fmla="*/ 209 w 327"/>
                <a:gd name="T13" fmla="*/ 184 h 258"/>
                <a:gd name="T14" fmla="*/ 217 w 327"/>
                <a:gd name="T15" fmla="*/ 178 h 258"/>
                <a:gd name="T16" fmla="*/ 217 w 327"/>
                <a:gd name="T17" fmla="*/ 177 h 258"/>
                <a:gd name="T18" fmla="*/ 254 w 327"/>
                <a:gd name="T19" fmla="*/ 13 h 258"/>
                <a:gd name="T20" fmla="*/ 258 w 327"/>
                <a:gd name="T21" fmla="*/ 9 h 258"/>
                <a:gd name="T22" fmla="*/ 307 w 327"/>
                <a:gd name="T23" fmla="*/ 7 h 258"/>
                <a:gd name="T24" fmla="*/ 311 w 327"/>
                <a:gd name="T25" fmla="*/ 12 h 258"/>
                <a:gd name="T26" fmla="*/ 299 w 327"/>
                <a:gd name="T27" fmla="*/ 23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7" h="258">
                  <a:moveTo>
                    <a:pt x="299" y="235"/>
                  </a:moveTo>
                  <a:cubicBezTo>
                    <a:pt x="296" y="249"/>
                    <a:pt x="282" y="258"/>
                    <a:pt x="268" y="255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67"/>
                    <a:pt x="9" y="167"/>
                    <a:pt x="9" y="167"/>
                  </a:cubicBezTo>
                  <a:cubicBezTo>
                    <a:pt x="207" y="184"/>
                    <a:pt x="207" y="184"/>
                    <a:pt x="207" y="184"/>
                  </a:cubicBezTo>
                  <a:cubicBezTo>
                    <a:pt x="207" y="184"/>
                    <a:pt x="207" y="184"/>
                    <a:pt x="207" y="184"/>
                  </a:cubicBezTo>
                  <a:cubicBezTo>
                    <a:pt x="209" y="184"/>
                    <a:pt x="209" y="184"/>
                    <a:pt x="209" y="184"/>
                  </a:cubicBezTo>
                  <a:cubicBezTo>
                    <a:pt x="213" y="184"/>
                    <a:pt x="216" y="182"/>
                    <a:pt x="217" y="178"/>
                  </a:cubicBezTo>
                  <a:cubicBezTo>
                    <a:pt x="217" y="177"/>
                    <a:pt x="217" y="177"/>
                    <a:pt x="217" y="177"/>
                  </a:cubicBezTo>
                  <a:cubicBezTo>
                    <a:pt x="223" y="98"/>
                    <a:pt x="241" y="54"/>
                    <a:pt x="254" y="13"/>
                  </a:cubicBezTo>
                  <a:cubicBezTo>
                    <a:pt x="255" y="11"/>
                    <a:pt x="256" y="10"/>
                    <a:pt x="258" y="9"/>
                  </a:cubicBezTo>
                  <a:cubicBezTo>
                    <a:pt x="275" y="1"/>
                    <a:pt x="291" y="0"/>
                    <a:pt x="307" y="7"/>
                  </a:cubicBezTo>
                  <a:cubicBezTo>
                    <a:pt x="310" y="8"/>
                    <a:pt x="311" y="10"/>
                    <a:pt x="311" y="12"/>
                  </a:cubicBezTo>
                  <a:cubicBezTo>
                    <a:pt x="327" y="79"/>
                    <a:pt x="318" y="156"/>
                    <a:pt x="299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8" name="Freeform 167">
              <a:extLst>
                <a:ext uri="{FF2B5EF4-FFF2-40B4-BE49-F238E27FC236}">
                  <a16:creationId xmlns:a16="http://schemas.microsoft.com/office/drawing/2014/main" id="{A5B27423-E15A-4C56-A18A-459C7AE4B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7025" y="8656637"/>
              <a:ext cx="85725" cy="60325"/>
            </a:xfrm>
            <a:custGeom>
              <a:avLst/>
              <a:gdLst>
                <a:gd name="T0" fmla="*/ 30 w 30"/>
                <a:gd name="T1" fmla="*/ 21 h 21"/>
                <a:gd name="T2" fmla="*/ 0 w 30"/>
                <a:gd name="T3" fmla="*/ 7 h 21"/>
                <a:gd name="T4" fmla="*/ 2 w 30"/>
                <a:gd name="T5" fmla="*/ 7 h 21"/>
                <a:gd name="T6" fmla="*/ 10 w 30"/>
                <a:gd name="T7" fmla="*/ 1 h 21"/>
                <a:gd name="T8" fmla="*/ 10 w 30"/>
                <a:gd name="T9" fmla="*/ 0 h 21"/>
                <a:gd name="T10" fmla="*/ 30 w 30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1">
                  <a:moveTo>
                    <a:pt x="30" y="21"/>
                  </a:moveTo>
                  <a:cubicBezTo>
                    <a:pt x="24" y="15"/>
                    <a:pt x="2" y="7"/>
                    <a:pt x="0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6" y="7"/>
                    <a:pt x="9" y="5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79" name="Freeform 168">
              <a:extLst>
                <a:ext uri="{FF2B5EF4-FFF2-40B4-BE49-F238E27FC236}">
                  <a16:creationId xmlns:a16="http://schemas.microsoft.com/office/drawing/2014/main" id="{E3173640-54BC-407D-80E2-299C946E3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7025" y="8675687"/>
              <a:ext cx="52388" cy="76200"/>
            </a:xfrm>
            <a:custGeom>
              <a:avLst/>
              <a:gdLst>
                <a:gd name="T0" fmla="*/ 0 w 18"/>
                <a:gd name="T1" fmla="*/ 0 h 26"/>
                <a:gd name="T2" fmla="*/ 18 w 18"/>
                <a:gd name="T3" fmla="*/ 26 h 26"/>
                <a:gd name="T4" fmla="*/ 12 w 18"/>
                <a:gd name="T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0"/>
                    <a:pt x="15" y="18"/>
                    <a:pt x="18" y="26"/>
                  </a:cubicBezTo>
                  <a:cubicBezTo>
                    <a:pt x="12" y="3"/>
                    <a:pt x="12" y="3"/>
                    <a:pt x="12" y="3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0" name="Freeform 169">
              <a:extLst>
                <a:ext uri="{FF2B5EF4-FFF2-40B4-BE49-F238E27FC236}">
                  <a16:creationId xmlns:a16="http://schemas.microsoft.com/office/drawing/2014/main" id="{6D59D20A-FC80-41E7-9BC4-BDDE621BF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0025" y="8418512"/>
              <a:ext cx="69850" cy="147638"/>
            </a:xfrm>
            <a:custGeom>
              <a:avLst/>
              <a:gdLst>
                <a:gd name="T0" fmla="*/ 24 w 24"/>
                <a:gd name="T1" fmla="*/ 0 h 51"/>
                <a:gd name="T2" fmla="*/ 5 w 24"/>
                <a:gd name="T3" fmla="*/ 51 h 51"/>
                <a:gd name="T4" fmla="*/ 0 w 24"/>
                <a:gd name="T5" fmla="*/ 0 h 51"/>
                <a:gd name="T6" fmla="*/ 8 w 24"/>
                <a:gd name="T7" fmla="*/ 29 h 51"/>
                <a:gd name="T8" fmla="*/ 24 w 24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51">
                  <a:moveTo>
                    <a:pt x="24" y="0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14" y="17"/>
                    <a:pt x="24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1" name="Freeform 170">
              <a:extLst>
                <a:ext uri="{FF2B5EF4-FFF2-40B4-BE49-F238E27FC236}">
                  <a16:creationId xmlns:a16="http://schemas.microsoft.com/office/drawing/2014/main" id="{F99246E9-4BE0-41D5-BB34-67F5D6B1E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21375" y="8569325"/>
              <a:ext cx="158750" cy="130175"/>
            </a:xfrm>
            <a:custGeom>
              <a:avLst/>
              <a:gdLst>
                <a:gd name="T0" fmla="*/ 43 w 55"/>
                <a:gd name="T1" fmla="*/ 43 h 45"/>
                <a:gd name="T2" fmla="*/ 15 w 55"/>
                <a:gd name="T3" fmla="*/ 42 h 45"/>
                <a:gd name="T4" fmla="*/ 2 w 55"/>
                <a:gd name="T5" fmla="*/ 28 h 45"/>
                <a:gd name="T6" fmla="*/ 6 w 55"/>
                <a:gd name="T7" fmla="*/ 7 h 45"/>
                <a:gd name="T8" fmla="*/ 20 w 55"/>
                <a:gd name="T9" fmla="*/ 1 h 45"/>
                <a:gd name="T10" fmla="*/ 49 w 55"/>
                <a:gd name="T11" fmla="*/ 12 h 45"/>
                <a:gd name="T12" fmla="*/ 53 w 55"/>
                <a:gd name="T13" fmla="*/ 17 h 45"/>
                <a:gd name="T14" fmla="*/ 49 w 55"/>
                <a:gd name="T15" fmla="*/ 38 h 45"/>
                <a:gd name="T16" fmla="*/ 43 w 55"/>
                <a:gd name="T17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45">
                  <a:moveTo>
                    <a:pt x="43" y="43"/>
                  </a:moveTo>
                  <a:cubicBezTo>
                    <a:pt x="34" y="45"/>
                    <a:pt x="25" y="45"/>
                    <a:pt x="15" y="42"/>
                  </a:cubicBezTo>
                  <a:cubicBezTo>
                    <a:pt x="8" y="41"/>
                    <a:pt x="3" y="35"/>
                    <a:pt x="2" y="28"/>
                  </a:cubicBezTo>
                  <a:cubicBezTo>
                    <a:pt x="0" y="20"/>
                    <a:pt x="1" y="13"/>
                    <a:pt x="6" y="7"/>
                  </a:cubicBezTo>
                  <a:cubicBezTo>
                    <a:pt x="9" y="2"/>
                    <a:pt x="15" y="0"/>
                    <a:pt x="20" y="1"/>
                  </a:cubicBezTo>
                  <a:cubicBezTo>
                    <a:pt x="31" y="4"/>
                    <a:pt x="41" y="7"/>
                    <a:pt x="49" y="12"/>
                  </a:cubicBezTo>
                  <a:cubicBezTo>
                    <a:pt x="51" y="13"/>
                    <a:pt x="53" y="15"/>
                    <a:pt x="53" y="17"/>
                  </a:cubicBezTo>
                  <a:cubicBezTo>
                    <a:pt x="55" y="25"/>
                    <a:pt x="53" y="31"/>
                    <a:pt x="49" y="38"/>
                  </a:cubicBezTo>
                  <a:cubicBezTo>
                    <a:pt x="48" y="40"/>
                    <a:pt x="46" y="42"/>
                    <a:pt x="43" y="43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2" name="Freeform 171">
              <a:extLst>
                <a:ext uri="{FF2B5EF4-FFF2-40B4-BE49-F238E27FC236}">
                  <a16:creationId xmlns:a16="http://schemas.microsoft.com/office/drawing/2014/main" id="{645B600C-3053-4BA4-B8FE-DDA81CC85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3450" y="8545512"/>
              <a:ext cx="53975" cy="73025"/>
            </a:xfrm>
            <a:custGeom>
              <a:avLst/>
              <a:gdLst>
                <a:gd name="T0" fmla="*/ 3 w 19"/>
                <a:gd name="T1" fmla="*/ 21 h 25"/>
                <a:gd name="T2" fmla="*/ 0 w 19"/>
                <a:gd name="T3" fmla="*/ 12 h 25"/>
                <a:gd name="T4" fmla="*/ 4 w 19"/>
                <a:gd name="T5" fmla="*/ 3 h 25"/>
                <a:gd name="T6" fmla="*/ 8 w 19"/>
                <a:gd name="T7" fmla="*/ 1 h 25"/>
                <a:gd name="T8" fmla="*/ 18 w 19"/>
                <a:gd name="T9" fmla="*/ 9 h 25"/>
                <a:gd name="T10" fmla="*/ 19 w 19"/>
                <a:gd name="T11" fmla="*/ 17 h 25"/>
                <a:gd name="T12" fmla="*/ 11 w 19"/>
                <a:gd name="T13" fmla="*/ 25 h 25"/>
                <a:gd name="T14" fmla="*/ 11 w 19"/>
                <a:gd name="T15" fmla="*/ 25 h 25"/>
                <a:gd name="T16" fmla="*/ 3 w 19"/>
                <a:gd name="T17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5">
                  <a:moveTo>
                    <a:pt x="3" y="21"/>
                  </a:moveTo>
                  <a:cubicBezTo>
                    <a:pt x="2" y="18"/>
                    <a:pt x="1" y="15"/>
                    <a:pt x="0" y="12"/>
                  </a:cubicBezTo>
                  <a:cubicBezTo>
                    <a:pt x="0" y="9"/>
                    <a:pt x="1" y="5"/>
                    <a:pt x="4" y="3"/>
                  </a:cubicBezTo>
                  <a:cubicBezTo>
                    <a:pt x="5" y="2"/>
                    <a:pt x="7" y="2"/>
                    <a:pt x="8" y="1"/>
                  </a:cubicBezTo>
                  <a:cubicBezTo>
                    <a:pt x="13" y="0"/>
                    <a:pt x="18" y="4"/>
                    <a:pt x="18" y="9"/>
                  </a:cubicBezTo>
                  <a:cubicBezTo>
                    <a:pt x="19" y="12"/>
                    <a:pt x="19" y="14"/>
                    <a:pt x="19" y="17"/>
                  </a:cubicBezTo>
                  <a:cubicBezTo>
                    <a:pt x="19" y="21"/>
                    <a:pt x="15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8" y="25"/>
                    <a:pt x="5" y="24"/>
                    <a:pt x="3" y="21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3" name="Freeform 172">
              <a:extLst>
                <a:ext uri="{FF2B5EF4-FFF2-40B4-BE49-F238E27FC236}">
                  <a16:creationId xmlns:a16="http://schemas.microsoft.com/office/drawing/2014/main" id="{D73D79A7-AE10-4295-A8A3-809EF4FFD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2525" y="9151937"/>
              <a:ext cx="1100138" cy="1103313"/>
            </a:xfrm>
            <a:custGeom>
              <a:avLst/>
              <a:gdLst>
                <a:gd name="T0" fmla="*/ 368 w 381"/>
                <a:gd name="T1" fmla="*/ 0 h 382"/>
                <a:gd name="T2" fmla="*/ 381 w 381"/>
                <a:gd name="T3" fmla="*/ 56 h 382"/>
                <a:gd name="T4" fmla="*/ 350 w 381"/>
                <a:gd name="T5" fmla="*/ 101 h 382"/>
                <a:gd name="T6" fmla="*/ 74 w 381"/>
                <a:gd name="T7" fmla="*/ 153 h 382"/>
                <a:gd name="T8" fmla="*/ 110 w 381"/>
                <a:gd name="T9" fmla="*/ 204 h 382"/>
                <a:gd name="T10" fmla="*/ 128 w 381"/>
                <a:gd name="T11" fmla="*/ 382 h 382"/>
                <a:gd name="T12" fmla="*/ 102 w 381"/>
                <a:gd name="T13" fmla="*/ 382 h 382"/>
                <a:gd name="T14" fmla="*/ 7 w 381"/>
                <a:gd name="T15" fmla="*/ 166 h 382"/>
                <a:gd name="T16" fmla="*/ 2 w 381"/>
                <a:gd name="T17" fmla="*/ 104 h 382"/>
                <a:gd name="T18" fmla="*/ 39 w 381"/>
                <a:gd name="T19" fmla="*/ 56 h 382"/>
                <a:gd name="T20" fmla="*/ 368 w 381"/>
                <a:gd name="T21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1" h="382">
                  <a:moveTo>
                    <a:pt x="368" y="0"/>
                  </a:moveTo>
                  <a:cubicBezTo>
                    <a:pt x="376" y="18"/>
                    <a:pt x="380" y="37"/>
                    <a:pt x="381" y="56"/>
                  </a:cubicBezTo>
                  <a:cubicBezTo>
                    <a:pt x="381" y="76"/>
                    <a:pt x="369" y="94"/>
                    <a:pt x="350" y="101"/>
                  </a:cubicBezTo>
                  <a:cubicBezTo>
                    <a:pt x="262" y="134"/>
                    <a:pt x="170" y="152"/>
                    <a:pt x="74" y="153"/>
                  </a:cubicBezTo>
                  <a:cubicBezTo>
                    <a:pt x="110" y="204"/>
                    <a:pt x="110" y="204"/>
                    <a:pt x="110" y="204"/>
                  </a:cubicBezTo>
                  <a:cubicBezTo>
                    <a:pt x="129" y="232"/>
                    <a:pt x="128" y="310"/>
                    <a:pt x="128" y="382"/>
                  </a:cubicBezTo>
                  <a:cubicBezTo>
                    <a:pt x="102" y="382"/>
                    <a:pt x="102" y="382"/>
                    <a:pt x="102" y="382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1" y="146"/>
                    <a:pt x="0" y="126"/>
                    <a:pt x="2" y="104"/>
                  </a:cubicBezTo>
                  <a:cubicBezTo>
                    <a:pt x="3" y="82"/>
                    <a:pt x="18" y="63"/>
                    <a:pt x="39" y="56"/>
                  </a:cubicBezTo>
                  <a:cubicBezTo>
                    <a:pt x="132" y="24"/>
                    <a:pt x="243" y="7"/>
                    <a:pt x="368" y="0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4" name="Freeform 173">
              <a:extLst>
                <a:ext uri="{FF2B5EF4-FFF2-40B4-BE49-F238E27FC236}">
                  <a16:creationId xmlns:a16="http://schemas.microsoft.com/office/drawing/2014/main" id="{28D08C32-CBBE-40D3-9634-4C6D96294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26313" y="8185150"/>
              <a:ext cx="271463" cy="615950"/>
            </a:xfrm>
            <a:custGeom>
              <a:avLst/>
              <a:gdLst>
                <a:gd name="T0" fmla="*/ 30 w 94"/>
                <a:gd name="T1" fmla="*/ 209 h 213"/>
                <a:gd name="T2" fmla="*/ 38 w 94"/>
                <a:gd name="T3" fmla="*/ 210 h 213"/>
                <a:gd name="T4" fmla="*/ 74 w 94"/>
                <a:gd name="T5" fmla="*/ 182 h 213"/>
                <a:gd name="T6" fmla="*/ 92 w 94"/>
                <a:gd name="T7" fmla="*/ 40 h 213"/>
                <a:gd name="T8" fmla="*/ 63 w 94"/>
                <a:gd name="T9" fmla="*/ 4 h 213"/>
                <a:gd name="T10" fmla="*/ 56 w 94"/>
                <a:gd name="T11" fmla="*/ 3 h 213"/>
                <a:gd name="T12" fmla="*/ 20 w 94"/>
                <a:gd name="T13" fmla="*/ 31 h 213"/>
                <a:gd name="T14" fmla="*/ 2 w 94"/>
                <a:gd name="T15" fmla="*/ 173 h 213"/>
                <a:gd name="T16" fmla="*/ 30 w 94"/>
                <a:gd name="T17" fmla="*/ 20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213">
                  <a:moveTo>
                    <a:pt x="30" y="209"/>
                  </a:moveTo>
                  <a:cubicBezTo>
                    <a:pt x="38" y="210"/>
                    <a:pt x="38" y="210"/>
                    <a:pt x="38" y="210"/>
                  </a:cubicBezTo>
                  <a:cubicBezTo>
                    <a:pt x="56" y="213"/>
                    <a:pt x="72" y="200"/>
                    <a:pt x="74" y="18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4" y="22"/>
                    <a:pt x="81" y="6"/>
                    <a:pt x="63" y="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38" y="0"/>
                    <a:pt x="22" y="13"/>
                    <a:pt x="20" y="31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0" y="191"/>
                    <a:pt x="13" y="207"/>
                    <a:pt x="30" y="209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5" name="Freeform 174">
              <a:extLst>
                <a:ext uri="{FF2B5EF4-FFF2-40B4-BE49-F238E27FC236}">
                  <a16:creationId xmlns:a16="http://schemas.microsoft.com/office/drawing/2014/main" id="{0037D480-12E5-4D1E-958F-6427D3337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75525" y="8315325"/>
              <a:ext cx="325438" cy="1076325"/>
            </a:xfrm>
            <a:custGeom>
              <a:avLst/>
              <a:gdLst>
                <a:gd name="T0" fmla="*/ 30 w 113"/>
                <a:gd name="T1" fmla="*/ 370 h 373"/>
                <a:gd name="T2" fmla="*/ 38 w 113"/>
                <a:gd name="T3" fmla="*/ 371 h 373"/>
                <a:gd name="T4" fmla="*/ 74 w 113"/>
                <a:gd name="T5" fmla="*/ 343 h 373"/>
                <a:gd name="T6" fmla="*/ 111 w 113"/>
                <a:gd name="T7" fmla="*/ 39 h 373"/>
                <a:gd name="T8" fmla="*/ 83 w 113"/>
                <a:gd name="T9" fmla="*/ 3 h 373"/>
                <a:gd name="T10" fmla="*/ 75 w 113"/>
                <a:gd name="T11" fmla="*/ 2 h 373"/>
                <a:gd name="T12" fmla="*/ 39 w 113"/>
                <a:gd name="T13" fmla="*/ 30 h 373"/>
                <a:gd name="T14" fmla="*/ 2 w 113"/>
                <a:gd name="T15" fmla="*/ 334 h 373"/>
                <a:gd name="T16" fmla="*/ 30 w 113"/>
                <a:gd name="T17" fmla="*/ 37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373">
                  <a:moveTo>
                    <a:pt x="30" y="370"/>
                  </a:moveTo>
                  <a:cubicBezTo>
                    <a:pt x="38" y="371"/>
                    <a:pt x="38" y="371"/>
                    <a:pt x="38" y="371"/>
                  </a:cubicBezTo>
                  <a:cubicBezTo>
                    <a:pt x="56" y="373"/>
                    <a:pt x="72" y="361"/>
                    <a:pt x="74" y="3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1"/>
                    <a:pt x="100" y="5"/>
                    <a:pt x="83" y="3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57" y="0"/>
                    <a:pt x="41" y="12"/>
                    <a:pt x="39" y="30"/>
                  </a:cubicBezTo>
                  <a:cubicBezTo>
                    <a:pt x="2" y="334"/>
                    <a:pt x="2" y="334"/>
                    <a:pt x="2" y="334"/>
                  </a:cubicBezTo>
                  <a:cubicBezTo>
                    <a:pt x="0" y="352"/>
                    <a:pt x="12" y="368"/>
                    <a:pt x="30" y="37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6" name="Freeform 175">
              <a:extLst>
                <a:ext uri="{FF2B5EF4-FFF2-40B4-BE49-F238E27FC236}">
                  <a16:creationId xmlns:a16="http://schemas.microsoft.com/office/drawing/2014/main" id="{E00E3147-2A73-4455-9A4A-74DF8E802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6250" y="8890000"/>
              <a:ext cx="211138" cy="655638"/>
            </a:xfrm>
            <a:custGeom>
              <a:avLst/>
              <a:gdLst>
                <a:gd name="T0" fmla="*/ 37 w 73"/>
                <a:gd name="T1" fmla="*/ 0 h 227"/>
                <a:gd name="T2" fmla="*/ 37 w 73"/>
                <a:gd name="T3" fmla="*/ 0 h 227"/>
                <a:gd name="T4" fmla="*/ 0 w 73"/>
                <a:gd name="T5" fmla="*/ 36 h 227"/>
                <a:gd name="T6" fmla="*/ 18 w 73"/>
                <a:gd name="T7" fmla="*/ 191 h 227"/>
                <a:gd name="T8" fmla="*/ 32 w 73"/>
                <a:gd name="T9" fmla="*/ 227 h 227"/>
                <a:gd name="T10" fmla="*/ 32 w 73"/>
                <a:gd name="T11" fmla="*/ 227 h 227"/>
                <a:gd name="T12" fmla="*/ 47 w 73"/>
                <a:gd name="T13" fmla="*/ 191 h 227"/>
                <a:gd name="T14" fmla="*/ 72 w 73"/>
                <a:gd name="T15" fmla="*/ 37 h 227"/>
                <a:gd name="T16" fmla="*/ 37 w 73"/>
                <a:gd name="T1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227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5"/>
                    <a:pt x="0" y="36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11"/>
                    <a:pt x="24" y="227"/>
                    <a:pt x="32" y="227"/>
                  </a:cubicBezTo>
                  <a:cubicBezTo>
                    <a:pt x="32" y="227"/>
                    <a:pt x="32" y="227"/>
                    <a:pt x="32" y="227"/>
                  </a:cubicBezTo>
                  <a:cubicBezTo>
                    <a:pt x="40" y="227"/>
                    <a:pt x="47" y="211"/>
                    <a:pt x="47" y="191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3" y="17"/>
                    <a:pt x="57" y="0"/>
                    <a:pt x="37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7" name="Freeform 176">
              <a:extLst>
                <a:ext uri="{FF2B5EF4-FFF2-40B4-BE49-F238E27FC236}">
                  <a16:creationId xmlns:a16="http://schemas.microsoft.com/office/drawing/2014/main" id="{252A5509-2E10-40AE-B45E-E31E9A0F4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70625" y="8829675"/>
              <a:ext cx="1047750" cy="261938"/>
            </a:xfrm>
            <a:custGeom>
              <a:avLst/>
              <a:gdLst>
                <a:gd name="T0" fmla="*/ 361 w 363"/>
                <a:gd name="T1" fmla="*/ 20 h 91"/>
                <a:gd name="T2" fmla="*/ 361 w 363"/>
                <a:gd name="T3" fmla="*/ 20 h 91"/>
                <a:gd name="T4" fmla="*/ 324 w 363"/>
                <a:gd name="T5" fmla="*/ 10 h 91"/>
                <a:gd name="T6" fmla="*/ 34 w 363"/>
                <a:gd name="T7" fmla="*/ 17 h 91"/>
                <a:gd name="T8" fmla="*/ 2 w 363"/>
                <a:gd name="T9" fmla="*/ 56 h 91"/>
                <a:gd name="T10" fmla="*/ 2 w 363"/>
                <a:gd name="T11" fmla="*/ 56 h 91"/>
                <a:gd name="T12" fmla="*/ 42 w 363"/>
                <a:gd name="T13" fmla="*/ 89 h 91"/>
                <a:gd name="T14" fmla="*/ 326 w 363"/>
                <a:gd name="T15" fmla="*/ 37 h 91"/>
                <a:gd name="T16" fmla="*/ 361 w 363"/>
                <a:gd name="T17" fmla="*/ 2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3" h="91">
                  <a:moveTo>
                    <a:pt x="361" y="20"/>
                  </a:moveTo>
                  <a:cubicBezTo>
                    <a:pt x="361" y="20"/>
                    <a:pt x="361" y="20"/>
                    <a:pt x="361" y="20"/>
                  </a:cubicBezTo>
                  <a:cubicBezTo>
                    <a:pt x="359" y="0"/>
                    <a:pt x="344" y="8"/>
                    <a:pt x="324" y="10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4" y="19"/>
                    <a:pt x="0" y="37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76"/>
                    <a:pt x="22" y="91"/>
                    <a:pt x="42" y="89"/>
                  </a:cubicBezTo>
                  <a:cubicBezTo>
                    <a:pt x="326" y="37"/>
                    <a:pt x="326" y="37"/>
                    <a:pt x="326" y="37"/>
                  </a:cubicBezTo>
                  <a:cubicBezTo>
                    <a:pt x="346" y="35"/>
                    <a:pt x="363" y="40"/>
                    <a:pt x="361" y="2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8" name="Freeform 177">
              <a:extLst>
                <a:ext uri="{FF2B5EF4-FFF2-40B4-BE49-F238E27FC236}">
                  <a16:creationId xmlns:a16="http://schemas.microsoft.com/office/drawing/2014/main" id="{C19369D8-B04E-4065-B625-5545BC6B0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9700" y="9583737"/>
              <a:ext cx="169863" cy="814388"/>
            </a:xfrm>
            <a:custGeom>
              <a:avLst/>
              <a:gdLst>
                <a:gd name="T0" fmla="*/ 0 w 107"/>
                <a:gd name="T1" fmla="*/ 14 h 513"/>
                <a:gd name="T2" fmla="*/ 32 w 107"/>
                <a:gd name="T3" fmla="*/ 513 h 513"/>
                <a:gd name="T4" fmla="*/ 67 w 107"/>
                <a:gd name="T5" fmla="*/ 513 h 513"/>
                <a:gd name="T6" fmla="*/ 107 w 107"/>
                <a:gd name="T7" fmla="*/ 0 h 513"/>
                <a:gd name="T8" fmla="*/ 0 w 107"/>
                <a:gd name="T9" fmla="*/ 14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513">
                  <a:moveTo>
                    <a:pt x="0" y="14"/>
                  </a:moveTo>
                  <a:lnTo>
                    <a:pt x="32" y="513"/>
                  </a:lnTo>
                  <a:lnTo>
                    <a:pt x="67" y="513"/>
                  </a:lnTo>
                  <a:lnTo>
                    <a:pt x="107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89" name="Freeform 178">
              <a:extLst>
                <a:ext uri="{FF2B5EF4-FFF2-40B4-BE49-F238E27FC236}">
                  <a16:creationId xmlns:a16="http://schemas.microsoft.com/office/drawing/2014/main" id="{993DB763-8EDF-43EC-A3F1-5E9AFF0B8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6138" y="9583737"/>
              <a:ext cx="168275" cy="814388"/>
            </a:xfrm>
            <a:custGeom>
              <a:avLst/>
              <a:gdLst>
                <a:gd name="T0" fmla="*/ 0 w 106"/>
                <a:gd name="T1" fmla="*/ 14 h 513"/>
                <a:gd name="T2" fmla="*/ 31 w 106"/>
                <a:gd name="T3" fmla="*/ 513 h 513"/>
                <a:gd name="T4" fmla="*/ 66 w 106"/>
                <a:gd name="T5" fmla="*/ 513 h 513"/>
                <a:gd name="T6" fmla="*/ 106 w 106"/>
                <a:gd name="T7" fmla="*/ 0 h 513"/>
                <a:gd name="T8" fmla="*/ 0 w 106"/>
                <a:gd name="T9" fmla="*/ 14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513">
                  <a:moveTo>
                    <a:pt x="0" y="14"/>
                  </a:moveTo>
                  <a:lnTo>
                    <a:pt x="31" y="513"/>
                  </a:lnTo>
                  <a:lnTo>
                    <a:pt x="66" y="513"/>
                  </a:lnTo>
                  <a:lnTo>
                    <a:pt x="106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90" name="Freeform 179">
              <a:extLst>
                <a:ext uri="{FF2B5EF4-FFF2-40B4-BE49-F238E27FC236}">
                  <a16:creationId xmlns:a16="http://schemas.microsoft.com/office/drawing/2014/main" id="{22BE27FE-788D-4DEE-9BF7-A0105C5CC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1913" y="9429750"/>
              <a:ext cx="1073150" cy="231775"/>
            </a:xfrm>
            <a:custGeom>
              <a:avLst/>
              <a:gdLst>
                <a:gd name="T0" fmla="*/ 0 w 372"/>
                <a:gd name="T1" fmla="*/ 32 h 80"/>
                <a:gd name="T2" fmla="*/ 0 w 372"/>
                <a:gd name="T3" fmla="*/ 40 h 80"/>
                <a:gd name="T4" fmla="*/ 32 w 372"/>
                <a:gd name="T5" fmla="*/ 73 h 80"/>
                <a:gd name="T6" fmla="*/ 338 w 372"/>
                <a:gd name="T7" fmla="*/ 79 h 80"/>
                <a:gd name="T8" fmla="*/ 371 w 372"/>
                <a:gd name="T9" fmla="*/ 48 h 80"/>
                <a:gd name="T10" fmla="*/ 371 w 372"/>
                <a:gd name="T11" fmla="*/ 40 h 80"/>
                <a:gd name="T12" fmla="*/ 340 w 372"/>
                <a:gd name="T13" fmla="*/ 7 h 80"/>
                <a:gd name="T14" fmla="*/ 33 w 372"/>
                <a:gd name="T15" fmla="*/ 1 h 80"/>
                <a:gd name="T16" fmla="*/ 0 w 372"/>
                <a:gd name="T17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80">
                  <a:moveTo>
                    <a:pt x="0" y="32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58"/>
                    <a:pt x="14" y="73"/>
                    <a:pt x="32" y="73"/>
                  </a:cubicBezTo>
                  <a:cubicBezTo>
                    <a:pt x="338" y="79"/>
                    <a:pt x="338" y="79"/>
                    <a:pt x="338" y="79"/>
                  </a:cubicBezTo>
                  <a:cubicBezTo>
                    <a:pt x="356" y="80"/>
                    <a:pt x="371" y="66"/>
                    <a:pt x="371" y="48"/>
                  </a:cubicBezTo>
                  <a:cubicBezTo>
                    <a:pt x="371" y="40"/>
                    <a:pt x="371" y="40"/>
                    <a:pt x="371" y="40"/>
                  </a:cubicBezTo>
                  <a:cubicBezTo>
                    <a:pt x="372" y="22"/>
                    <a:pt x="357" y="7"/>
                    <a:pt x="340" y="7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15" y="0"/>
                    <a:pt x="0" y="15"/>
                    <a:pt x="0" y="3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602BB253-3F91-47A8-9B3F-B8B908D4D58F}"/>
              </a:ext>
            </a:extLst>
          </p:cNvPr>
          <p:cNvSpPr txBox="1"/>
          <p:nvPr/>
        </p:nvSpPr>
        <p:spPr>
          <a:xfrm>
            <a:off x="697985" y="655357"/>
            <a:ext cx="463283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defTabSz="228554">
              <a:defRPr/>
            </a:pPr>
            <a:r>
              <a:rPr lang="de-DE" sz="3200" b="1">
                <a:solidFill>
                  <a:srgbClr val="555555"/>
                </a:solidFill>
                <a:latin typeface="Century Gothic"/>
              </a:rPr>
              <a:t>Herausforderungen</a:t>
            </a:r>
            <a:endParaRPr lang="en-US" sz="3200" b="1">
              <a:solidFill>
                <a:srgbClr val="555555"/>
              </a:solidFill>
              <a:latin typeface="Century Gothic"/>
            </a:endParaRPr>
          </a:p>
        </p:txBody>
      </p: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4E126319-E9C3-469F-A971-9763602C48D3}"/>
              </a:ext>
            </a:extLst>
          </p:cNvPr>
          <p:cNvGrpSpPr/>
          <p:nvPr/>
        </p:nvGrpSpPr>
        <p:grpSpPr>
          <a:xfrm>
            <a:off x="958334" y="2151897"/>
            <a:ext cx="4019523" cy="2347180"/>
            <a:chOff x="16726829" y="4303455"/>
            <a:chExt cx="4638909" cy="2564268"/>
          </a:xfrm>
        </p:grpSpPr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55D7C1A7-7FEE-4D36-A3EF-32FC10E3F2B1}"/>
                </a:ext>
              </a:extLst>
            </p:cNvPr>
            <p:cNvSpPr txBox="1"/>
            <p:nvPr/>
          </p:nvSpPr>
          <p:spPr>
            <a:xfrm>
              <a:off x="16726829" y="4303455"/>
              <a:ext cx="3570903" cy="3362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28554">
                <a:defRPr/>
              </a:pPr>
              <a:r>
                <a:rPr lang="en-US" sz="1400" b="1" err="1">
                  <a:latin typeface="Century Gothic"/>
                </a:rPr>
                <a:t>Teamstruktur</a:t>
              </a:r>
              <a:r>
                <a:rPr lang="en-US" sz="1400" b="1">
                  <a:latin typeface="Century Gothic"/>
                </a:rPr>
                <a:t> und </a:t>
              </a:r>
              <a:r>
                <a:rPr lang="en-US" sz="1400" b="1" err="1">
                  <a:latin typeface="Century Gothic"/>
                </a:rPr>
                <a:t>Zuständigkeiten</a:t>
              </a:r>
              <a:endParaRPr lang="en-US" sz="1400" b="1">
                <a:latin typeface="Century Gothic"/>
              </a:endParaRP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AC60A41D-423B-475B-9653-8AA17E28B7A3}"/>
                </a:ext>
              </a:extLst>
            </p:cNvPr>
            <p:cNvSpPr txBox="1"/>
            <p:nvPr/>
          </p:nvSpPr>
          <p:spPr>
            <a:xfrm>
              <a:off x="16726829" y="4951142"/>
              <a:ext cx="4638909" cy="1916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28554">
                <a:buClr>
                  <a:schemeClr val="accent1"/>
                </a:buClr>
                <a:defRPr/>
              </a:pPr>
              <a:r>
                <a:rPr lang="en-US" sz="1200" b="1" err="1">
                  <a:latin typeface="Calibri"/>
                </a:rPr>
                <a:t>Herausforderung</a:t>
              </a:r>
              <a:r>
                <a:rPr lang="en-US" sz="1200" b="1">
                  <a:latin typeface="Calibri"/>
                </a:rPr>
                <a:t>: </a:t>
              </a:r>
            </a:p>
            <a:p>
              <a:pPr marL="171450" indent="-171450" defTabSz="228554">
                <a:buClr>
                  <a:schemeClr val="accent1"/>
                </a:buClr>
                <a:buFont typeface="Wingdings" panose="05000000000000000000" pitchFamily="2" charset="2"/>
                <a:buChar char="§"/>
                <a:defRPr/>
              </a:pPr>
              <a:r>
                <a:rPr lang="en-US" sz="1200" err="1">
                  <a:latin typeface="Calibri"/>
                </a:rPr>
                <a:t>Verwirrung</a:t>
              </a:r>
              <a:r>
                <a:rPr lang="en-US" sz="1200">
                  <a:latin typeface="Calibri"/>
                </a:rPr>
                <a:t> in den </a:t>
              </a:r>
              <a:r>
                <a:rPr lang="en-US" sz="1200" err="1">
                  <a:latin typeface="Calibri"/>
                </a:rPr>
                <a:t>Aufgabenzuteilungen</a:t>
              </a:r>
              <a:r>
                <a:rPr lang="en-US" sz="1200">
                  <a:latin typeface="Calibri"/>
                </a:rPr>
                <a:t> </a:t>
              </a:r>
            </a:p>
            <a:p>
              <a:pPr defTabSz="228554">
                <a:buClr>
                  <a:schemeClr val="accent1"/>
                </a:buClr>
                <a:defRPr/>
              </a:pPr>
              <a:endParaRPr lang="en-US" sz="1200">
                <a:latin typeface="Calibri"/>
              </a:endParaRPr>
            </a:p>
            <a:p>
              <a:pPr defTabSz="228554">
                <a:buClr>
                  <a:schemeClr val="accent1"/>
                </a:buClr>
                <a:defRPr/>
              </a:pPr>
              <a:endParaRPr lang="en-US" sz="1200">
                <a:latin typeface="Calibri"/>
              </a:endParaRPr>
            </a:p>
            <a:p>
              <a:pPr defTabSz="228554">
                <a:defRPr/>
              </a:pPr>
              <a:r>
                <a:rPr lang="en-US" sz="1200" b="1" err="1">
                  <a:latin typeface="Calibri"/>
                </a:rPr>
                <a:t>Lösung</a:t>
              </a:r>
              <a:r>
                <a:rPr lang="en-US" sz="1200" b="1">
                  <a:latin typeface="Calibri"/>
                </a:rPr>
                <a:t>: </a:t>
              </a:r>
              <a:br>
                <a:rPr lang="en-US" sz="1200">
                  <a:latin typeface="Calibri"/>
                </a:rPr>
              </a:br>
              <a:r>
                <a:rPr lang="en-US" sz="1200" err="1">
                  <a:latin typeface="Calibri"/>
                </a:rPr>
                <a:t>Aufteilung</a:t>
              </a:r>
              <a:r>
                <a:rPr lang="en-US" sz="1200">
                  <a:latin typeface="Calibri"/>
                </a:rPr>
                <a:t> </a:t>
              </a:r>
              <a:r>
                <a:rPr lang="en-US" sz="1200" err="1">
                  <a:latin typeface="Calibri"/>
                </a:rPr>
                <a:t>nur</a:t>
              </a:r>
              <a:r>
                <a:rPr lang="en-US" sz="1200">
                  <a:latin typeface="Calibri"/>
                </a:rPr>
                <a:t> in Frontend und Backend </a:t>
              </a:r>
              <a:r>
                <a:rPr lang="en-US" sz="1200" err="1">
                  <a:latin typeface="Calibri"/>
                </a:rPr>
                <a:t>mit</a:t>
              </a:r>
              <a:r>
                <a:rPr lang="en-US" sz="1200">
                  <a:latin typeface="Calibri"/>
                </a:rPr>
                <a:t> je </a:t>
              </a:r>
              <a:r>
                <a:rPr lang="en-US" sz="1200" err="1">
                  <a:latin typeface="Calibri"/>
                </a:rPr>
                <a:t>einem</a:t>
              </a:r>
              <a:r>
                <a:rPr lang="en-US" sz="1200">
                  <a:latin typeface="Calibri"/>
                </a:rPr>
                <a:t> </a:t>
              </a:r>
              <a:r>
                <a:rPr lang="en-US" sz="1200" err="1">
                  <a:latin typeface="Calibri"/>
                </a:rPr>
                <a:t>Verantwortlichen</a:t>
              </a:r>
              <a:endParaRPr lang="en-US" sz="1200">
                <a:latin typeface="Calibri"/>
              </a:endParaRPr>
            </a:p>
            <a:p>
              <a:pPr marL="171450" indent="-171450" defTabSz="228554">
                <a:buClr>
                  <a:schemeClr val="accent1"/>
                </a:buClr>
                <a:buFont typeface="Wingdings" panose="05000000000000000000" pitchFamily="2" charset="2"/>
                <a:buChar char="§"/>
                <a:defRPr/>
              </a:pPr>
              <a:r>
                <a:rPr lang="en-US" sz="1200">
                  <a:latin typeface="Calibri"/>
                </a:rPr>
                <a:t>	</a:t>
              </a:r>
              <a:r>
                <a:rPr lang="en-US" sz="1200" err="1">
                  <a:latin typeface="Calibri"/>
                </a:rPr>
                <a:t>Überblick</a:t>
              </a:r>
              <a:r>
                <a:rPr lang="en-US" sz="1200">
                  <a:latin typeface="Calibri"/>
                </a:rPr>
                <a:t> </a:t>
              </a:r>
              <a:r>
                <a:rPr lang="en-US" sz="1200" err="1">
                  <a:latin typeface="Calibri"/>
                </a:rPr>
                <a:t>über</a:t>
              </a:r>
              <a:r>
                <a:rPr lang="en-US" sz="1200">
                  <a:latin typeface="Calibri"/>
                </a:rPr>
                <a:t> die </a:t>
              </a:r>
              <a:r>
                <a:rPr lang="en-US" sz="1200" err="1">
                  <a:latin typeface="Calibri"/>
                </a:rPr>
                <a:t>Aufgaben</a:t>
              </a:r>
              <a:endParaRPr lang="en-US" sz="1200">
                <a:latin typeface="Calibri"/>
              </a:endParaRPr>
            </a:p>
            <a:p>
              <a:pPr marL="171450" indent="-171450" defTabSz="228554">
                <a:buClr>
                  <a:schemeClr val="accent1"/>
                </a:buClr>
                <a:buFont typeface="Wingdings" panose="05000000000000000000" pitchFamily="2" charset="2"/>
                <a:buChar char="§"/>
                <a:defRPr/>
              </a:pPr>
              <a:r>
                <a:rPr lang="en-US" sz="1200">
                  <a:latin typeface="Calibri"/>
                </a:rPr>
                <a:t>	</a:t>
              </a:r>
              <a:r>
                <a:rPr lang="en-US" sz="1200" err="1">
                  <a:latin typeface="Calibri"/>
                </a:rPr>
                <a:t>Codeabnahme</a:t>
              </a:r>
              <a:endParaRPr lang="en-US" sz="1200">
                <a:latin typeface="Calibri"/>
              </a:endParaRPr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88C6ED23-0DA2-4056-BD1E-2EE846D3458C}"/>
              </a:ext>
            </a:extLst>
          </p:cNvPr>
          <p:cNvGrpSpPr/>
          <p:nvPr/>
        </p:nvGrpSpPr>
        <p:grpSpPr>
          <a:xfrm>
            <a:off x="6118484" y="2616942"/>
            <a:ext cx="1282534" cy="1706340"/>
            <a:chOff x="10207625" y="8980488"/>
            <a:chExt cx="2565401" cy="3413125"/>
          </a:xfrm>
        </p:grpSpPr>
        <p:sp>
          <p:nvSpPr>
            <p:cNvPr id="238" name="Freeform 219">
              <a:extLst>
                <a:ext uri="{FF2B5EF4-FFF2-40B4-BE49-F238E27FC236}">
                  <a16:creationId xmlns:a16="http://schemas.microsoft.com/office/drawing/2014/main" id="{0D639A4F-DC64-469B-9F2E-0036C2749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7513" y="9126538"/>
              <a:ext cx="411163" cy="604838"/>
            </a:xfrm>
            <a:custGeom>
              <a:avLst/>
              <a:gdLst>
                <a:gd name="T0" fmla="*/ 125 w 129"/>
                <a:gd name="T1" fmla="*/ 60 h 190"/>
                <a:gd name="T2" fmla="*/ 111 w 129"/>
                <a:gd name="T3" fmla="*/ 5 h 190"/>
                <a:gd name="T4" fmla="*/ 110 w 129"/>
                <a:gd name="T5" fmla="*/ 5 h 190"/>
                <a:gd name="T6" fmla="*/ 110 w 129"/>
                <a:gd name="T7" fmla="*/ 5 h 190"/>
                <a:gd name="T8" fmla="*/ 9 w 129"/>
                <a:gd name="T9" fmla="*/ 0 h 190"/>
                <a:gd name="T10" fmla="*/ 3 w 129"/>
                <a:gd name="T11" fmla="*/ 128 h 190"/>
                <a:gd name="T12" fmla="*/ 0 w 129"/>
                <a:gd name="T13" fmla="*/ 178 h 190"/>
                <a:gd name="T14" fmla="*/ 81 w 129"/>
                <a:gd name="T15" fmla="*/ 182 h 190"/>
                <a:gd name="T16" fmla="*/ 70 w 129"/>
                <a:gd name="T17" fmla="*/ 132 h 190"/>
                <a:gd name="T18" fmla="*/ 73 w 129"/>
                <a:gd name="T19" fmla="*/ 132 h 190"/>
                <a:gd name="T20" fmla="*/ 80 w 129"/>
                <a:gd name="T21" fmla="*/ 131 h 190"/>
                <a:gd name="T22" fmla="*/ 104 w 129"/>
                <a:gd name="T23" fmla="*/ 111 h 190"/>
                <a:gd name="T24" fmla="*/ 105 w 129"/>
                <a:gd name="T25" fmla="*/ 102 h 190"/>
                <a:gd name="T26" fmla="*/ 106 w 129"/>
                <a:gd name="T27" fmla="*/ 88 h 190"/>
                <a:gd name="T28" fmla="*/ 110 w 129"/>
                <a:gd name="T29" fmla="*/ 87 h 190"/>
                <a:gd name="T30" fmla="*/ 125 w 129"/>
                <a:gd name="T31" fmla="*/ 6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" h="190">
                  <a:moveTo>
                    <a:pt x="125" y="60"/>
                  </a:moveTo>
                  <a:cubicBezTo>
                    <a:pt x="111" y="5"/>
                    <a:pt x="111" y="5"/>
                    <a:pt x="111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1" y="145"/>
                    <a:pt x="1" y="156"/>
                    <a:pt x="0" y="178"/>
                  </a:cubicBezTo>
                  <a:cubicBezTo>
                    <a:pt x="24" y="190"/>
                    <a:pt x="51" y="190"/>
                    <a:pt x="81" y="182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75" y="132"/>
                    <a:pt x="78" y="132"/>
                    <a:pt x="80" y="131"/>
                  </a:cubicBezTo>
                  <a:cubicBezTo>
                    <a:pt x="91" y="129"/>
                    <a:pt x="100" y="121"/>
                    <a:pt x="104" y="111"/>
                  </a:cubicBezTo>
                  <a:cubicBezTo>
                    <a:pt x="105" y="108"/>
                    <a:pt x="105" y="105"/>
                    <a:pt x="105" y="102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10" y="87"/>
                    <a:pt x="110" y="87"/>
                    <a:pt x="110" y="87"/>
                  </a:cubicBezTo>
                  <a:cubicBezTo>
                    <a:pt x="122" y="84"/>
                    <a:pt x="129" y="71"/>
                    <a:pt x="125" y="60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9" name="Freeform 220">
              <a:extLst>
                <a:ext uri="{FF2B5EF4-FFF2-40B4-BE49-F238E27FC236}">
                  <a16:creationId xmlns:a16="http://schemas.microsoft.com/office/drawing/2014/main" id="{BBC8F79E-FAA3-479F-8437-736A812AC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7663" y="8980488"/>
              <a:ext cx="538163" cy="563563"/>
            </a:xfrm>
            <a:custGeom>
              <a:avLst/>
              <a:gdLst>
                <a:gd name="T0" fmla="*/ 164 w 169"/>
                <a:gd name="T1" fmla="*/ 5 h 177"/>
                <a:gd name="T2" fmla="*/ 163 w 169"/>
                <a:gd name="T3" fmla="*/ 0 h 177"/>
                <a:gd name="T4" fmla="*/ 39 w 169"/>
                <a:gd name="T5" fmla="*/ 24 h 177"/>
                <a:gd name="T6" fmla="*/ 5 w 169"/>
                <a:gd name="T7" fmla="*/ 74 h 177"/>
                <a:gd name="T8" fmla="*/ 6 w 169"/>
                <a:gd name="T9" fmla="*/ 79 h 177"/>
                <a:gd name="T10" fmla="*/ 18 w 169"/>
                <a:gd name="T11" fmla="*/ 122 h 177"/>
                <a:gd name="T12" fmla="*/ 35 w 169"/>
                <a:gd name="T13" fmla="*/ 136 h 177"/>
                <a:gd name="T14" fmla="*/ 41 w 169"/>
                <a:gd name="T15" fmla="*/ 136 h 177"/>
                <a:gd name="T16" fmla="*/ 55 w 169"/>
                <a:gd name="T17" fmla="*/ 125 h 177"/>
                <a:gd name="T18" fmla="*/ 56 w 169"/>
                <a:gd name="T19" fmla="*/ 121 h 177"/>
                <a:gd name="T20" fmla="*/ 53 w 169"/>
                <a:gd name="T21" fmla="*/ 118 h 177"/>
                <a:gd name="T22" fmla="*/ 56 w 169"/>
                <a:gd name="T23" fmla="*/ 96 h 177"/>
                <a:gd name="T24" fmla="*/ 77 w 169"/>
                <a:gd name="T25" fmla="*/ 104 h 177"/>
                <a:gd name="T26" fmla="*/ 74 w 169"/>
                <a:gd name="T27" fmla="*/ 126 h 177"/>
                <a:gd name="T28" fmla="*/ 69 w 169"/>
                <a:gd name="T29" fmla="*/ 129 h 177"/>
                <a:gd name="T30" fmla="*/ 75 w 169"/>
                <a:gd name="T31" fmla="*/ 167 h 177"/>
                <a:gd name="T32" fmla="*/ 102 w 169"/>
                <a:gd name="T33" fmla="*/ 177 h 177"/>
                <a:gd name="T34" fmla="*/ 126 w 169"/>
                <a:gd name="T35" fmla="*/ 157 h 177"/>
                <a:gd name="T36" fmla="*/ 87 w 169"/>
                <a:gd name="T37" fmla="*/ 154 h 177"/>
                <a:gd name="T38" fmla="*/ 90 w 169"/>
                <a:gd name="T39" fmla="*/ 112 h 177"/>
                <a:gd name="T40" fmla="*/ 90 w 169"/>
                <a:gd name="T41" fmla="*/ 111 h 177"/>
                <a:gd name="T42" fmla="*/ 90 w 169"/>
                <a:gd name="T43" fmla="*/ 111 h 177"/>
                <a:gd name="T44" fmla="*/ 91 w 169"/>
                <a:gd name="T45" fmla="*/ 107 h 177"/>
                <a:gd name="T46" fmla="*/ 91 w 169"/>
                <a:gd name="T47" fmla="*/ 107 h 177"/>
                <a:gd name="T48" fmla="*/ 97 w 169"/>
                <a:gd name="T49" fmla="*/ 83 h 177"/>
                <a:gd name="T50" fmla="*/ 99 w 169"/>
                <a:gd name="T51" fmla="*/ 78 h 177"/>
                <a:gd name="T52" fmla="*/ 109 w 169"/>
                <a:gd name="T53" fmla="*/ 59 h 177"/>
                <a:gd name="T54" fmla="*/ 131 w 169"/>
                <a:gd name="T55" fmla="*/ 55 h 177"/>
                <a:gd name="T56" fmla="*/ 164 w 169"/>
                <a:gd name="T57" fmla="*/ 5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9" h="177">
                  <a:moveTo>
                    <a:pt x="164" y="5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16" y="28"/>
                    <a:pt x="0" y="50"/>
                    <a:pt x="5" y="74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20" y="131"/>
                    <a:pt x="27" y="136"/>
                    <a:pt x="35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7" y="136"/>
                    <a:pt x="53" y="131"/>
                    <a:pt x="55" y="125"/>
                  </a:cubicBezTo>
                  <a:cubicBezTo>
                    <a:pt x="56" y="121"/>
                    <a:pt x="56" y="121"/>
                    <a:pt x="56" y="121"/>
                  </a:cubicBezTo>
                  <a:cubicBezTo>
                    <a:pt x="55" y="120"/>
                    <a:pt x="54" y="119"/>
                    <a:pt x="53" y="118"/>
                  </a:cubicBezTo>
                  <a:cubicBezTo>
                    <a:pt x="48" y="109"/>
                    <a:pt x="50" y="101"/>
                    <a:pt x="56" y="96"/>
                  </a:cubicBezTo>
                  <a:cubicBezTo>
                    <a:pt x="63" y="88"/>
                    <a:pt x="76" y="90"/>
                    <a:pt x="77" y="104"/>
                  </a:cubicBezTo>
                  <a:cubicBezTo>
                    <a:pt x="77" y="113"/>
                    <a:pt x="76" y="121"/>
                    <a:pt x="74" y="126"/>
                  </a:cubicBezTo>
                  <a:cubicBezTo>
                    <a:pt x="73" y="129"/>
                    <a:pt x="71" y="130"/>
                    <a:pt x="69" y="129"/>
                  </a:cubicBezTo>
                  <a:cubicBezTo>
                    <a:pt x="67" y="145"/>
                    <a:pt x="67" y="160"/>
                    <a:pt x="75" y="167"/>
                  </a:cubicBezTo>
                  <a:cubicBezTo>
                    <a:pt x="81" y="173"/>
                    <a:pt x="91" y="177"/>
                    <a:pt x="102" y="177"/>
                  </a:cubicBezTo>
                  <a:cubicBezTo>
                    <a:pt x="113" y="175"/>
                    <a:pt x="122" y="167"/>
                    <a:pt x="126" y="157"/>
                  </a:cubicBezTo>
                  <a:cubicBezTo>
                    <a:pt x="108" y="161"/>
                    <a:pt x="94" y="160"/>
                    <a:pt x="87" y="154"/>
                  </a:cubicBezTo>
                  <a:cubicBezTo>
                    <a:pt x="80" y="147"/>
                    <a:pt x="86" y="125"/>
                    <a:pt x="90" y="112"/>
                  </a:cubicBezTo>
                  <a:cubicBezTo>
                    <a:pt x="90" y="112"/>
                    <a:pt x="90" y="112"/>
                    <a:pt x="90" y="111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09"/>
                    <a:pt x="91" y="108"/>
                    <a:pt x="91" y="107"/>
                  </a:cubicBezTo>
                  <a:cubicBezTo>
                    <a:pt x="91" y="107"/>
                    <a:pt x="91" y="107"/>
                    <a:pt x="91" y="107"/>
                  </a:cubicBezTo>
                  <a:cubicBezTo>
                    <a:pt x="97" y="83"/>
                    <a:pt x="97" y="83"/>
                    <a:pt x="97" y="83"/>
                  </a:cubicBezTo>
                  <a:cubicBezTo>
                    <a:pt x="97" y="81"/>
                    <a:pt x="98" y="79"/>
                    <a:pt x="99" y="78"/>
                  </a:cubicBezTo>
                  <a:cubicBezTo>
                    <a:pt x="109" y="59"/>
                    <a:pt x="109" y="59"/>
                    <a:pt x="109" y="59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54" y="50"/>
                    <a:pt x="169" y="28"/>
                    <a:pt x="164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0" name="Freeform 221">
              <a:extLst>
                <a:ext uri="{FF2B5EF4-FFF2-40B4-BE49-F238E27FC236}">
                  <a16:creationId xmlns:a16="http://schemas.microsoft.com/office/drawing/2014/main" id="{CC3FB30D-D649-462E-A847-5155F464C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1975" y="11890376"/>
              <a:ext cx="127000" cy="300038"/>
            </a:xfrm>
            <a:custGeom>
              <a:avLst/>
              <a:gdLst>
                <a:gd name="T0" fmla="*/ 0 w 80"/>
                <a:gd name="T1" fmla="*/ 179 h 189"/>
                <a:gd name="T2" fmla="*/ 38 w 80"/>
                <a:gd name="T3" fmla="*/ 189 h 189"/>
                <a:gd name="T4" fmla="*/ 80 w 80"/>
                <a:gd name="T5" fmla="*/ 10 h 189"/>
                <a:gd name="T6" fmla="*/ 42 w 80"/>
                <a:gd name="T7" fmla="*/ 0 h 189"/>
                <a:gd name="T8" fmla="*/ 0 w 80"/>
                <a:gd name="T9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89">
                  <a:moveTo>
                    <a:pt x="0" y="179"/>
                  </a:moveTo>
                  <a:lnTo>
                    <a:pt x="38" y="189"/>
                  </a:lnTo>
                  <a:lnTo>
                    <a:pt x="80" y="10"/>
                  </a:lnTo>
                  <a:lnTo>
                    <a:pt x="42" y="0"/>
                  </a:lnTo>
                  <a:lnTo>
                    <a:pt x="0" y="179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1" name="Freeform 222">
              <a:extLst>
                <a:ext uri="{FF2B5EF4-FFF2-40B4-BE49-F238E27FC236}">
                  <a16:creationId xmlns:a16="http://schemas.microsoft.com/office/drawing/2014/main" id="{1E4FEDC1-0B06-45F4-AF9F-35FA9554A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8313" y="10614026"/>
              <a:ext cx="1581150" cy="731838"/>
            </a:xfrm>
            <a:custGeom>
              <a:avLst/>
              <a:gdLst>
                <a:gd name="T0" fmla="*/ 496 w 496"/>
                <a:gd name="T1" fmla="*/ 6 h 230"/>
                <a:gd name="T2" fmla="*/ 494 w 496"/>
                <a:gd name="T3" fmla="*/ 135 h 230"/>
                <a:gd name="T4" fmla="*/ 49 w 496"/>
                <a:gd name="T5" fmla="*/ 188 h 230"/>
                <a:gd name="T6" fmla="*/ 0 w 496"/>
                <a:gd name="T7" fmla="*/ 0 h 230"/>
                <a:gd name="T8" fmla="*/ 496 w 496"/>
                <a:gd name="T9" fmla="*/ 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30">
                  <a:moveTo>
                    <a:pt x="496" y="6"/>
                  </a:moveTo>
                  <a:cubicBezTo>
                    <a:pt x="494" y="135"/>
                    <a:pt x="494" y="135"/>
                    <a:pt x="494" y="135"/>
                  </a:cubicBezTo>
                  <a:cubicBezTo>
                    <a:pt x="333" y="202"/>
                    <a:pt x="209" y="230"/>
                    <a:pt x="49" y="188"/>
                  </a:cubicBezTo>
                  <a:cubicBezTo>
                    <a:pt x="14" y="195"/>
                    <a:pt x="3" y="110"/>
                    <a:pt x="0" y="0"/>
                  </a:cubicBezTo>
                  <a:lnTo>
                    <a:pt x="496" y="6"/>
                  </a:lnTo>
                  <a:close/>
                </a:path>
              </a:pathLst>
            </a:custGeom>
            <a:solidFill>
              <a:srgbClr val="0B3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2" name="Freeform 223">
              <a:extLst>
                <a:ext uri="{FF2B5EF4-FFF2-40B4-BE49-F238E27FC236}">
                  <a16:creationId xmlns:a16="http://schemas.microsoft.com/office/drawing/2014/main" id="{E1EE98BD-999F-483F-BB44-FB505B699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75" y="10633076"/>
              <a:ext cx="685800" cy="1444625"/>
            </a:xfrm>
            <a:custGeom>
              <a:avLst/>
              <a:gdLst>
                <a:gd name="T0" fmla="*/ 23 w 215"/>
                <a:gd name="T1" fmla="*/ 454 h 454"/>
                <a:gd name="T2" fmla="*/ 0 w 215"/>
                <a:gd name="T3" fmla="*/ 431 h 454"/>
                <a:gd name="T4" fmla="*/ 32 w 215"/>
                <a:gd name="T5" fmla="*/ 197 h 454"/>
                <a:gd name="T6" fmla="*/ 59 w 215"/>
                <a:gd name="T7" fmla="*/ 0 h 454"/>
                <a:gd name="T8" fmla="*/ 189 w 215"/>
                <a:gd name="T9" fmla="*/ 57 h 454"/>
                <a:gd name="T10" fmla="*/ 203 w 215"/>
                <a:gd name="T11" fmla="*/ 136 h 454"/>
                <a:gd name="T12" fmla="*/ 23 w 215"/>
                <a:gd name="T13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5" h="454">
                  <a:moveTo>
                    <a:pt x="23" y="454"/>
                  </a:moveTo>
                  <a:cubicBezTo>
                    <a:pt x="0" y="431"/>
                    <a:pt x="0" y="431"/>
                    <a:pt x="0" y="431"/>
                  </a:cubicBezTo>
                  <a:cubicBezTo>
                    <a:pt x="3" y="316"/>
                    <a:pt x="6" y="206"/>
                    <a:pt x="32" y="197"/>
                  </a:cubicBezTo>
                  <a:cubicBezTo>
                    <a:pt x="62" y="176"/>
                    <a:pt x="58" y="82"/>
                    <a:pt x="59" y="0"/>
                  </a:cubicBezTo>
                  <a:cubicBezTo>
                    <a:pt x="114" y="5"/>
                    <a:pt x="157" y="24"/>
                    <a:pt x="189" y="57"/>
                  </a:cubicBezTo>
                  <a:cubicBezTo>
                    <a:pt x="210" y="78"/>
                    <a:pt x="215" y="109"/>
                    <a:pt x="203" y="136"/>
                  </a:cubicBezTo>
                  <a:cubicBezTo>
                    <a:pt x="140" y="270"/>
                    <a:pt x="80" y="372"/>
                    <a:pt x="23" y="454"/>
                  </a:cubicBez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3" name="Freeform 224">
              <a:extLst>
                <a:ext uri="{FF2B5EF4-FFF2-40B4-BE49-F238E27FC236}">
                  <a16:creationId xmlns:a16="http://schemas.microsoft.com/office/drawing/2014/main" id="{B41CCFA8-2153-43F1-88D7-6650DA64C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8475" y="12133263"/>
              <a:ext cx="331788" cy="206375"/>
            </a:xfrm>
            <a:custGeom>
              <a:avLst/>
              <a:gdLst>
                <a:gd name="T0" fmla="*/ 90 w 104"/>
                <a:gd name="T1" fmla="*/ 62 h 65"/>
                <a:gd name="T2" fmla="*/ 21 w 104"/>
                <a:gd name="T3" fmla="*/ 43 h 65"/>
                <a:gd name="T4" fmla="*/ 19 w 104"/>
                <a:gd name="T5" fmla="*/ 42 h 65"/>
                <a:gd name="T6" fmla="*/ 15 w 104"/>
                <a:gd name="T7" fmla="*/ 41 h 65"/>
                <a:gd name="T8" fmla="*/ 3 w 104"/>
                <a:gd name="T9" fmla="*/ 18 h 65"/>
                <a:gd name="T10" fmla="*/ 6 w 104"/>
                <a:gd name="T11" fmla="*/ 8 h 65"/>
                <a:gd name="T12" fmla="*/ 19 w 104"/>
                <a:gd name="T13" fmla="*/ 4 h 65"/>
                <a:gd name="T14" fmla="*/ 49 w 104"/>
                <a:gd name="T15" fmla="*/ 9 h 65"/>
                <a:gd name="T16" fmla="*/ 57 w 104"/>
                <a:gd name="T17" fmla="*/ 15 h 65"/>
                <a:gd name="T18" fmla="*/ 97 w 104"/>
                <a:gd name="T19" fmla="*/ 44 h 65"/>
                <a:gd name="T20" fmla="*/ 103 w 104"/>
                <a:gd name="T21" fmla="*/ 50 h 65"/>
                <a:gd name="T22" fmla="*/ 103 w 104"/>
                <a:gd name="T23" fmla="*/ 54 h 65"/>
                <a:gd name="T24" fmla="*/ 90 w 104"/>
                <a:gd name="T25" fmla="*/ 6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65">
                  <a:moveTo>
                    <a:pt x="90" y="62"/>
                  </a:moveTo>
                  <a:cubicBezTo>
                    <a:pt x="70" y="49"/>
                    <a:pt x="47" y="44"/>
                    <a:pt x="21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5" y="38"/>
                    <a:pt x="0" y="28"/>
                    <a:pt x="3" y="1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3"/>
                    <a:pt x="14" y="0"/>
                    <a:pt x="19" y="4"/>
                  </a:cubicBezTo>
                  <a:cubicBezTo>
                    <a:pt x="27" y="8"/>
                    <a:pt x="37" y="10"/>
                    <a:pt x="49" y="9"/>
                  </a:cubicBezTo>
                  <a:cubicBezTo>
                    <a:pt x="53" y="9"/>
                    <a:pt x="56" y="11"/>
                    <a:pt x="57" y="15"/>
                  </a:cubicBezTo>
                  <a:cubicBezTo>
                    <a:pt x="62" y="29"/>
                    <a:pt x="79" y="37"/>
                    <a:pt x="97" y="44"/>
                  </a:cubicBezTo>
                  <a:cubicBezTo>
                    <a:pt x="100" y="45"/>
                    <a:pt x="102" y="47"/>
                    <a:pt x="103" y="50"/>
                  </a:cubicBezTo>
                  <a:cubicBezTo>
                    <a:pt x="103" y="51"/>
                    <a:pt x="103" y="53"/>
                    <a:pt x="103" y="54"/>
                  </a:cubicBezTo>
                  <a:cubicBezTo>
                    <a:pt x="104" y="61"/>
                    <a:pt x="96" y="65"/>
                    <a:pt x="90" y="62"/>
                  </a:cubicBezTo>
                  <a:close/>
                </a:path>
              </a:pathLst>
            </a:custGeom>
            <a:solidFill>
              <a:srgbClr val="0A1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4" name="Freeform 225">
              <a:extLst>
                <a:ext uri="{FF2B5EF4-FFF2-40B4-BE49-F238E27FC236}">
                  <a16:creationId xmlns:a16="http://schemas.microsoft.com/office/drawing/2014/main" id="{624DBF26-B059-46F4-8640-5380D1E52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1825" y="11941176"/>
              <a:ext cx="128588" cy="300038"/>
            </a:xfrm>
            <a:custGeom>
              <a:avLst/>
              <a:gdLst>
                <a:gd name="T0" fmla="*/ 0 w 81"/>
                <a:gd name="T1" fmla="*/ 179 h 189"/>
                <a:gd name="T2" fmla="*/ 38 w 81"/>
                <a:gd name="T3" fmla="*/ 189 h 189"/>
                <a:gd name="T4" fmla="*/ 81 w 81"/>
                <a:gd name="T5" fmla="*/ 10 h 189"/>
                <a:gd name="T6" fmla="*/ 42 w 81"/>
                <a:gd name="T7" fmla="*/ 0 h 189"/>
                <a:gd name="T8" fmla="*/ 0 w 81"/>
                <a:gd name="T9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89">
                  <a:moveTo>
                    <a:pt x="0" y="179"/>
                  </a:moveTo>
                  <a:lnTo>
                    <a:pt x="38" y="189"/>
                  </a:lnTo>
                  <a:lnTo>
                    <a:pt x="81" y="10"/>
                  </a:lnTo>
                  <a:lnTo>
                    <a:pt x="42" y="0"/>
                  </a:lnTo>
                  <a:lnTo>
                    <a:pt x="0" y="179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5" name="Freeform 226">
              <a:extLst>
                <a:ext uri="{FF2B5EF4-FFF2-40B4-BE49-F238E27FC236}">
                  <a16:creationId xmlns:a16="http://schemas.microsoft.com/office/drawing/2014/main" id="{B06EF4C1-ABA3-4379-86EE-3FF03123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0688" y="10664826"/>
              <a:ext cx="2192338" cy="1463675"/>
            </a:xfrm>
            <a:custGeom>
              <a:avLst/>
              <a:gdLst>
                <a:gd name="T0" fmla="*/ 675 w 688"/>
                <a:gd name="T1" fmla="*/ 142 h 460"/>
                <a:gd name="T2" fmla="*/ 495 w 688"/>
                <a:gd name="T3" fmla="*/ 460 h 460"/>
                <a:gd name="T4" fmla="*/ 473 w 688"/>
                <a:gd name="T5" fmla="*/ 437 h 460"/>
                <a:gd name="T6" fmla="*/ 505 w 688"/>
                <a:gd name="T7" fmla="*/ 203 h 460"/>
                <a:gd name="T8" fmla="*/ 528 w 688"/>
                <a:gd name="T9" fmla="*/ 136 h 460"/>
                <a:gd name="T10" fmla="*/ 50 w 688"/>
                <a:gd name="T11" fmla="*/ 188 h 460"/>
                <a:gd name="T12" fmla="*/ 1 w 688"/>
                <a:gd name="T13" fmla="*/ 0 h 460"/>
                <a:gd name="T14" fmla="*/ 532 w 688"/>
                <a:gd name="T15" fmla="*/ 6 h 460"/>
                <a:gd name="T16" fmla="*/ 532 w 688"/>
                <a:gd name="T17" fmla="*/ 6 h 460"/>
                <a:gd name="T18" fmla="*/ 662 w 688"/>
                <a:gd name="T19" fmla="*/ 63 h 460"/>
                <a:gd name="T20" fmla="*/ 675 w 688"/>
                <a:gd name="T21" fmla="*/ 142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8" h="460">
                  <a:moveTo>
                    <a:pt x="675" y="142"/>
                  </a:moveTo>
                  <a:cubicBezTo>
                    <a:pt x="613" y="276"/>
                    <a:pt x="553" y="379"/>
                    <a:pt x="495" y="460"/>
                  </a:cubicBezTo>
                  <a:cubicBezTo>
                    <a:pt x="473" y="437"/>
                    <a:pt x="473" y="437"/>
                    <a:pt x="473" y="437"/>
                  </a:cubicBezTo>
                  <a:cubicBezTo>
                    <a:pt x="475" y="322"/>
                    <a:pt x="479" y="212"/>
                    <a:pt x="505" y="203"/>
                  </a:cubicBezTo>
                  <a:cubicBezTo>
                    <a:pt x="518" y="194"/>
                    <a:pt x="525" y="169"/>
                    <a:pt x="528" y="136"/>
                  </a:cubicBezTo>
                  <a:cubicBezTo>
                    <a:pt x="368" y="203"/>
                    <a:pt x="209" y="230"/>
                    <a:pt x="50" y="188"/>
                  </a:cubicBezTo>
                  <a:cubicBezTo>
                    <a:pt x="0" y="173"/>
                    <a:pt x="4" y="110"/>
                    <a:pt x="1" y="0"/>
                  </a:cubicBezTo>
                  <a:cubicBezTo>
                    <a:pt x="532" y="6"/>
                    <a:pt x="532" y="6"/>
                    <a:pt x="532" y="6"/>
                  </a:cubicBezTo>
                  <a:cubicBezTo>
                    <a:pt x="532" y="6"/>
                    <a:pt x="532" y="6"/>
                    <a:pt x="532" y="6"/>
                  </a:cubicBezTo>
                  <a:cubicBezTo>
                    <a:pt x="586" y="11"/>
                    <a:pt x="630" y="30"/>
                    <a:pt x="662" y="63"/>
                  </a:cubicBezTo>
                  <a:cubicBezTo>
                    <a:pt x="682" y="84"/>
                    <a:pt x="688" y="115"/>
                    <a:pt x="675" y="14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6" name="Freeform 227">
              <a:extLst>
                <a:ext uri="{FF2B5EF4-FFF2-40B4-BE49-F238E27FC236}">
                  <a16:creationId xmlns:a16="http://schemas.microsoft.com/office/drawing/2014/main" id="{F33B61B2-8ABE-440E-802C-A0EA2FE10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1788" y="9521826"/>
              <a:ext cx="850900" cy="1441450"/>
            </a:xfrm>
            <a:custGeom>
              <a:avLst/>
              <a:gdLst>
                <a:gd name="T0" fmla="*/ 249 w 267"/>
                <a:gd name="T1" fmla="*/ 361 h 453"/>
                <a:gd name="T2" fmla="*/ 33 w 267"/>
                <a:gd name="T3" fmla="*/ 430 h 453"/>
                <a:gd name="T4" fmla="*/ 29 w 267"/>
                <a:gd name="T5" fmla="*/ 359 h 453"/>
                <a:gd name="T6" fmla="*/ 24 w 267"/>
                <a:gd name="T7" fmla="*/ 0 h 453"/>
                <a:gd name="T8" fmla="*/ 101 w 267"/>
                <a:gd name="T9" fmla="*/ 25 h 453"/>
                <a:gd name="T10" fmla="*/ 240 w 267"/>
                <a:gd name="T11" fmla="*/ 233 h 453"/>
                <a:gd name="T12" fmla="*/ 245 w 267"/>
                <a:gd name="T13" fmla="*/ 245 h 453"/>
                <a:gd name="T14" fmla="*/ 249 w 267"/>
                <a:gd name="T15" fmla="*/ 361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7" h="453">
                  <a:moveTo>
                    <a:pt x="249" y="361"/>
                  </a:moveTo>
                  <a:cubicBezTo>
                    <a:pt x="199" y="431"/>
                    <a:pt x="127" y="453"/>
                    <a:pt x="33" y="430"/>
                  </a:cubicBezTo>
                  <a:cubicBezTo>
                    <a:pt x="27" y="406"/>
                    <a:pt x="34" y="382"/>
                    <a:pt x="29" y="359"/>
                  </a:cubicBezTo>
                  <a:cubicBezTo>
                    <a:pt x="3" y="226"/>
                    <a:pt x="0" y="106"/>
                    <a:pt x="24" y="0"/>
                  </a:cubicBezTo>
                  <a:cubicBezTo>
                    <a:pt x="49" y="15"/>
                    <a:pt x="57" y="16"/>
                    <a:pt x="101" y="25"/>
                  </a:cubicBezTo>
                  <a:cubicBezTo>
                    <a:pt x="174" y="115"/>
                    <a:pt x="217" y="182"/>
                    <a:pt x="240" y="233"/>
                  </a:cubicBezTo>
                  <a:cubicBezTo>
                    <a:pt x="242" y="237"/>
                    <a:pt x="244" y="241"/>
                    <a:pt x="245" y="245"/>
                  </a:cubicBezTo>
                  <a:cubicBezTo>
                    <a:pt x="267" y="299"/>
                    <a:pt x="265" y="334"/>
                    <a:pt x="249" y="3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7" name="Freeform 228">
              <a:extLst>
                <a:ext uri="{FF2B5EF4-FFF2-40B4-BE49-F238E27FC236}">
                  <a16:creationId xmlns:a16="http://schemas.microsoft.com/office/drawing/2014/main" id="{C595B0F7-375F-4456-9168-AA31F4E48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8325" y="12184063"/>
              <a:ext cx="331788" cy="209550"/>
            </a:xfrm>
            <a:custGeom>
              <a:avLst/>
              <a:gdLst>
                <a:gd name="T0" fmla="*/ 90 w 104"/>
                <a:gd name="T1" fmla="*/ 62 h 66"/>
                <a:gd name="T2" fmla="*/ 20 w 104"/>
                <a:gd name="T3" fmla="*/ 43 h 66"/>
                <a:gd name="T4" fmla="*/ 18 w 104"/>
                <a:gd name="T5" fmla="*/ 42 h 66"/>
                <a:gd name="T6" fmla="*/ 15 w 104"/>
                <a:gd name="T7" fmla="*/ 41 h 66"/>
                <a:gd name="T8" fmla="*/ 2 w 104"/>
                <a:gd name="T9" fmla="*/ 18 h 66"/>
                <a:gd name="T10" fmla="*/ 5 w 104"/>
                <a:gd name="T11" fmla="*/ 8 h 66"/>
                <a:gd name="T12" fmla="*/ 19 w 104"/>
                <a:gd name="T13" fmla="*/ 4 h 66"/>
                <a:gd name="T14" fmla="*/ 48 w 104"/>
                <a:gd name="T15" fmla="*/ 9 h 66"/>
                <a:gd name="T16" fmla="*/ 57 w 104"/>
                <a:gd name="T17" fmla="*/ 15 h 66"/>
                <a:gd name="T18" fmla="*/ 97 w 104"/>
                <a:gd name="T19" fmla="*/ 44 h 66"/>
                <a:gd name="T20" fmla="*/ 102 w 104"/>
                <a:gd name="T21" fmla="*/ 50 h 66"/>
                <a:gd name="T22" fmla="*/ 103 w 104"/>
                <a:gd name="T23" fmla="*/ 54 h 66"/>
                <a:gd name="T24" fmla="*/ 90 w 104"/>
                <a:gd name="T25" fmla="*/ 6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66">
                  <a:moveTo>
                    <a:pt x="90" y="62"/>
                  </a:moveTo>
                  <a:cubicBezTo>
                    <a:pt x="70" y="49"/>
                    <a:pt x="46" y="44"/>
                    <a:pt x="20" y="43"/>
                  </a:cubicBezTo>
                  <a:cubicBezTo>
                    <a:pt x="20" y="43"/>
                    <a:pt x="19" y="42"/>
                    <a:pt x="18" y="42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5" y="38"/>
                    <a:pt x="0" y="28"/>
                    <a:pt x="2" y="1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3"/>
                    <a:pt x="14" y="0"/>
                    <a:pt x="19" y="4"/>
                  </a:cubicBezTo>
                  <a:cubicBezTo>
                    <a:pt x="26" y="9"/>
                    <a:pt x="36" y="10"/>
                    <a:pt x="48" y="9"/>
                  </a:cubicBezTo>
                  <a:cubicBezTo>
                    <a:pt x="52" y="9"/>
                    <a:pt x="56" y="11"/>
                    <a:pt x="57" y="15"/>
                  </a:cubicBezTo>
                  <a:cubicBezTo>
                    <a:pt x="62" y="29"/>
                    <a:pt x="78" y="37"/>
                    <a:pt x="97" y="44"/>
                  </a:cubicBezTo>
                  <a:cubicBezTo>
                    <a:pt x="100" y="45"/>
                    <a:pt x="102" y="47"/>
                    <a:pt x="102" y="50"/>
                  </a:cubicBezTo>
                  <a:cubicBezTo>
                    <a:pt x="103" y="51"/>
                    <a:pt x="103" y="53"/>
                    <a:pt x="103" y="54"/>
                  </a:cubicBezTo>
                  <a:cubicBezTo>
                    <a:pt x="104" y="61"/>
                    <a:pt x="96" y="66"/>
                    <a:pt x="90" y="6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8" name="Freeform 229">
              <a:extLst>
                <a:ext uri="{FF2B5EF4-FFF2-40B4-BE49-F238E27FC236}">
                  <a16:creationId xmlns:a16="http://schemas.microsoft.com/office/drawing/2014/main" id="{AE6D7056-6110-4B9D-9202-44759AB26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3450" y="11345863"/>
              <a:ext cx="309563" cy="949325"/>
            </a:xfrm>
            <a:custGeom>
              <a:avLst/>
              <a:gdLst>
                <a:gd name="T0" fmla="*/ 61 w 97"/>
                <a:gd name="T1" fmla="*/ 297 h 298"/>
                <a:gd name="T2" fmla="*/ 42 w 97"/>
                <a:gd name="T3" fmla="*/ 298 h 298"/>
                <a:gd name="T4" fmla="*/ 5 w 97"/>
                <a:gd name="T5" fmla="*/ 262 h 298"/>
                <a:gd name="T6" fmla="*/ 0 w 97"/>
                <a:gd name="T7" fmla="*/ 38 h 298"/>
                <a:gd name="T8" fmla="*/ 36 w 97"/>
                <a:gd name="T9" fmla="*/ 1 h 298"/>
                <a:gd name="T10" fmla="*/ 55 w 97"/>
                <a:gd name="T11" fmla="*/ 0 h 298"/>
                <a:gd name="T12" fmla="*/ 92 w 97"/>
                <a:gd name="T13" fmla="*/ 36 h 298"/>
                <a:gd name="T14" fmla="*/ 97 w 97"/>
                <a:gd name="T15" fmla="*/ 260 h 298"/>
                <a:gd name="T16" fmla="*/ 61 w 97"/>
                <a:gd name="T17" fmla="*/ 29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298">
                  <a:moveTo>
                    <a:pt x="61" y="297"/>
                  </a:moveTo>
                  <a:cubicBezTo>
                    <a:pt x="42" y="298"/>
                    <a:pt x="42" y="298"/>
                    <a:pt x="42" y="298"/>
                  </a:cubicBezTo>
                  <a:cubicBezTo>
                    <a:pt x="22" y="298"/>
                    <a:pt x="5" y="282"/>
                    <a:pt x="5" y="26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8"/>
                    <a:pt x="16" y="1"/>
                    <a:pt x="36" y="1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75" y="0"/>
                    <a:pt x="92" y="16"/>
                    <a:pt x="92" y="36"/>
                  </a:cubicBezTo>
                  <a:cubicBezTo>
                    <a:pt x="97" y="260"/>
                    <a:pt x="97" y="260"/>
                    <a:pt x="97" y="260"/>
                  </a:cubicBezTo>
                  <a:cubicBezTo>
                    <a:pt x="97" y="280"/>
                    <a:pt x="81" y="297"/>
                    <a:pt x="61" y="297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49" name="Freeform 230">
              <a:extLst>
                <a:ext uri="{FF2B5EF4-FFF2-40B4-BE49-F238E27FC236}">
                  <a16:creationId xmlns:a16="http://schemas.microsoft.com/office/drawing/2014/main" id="{841E38A4-BCEB-401B-8D50-2E2F15231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9650" y="11345863"/>
              <a:ext cx="312738" cy="987425"/>
            </a:xfrm>
            <a:custGeom>
              <a:avLst/>
              <a:gdLst>
                <a:gd name="T0" fmla="*/ 62 w 98"/>
                <a:gd name="T1" fmla="*/ 310 h 310"/>
                <a:gd name="T2" fmla="*/ 43 w 98"/>
                <a:gd name="T3" fmla="*/ 310 h 310"/>
                <a:gd name="T4" fmla="*/ 5 w 98"/>
                <a:gd name="T5" fmla="*/ 274 h 310"/>
                <a:gd name="T6" fmla="*/ 1 w 98"/>
                <a:gd name="T7" fmla="*/ 38 h 310"/>
                <a:gd name="T8" fmla="*/ 36 w 98"/>
                <a:gd name="T9" fmla="*/ 1 h 310"/>
                <a:gd name="T10" fmla="*/ 56 w 98"/>
                <a:gd name="T11" fmla="*/ 1 h 310"/>
                <a:gd name="T12" fmla="*/ 93 w 98"/>
                <a:gd name="T13" fmla="*/ 37 h 310"/>
                <a:gd name="T14" fmla="*/ 98 w 98"/>
                <a:gd name="T15" fmla="*/ 272 h 310"/>
                <a:gd name="T16" fmla="*/ 62 w 98"/>
                <a:gd name="T1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310">
                  <a:moveTo>
                    <a:pt x="62" y="310"/>
                  </a:moveTo>
                  <a:cubicBezTo>
                    <a:pt x="43" y="310"/>
                    <a:pt x="43" y="310"/>
                    <a:pt x="43" y="310"/>
                  </a:cubicBezTo>
                  <a:cubicBezTo>
                    <a:pt x="23" y="310"/>
                    <a:pt x="6" y="294"/>
                    <a:pt x="5" y="274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18"/>
                    <a:pt x="16" y="2"/>
                    <a:pt x="3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76" y="0"/>
                    <a:pt x="92" y="16"/>
                    <a:pt x="93" y="37"/>
                  </a:cubicBezTo>
                  <a:cubicBezTo>
                    <a:pt x="98" y="272"/>
                    <a:pt x="98" y="272"/>
                    <a:pt x="98" y="272"/>
                  </a:cubicBezTo>
                  <a:cubicBezTo>
                    <a:pt x="98" y="292"/>
                    <a:pt x="82" y="309"/>
                    <a:pt x="62" y="3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0" name="Freeform 231">
              <a:extLst>
                <a:ext uri="{FF2B5EF4-FFF2-40B4-BE49-F238E27FC236}">
                  <a16:creationId xmlns:a16="http://schemas.microsoft.com/office/drawing/2014/main" id="{FE91BCAE-9C49-44D9-8C81-300031B3A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4013" y="11237913"/>
              <a:ext cx="1503363" cy="317500"/>
            </a:xfrm>
            <a:custGeom>
              <a:avLst/>
              <a:gdLst>
                <a:gd name="T0" fmla="*/ 471 w 472"/>
                <a:gd name="T1" fmla="*/ 40 h 100"/>
                <a:gd name="T2" fmla="*/ 472 w 472"/>
                <a:gd name="T3" fmla="*/ 50 h 100"/>
                <a:gd name="T4" fmla="*/ 431 w 472"/>
                <a:gd name="T5" fmla="*/ 92 h 100"/>
                <a:gd name="T6" fmla="*/ 43 w 472"/>
                <a:gd name="T7" fmla="*/ 100 h 100"/>
                <a:gd name="T8" fmla="*/ 1 w 472"/>
                <a:gd name="T9" fmla="*/ 60 h 100"/>
                <a:gd name="T10" fmla="*/ 0 w 472"/>
                <a:gd name="T11" fmla="*/ 50 h 100"/>
                <a:gd name="T12" fmla="*/ 41 w 472"/>
                <a:gd name="T13" fmla="*/ 8 h 100"/>
                <a:gd name="T14" fmla="*/ 430 w 472"/>
                <a:gd name="T15" fmla="*/ 0 h 100"/>
                <a:gd name="T16" fmla="*/ 471 w 472"/>
                <a:gd name="T17" fmla="*/ 4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2" h="100">
                  <a:moveTo>
                    <a:pt x="471" y="40"/>
                  </a:moveTo>
                  <a:cubicBezTo>
                    <a:pt x="472" y="50"/>
                    <a:pt x="472" y="50"/>
                    <a:pt x="472" y="50"/>
                  </a:cubicBezTo>
                  <a:cubicBezTo>
                    <a:pt x="472" y="73"/>
                    <a:pt x="454" y="92"/>
                    <a:pt x="431" y="92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20" y="100"/>
                    <a:pt x="1" y="82"/>
                    <a:pt x="1" y="6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7"/>
                    <a:pt x="18" y="8"/>
                    <a:pt x="41" y="8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52" y="0"/>
                    <a:pt x="471" y="18"/>
                    <a:pt x="471" y="4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1" name="Freeform 232">
              <a:extLst>
                <a:ext uri="{FF2B5EF4-FFF2-40B4-BE49-F238E27FC236}">
                  <a16:creationId xmlns:a16="http://schemas.microsoft.com/office/drawing/2014/main" id="{4B99A051-395D-47AC-BA29-E9A9B6CE7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4213" y="9712326"/>
              <a:ext cx="322263" cy="506413"/>
            </a:xfrm>
            <a:custGeom>
              <a:avLst/>
              <a:gdLst>
                <a:gd name="T0" fmla="*/ 0 w 101"/>
                <a:gd name="T1" fmla="*/ 0 h 159"/>
                <a:gd name="T2" fmla="*/ 62 w 101"/>
                <a:gd name="T3" fmla="*/ 104 h 159"/>
                <a:gd name="T4" fmla="*/ 88 w 101"/>
                <a:gd name="T5" fmla="*/ 98 h 159"/>
                <a:gd name="T6" fmla="*/ 101 w 101"/>
                <a:gd name="T7" fmla="*/ 114 h 159"/>
                <a:gd name="T8" fmla="*/ 42 w 101"/>
                <a:gd name="T9" fmla="*/ 159 h 159"/>
                <a:gd name="T10" fmla="*/ 4 w 101"/>
                <a:gd name="T11" fmla="*/ 53 h 159"/>
                <a:gd name="T12" fmla="*/ 0 w 101"/>
                <a:gd name="T1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159">
                  <a:moveTo>
                    <a:pt x="0" y="0"/>
                  </a:moveTo>
                  <a:cubicBezTo>
                    <a:pt x="38" y="40"/>
                    <a:pt x="47" y="50"/>
                    <a:pt x="62" y="104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42" y="159"/>
                    <a:pt x="42" y="159"/>
                    <a:pt x="42" y="159"/>
                  </a:cubicBezTo>
                  <a:cubicBezTo>
                    <a:pt x="4" y="53"/>
                    <a:pt x="4" y="53"/>
                    <a:pt x="4" y="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2" name="Freeform 233">
              <a:extLst>
                <a:ext uri="{FF2B5EF4-FFF2-40B4-BE49-F238E27FC236}">
                  <a16:creationId xmlns:a16="http://schemas.microsoft.com/office/drawing/2014/main" id="{4FEA3E51-9B5E-4661-A9EA-A035F332A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3713" y="10066338"/>
              <a:ext cx="617538" cy="477838"/>
            </a:xfrm>
            <a:custGeom>
              <a:avLst/>
              <a:gdLst>
                <a:gd name="T0" fmla="*/ 194 w 194"/>
                <a:gd name="T1" fmla="*/ 74 h 150"/>
                <a:gd name="T2" fmla="*/ 27 w 194"/>
                <a:gd name="T3" fmla="*/ 141 h 150"/>
                <a:gd name="T4" fmla="*/ 5 w 194"/>
                <a:gd name="T5" fmla="*/ 93 h 150"/>
                <a:gd name="T6" fmla="*/ 15 w 194"/>
                <a:gd name="T7" fmla="*/ 28 h 150"/>
                <a:gd name="T8" fmla="*/ 28 w 194"/>
                <a:gd name="T9" fmla="*/ 0 h 150"/>
                <a:gd name="T10" fmla="*/ 189 w 194"/>
                <a:gd name="T11" fmla="*/ 62 h 150"/>
                <a:gd name="T12" fmla="*/ 194 w 194"/>
                <a:gd name="T13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150">
                  <a:moveTo>
                    <a:pt x="194" y="74"/>
                  </a:moveTo>
                  <a:cubicBezTo>
                    <a:pt x="151" y="113"/>
                    <a:pt x="28" y="150"/>
                    <a:pt x="27" y="141"/>
                  </a:cubicBezTo>
                  <a:cubicBezTo>
                    <a:pt x="26" y="141"/>
                    <a:pt x="6" y="95"/>
                    <a:pt x="5" y="93"/>
                  </a:cubicBezTo>
                  <a:cubicBezTo>
                    <a:pt x="0" y="62"/>
                    <a:pt x="15" y="28"/>
                    <a:pt x="15" y="28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91" y="66"/>
                    <a:pt x="193" y="70"/>
                    <a:pt x="194" y="7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3" name="Freeform 234">
              <a:extLst>
                <a:ext uri="{FF2B5EF4-FFF2-40B4-BE49-F238E27FC236}">
                  <a16:creationId xmlns:a16="http://schemas.microsoft.com/office/drawing/2014/main" id="{CFF0576B-D759-4922-AE12-2B5EA1368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0525" y="9772651"/>
              <a:ext cx="247650" cy="144463"/>
            </a:xfrm>
            <a:custGeom>
              <a:avLst/>
              <a:gdLst>
                <a:gd name="T0" fmla="*/ 4 w 78"/>
                <a:gd name="T1" fmla="*/ 45 h 45"/>
                <a:gd name="T2" fmla="*/ 3 w 78"/>
                <a:gd name="T3" fmla="*/ 43 h 45"/>
                <a:gd name="T4" fmla="*/ 14 w 78"/>
                <a:gd name="T5" fmla="*/ 20 h 45"/>
                <a:gd name="T6" fmla="*/ 64 w 78"/>
                <a:gd name="T7" fmla="*/ 2 h 45"/>
                <a:gd name="T8" fmla="*/ 76 w 78"/>
                <a:gd name="T9" fmla="*/ 7 h 45"/>
                <a:gd name="T10" fmla="*/ 76 w 78"/>
                <a:gd name="T11" fmla="*/ 9 h 45"/>
                <a:gd name="T12" fmla="*/ 71 w 78"/>
                <a:gd name="T13" fmla="*/ 21 h 45"/>
                <a:gd name="T14" fmla="*/ 4 w 78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45">
                  <a:moveTo>
                    <a:pt x="4" y="45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0" y="34"/>
                    <a:pt x="5" y="24"/>
                    <a:pt x="14" y="20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9" y="0"/>
                    <a:pt x="74" y="3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14"/>
                    <a:pt x="76" y="19"/>
                    <a:pt x="71" y="21"/>
                  </a:cubicBezTo>
                  <a:lnTo>
                    <a:pt x="4" y="45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4" name="Freeform 235">
              <a:extLst>
                <a:ext uri="{FF2B5EF4-FFF2-40B4-BE49-F238E27FC236}">
                  <a16:creationId xmlns:a16="http://schemas.microsoft.com/office/drawing/2014/main" id="{44BB004D-3532-41B7-9F4C-CF86A67CB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8775" y="9785351"/>
              <a:ext cx="317500" cy="166688"/>
            </a:xfrm>
            <a:custGeom>
              <a:avLst/>
              <a:gdLst>
                <a:gd name="T0" fmla="*/ 7 w 100"/>
                <a:gd name="T1" fmla="*/ 52 h 52"/>
                <a:gd name="T2" fmla="*/ 0 w 100"/>
                <a:gd name="T3" fmla="*/ 33 h 52"/>
                <a:gd name="T4" fmla="*/ 86 w 100"/>
                <a:gd name="T5" fmla="*/ 2 h 52"/>
                <a:gd name="T6" fmla="*/ 97 w 100"/>
                <a:gd name="T7" fmla="*/ 7 h 52"/>
                <a:gd name="T8" fmla="*/ 98 w 100"/>
                <a:gd name="T9" fmla="*/ 9 h 52"/>
                <a:gd name="T10" fmla="*/ 93 w 100"/>
                <a:gd name="T11" fmla="*/ 21 h 52"/>
                <a:gd name="T12" fmla="*/ 7 w 100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52">
                  <a:moveTo>
                    <a:pt x="7" y="52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91" y="0"/>
                    <a:pt x="96" y="3"/>
                    <a:pt x="97" y="7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100" y="14"/>
                    <a:pt x="97" y="19"/>
                    <a:pt x="93" y="21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5" name="Freeform 236">
              <a:extLst>
                <a:ext uri="{FF2B5EF4-FFF2-40B4-BE49-F238E27FC236}">
                  <a16:creationId xmlns:a16="http://schemas.microsoft.com/office/drawing/2014/main" id="{71442350-D84D-4506-A162-971F988FB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7025" y="9823451"/>
              <a:ext cx="323850" cy="217488"/>
            </a:xfrm>
            <a:custGeom>
              <a:avLst/>
              <a:gdLst>
                <a:gd name="T0" fmla="*/ 101 w 102"/>
                <a:gd name="T1" fmla="*/ 36 h 68"/>
                <a:gd name="T2" fmla="*/ 55 w 102"/>
                <a:gd name="T3" fmla="*/ 21 h 68"/>
                <a:gd name="T4" fmla="*/ 53 w 102"/>
                <a:gd name="T5" fmla="*/ 22 h 68"/>
                <a:gd name="T6" fmla="*/ 58 w 102"/>
                <a:gd name="T7" fmla="*/ 12 h 68"/>
                <a:gd name="T8" fmla="*/ 55 w 102"/>
                <a:gd name="T9" fmla="*/ 2 h 68"/>
                <a:gd name="T10" fmla="*/ 53 w 102"/>
                <a:gd name="T11" fmla="*/ 2 h 68"/>
                <a:gd name="T12" fmla="*/ 43 w 102"/>
                <a:gd name="T13" fmla="*/ 5 h 68"/>
                <a:gd name="T14" fmla="*/ 30 w 102"/>
                <a:gd name="T15" fmla="*/ 30 h 68"/>
                <a:gd name="T16" fmla="*/ 23 w 102"/>
                <a:gd name="T17" fmla="*/ 37 h 68"/>
                <a:gd name="T18" fmla="*/ 0 w 102"/>
                <a:gd name="T19" fmla="*/ 43 h 68"/>
                <a:gd name="T20" fmla="*/ 6 w 102"/>
                <a:gd name="T21" fmla="*/ 68 h 68"/>
                <a:gd name="T22" fmla="*/ 30 w 102"/>
                <a:gd name="T23" fmla="*/ 62 h 68"/>
                <a:gd name="T24" fmla="*/ 35 w 102"/>
                <a:gd name="T25" fmla="*/ 62 h 68"/>
                <a:gd name="T26" fmla="*/ 96 w 102"/>
                <a:gd name="T27" fmla="*/ 45 h 68"/>
                <a:gd name="T28" fmla="*/ 101 w 102"/>
                <a:gd name="T29" fmla="*/ 3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68">
                  <a:moveTo>
                    <a:pt x="101" y="36"/>
                  </a:moveTo>
                  <a:cubicBezTo>
                    <a:pt x="97" y="22"/>
                    <a:pt x="71" y="17"/>
                    <a:pt x="55" y="21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60" y="9"/>
                    <a:pt x="58" y="4"/>
                    <a:pt x="55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49" y="0"/>
                    <a:pt x="45" y="1"/>
                    <a:pt x="43" y="5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7" y="32"/>
                    <a:pt x="24" y="34"/>
                    <a:pt x="23" y="3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2" y="63"/>
                    <a:pt x="33" y="63"/>
                    <a:pt x="35" y="62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9" y="43"/>
                    <a:pt x="102" y="40"/>
                    <a:pt x="101" y="36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6" name="Freeform 237">
              <a:extLst>
                <a:ext uri="{FF2B5EF4-FFF2-40B4-BE49-F238E27FC236}">
                  <a16:creationId xmlns:a16="http://schemas.microsoft.com/office/drawing/2014/main" id="{978DA8CB-F89F-4BFE-BC08-5DEB1102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1163" y="9623426"/>
              <a:ext cx="1227138" cy="860425"/>
            </a:xfrm>
            <a:custGeom>
              <a:avLst/>
              <a:gdLst>
                <a:gd name="T0" fmla="*/ 118 w 385"/>
                <a:gd name="T1" fmla="*/ 256 h 270"/>
                <a:gd name="T2" fmla="*/ 385 w 385"/>
                <a:gd name="T3" fmla="*/ 135 h 270"/>
                <a:gd name="T4" fmla="*/ 373 w 385"/>
                <a:gd name="T5" fmla="*/ 101 h 270"/>
                <a:gd name="T6" fmla="*/ 144 w 385"/>
                <a:gd name="T7" fmla="*/ 151 h 270"/>
                <a:gd name="T8" fmla="*/ 81 w 385"/>
                <a:gd name="T9" fmla="*/ 22 h 270"/>
                <a:gd name="T10" fmla="*/ 62 w 385"/>
                <a:gd name="T11" fmla="*/ 8 h 270"/>
                <a:gd name="T12" fmla="*/ 51 w 385"/>
                <a:gd name="T13" fmla="*/ 5 h 270"/>
                <a:gd name="T14" fmla="*/ 4 w 385"/>
                <a:gd name="T15" fmla="*/ 50 h 270"/>
                <a:gd name="T16" fmla="*/ 56 w 385"/>
                <a:gd name="T17" fmla="*/ 266 h 270"/>
                <a:gd name="T18" fmla="*/ 66 w 385"/>
                <a:gd name="T19" fmla="*/ 267 h 270"/>
                <a:gd name="T20" fmla="*/ 66 w 385"/>
                <a:gd name="T21" fmla="*/ 267 h 270"/>
                <a:gd name="T22" fmla="*/ 91 w 385"/>
                <a:gd name="T23" fmla="*/ 266 h 270"/>
                <a:gd name="T24" fmla="*/ 118 w 385"/>
                <a:gd name="T25" fmla="*/ 256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" h="270">
                  <a:moveTo>
                    <a:pt x="118" y="256"/>
                  </a:moveTo>
                  <a:cubicBezTo>
                    <a:pt x="178" y="231"/>
                    <a:pt x="279" y="175"/>
                    <a:pt x="385" y="135"/>
                  </a:cubicBezTo>
                  <a:cubicBezTo>
                    <a:pt x="373" y="101"/>
                    <a:pt x="373" y="101"/>
                    <a:pt x="373" y="101"/>
                  </a:cubicBezTo>
                  <a:cubicBezTo>
                    <a:pt x="297" y="124"/>
                    <a:pt x="210" y="137"/>
                    <a:pt x="144" y="151"/>
                  </a:cubicBezTo>
                  <a:cubicBezTo>
                    <a:pt x="137" y="115"/>
                    <a:pt x="117" y="72"/>
                    <a:pt x="81" y="22"/>
                  </a:cubicBezTo>
                  <a:cubicBezTo>
                    <a:pt x="76" y="16"/>
                    <a:pt x="70" y="11"/>
                    <a:pt x="62" y="8"/>
                  </a:cubicBezTo>
                  <a:cubicBezTo>
                    <a:pt x="58" y="6"/>
                    <a:pt x="54" y="5"/>
                    <a:pt x="51" y="5"/>
                  </a:cubicBezTo>
                  <a:cubicBezTo>
                    <a:pt x="24" y="0"/>
                    <a:pt x="0" y="23"/>
                    <a:pt x="4" y="50"/>
                  </a:cubicBezTo>
                  <a:cubicBezTo>
                    <a:pt x="15" y="138"/>
                    <a:pt x="29" y="217"/>
                    <a:pt x="56" y="266"/>
                  </a:cubicBezTo>
                  <a:cubicBezTo>
                    <a:pt x="60" y="266"/>
                    <a:pt x="63" y="266"/>
                    <a:pt x="66" y="267"/>
                  </a:cubicBezTo>
                  <a:cubicBezTo>
                    <a:pt x="66" y="267"/>
                    <a:pt x="66" y="267"/>
                    <a:pt x="66" y="267"/>
                  </a:cubicBezTo>
                  <a:cubicBezTo>
                    <a:pt x="71" y="270"/>
                    <a:pt x="80" y="269"/>
                    <a:pt x="91" y="266"/>
                  </a:cubicBezTo>
                  <a:cubicBezTo>
                    <a:pt x="101" y="264"/>
                    <a:pt x="110" y="261"/>
                    <a:pt x="118" y="2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7" name="Freeform 238">
              <a:extLst>
                <a:ext uri="{FF2B5EF4-FFF2-40B4-BE49-F238E27FC236}">
                  <a16:creationId xmlns:a16="http://schemas.microsoft.com/office/drawing/2014/main" id="{8B06E8D9-704C-4AC9-8599-EAF00BAC1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3675" y="9496426"/>
              <a:ext cx="379413" cy="855663"/>
            </a:xfrm>
            <a:custGeom>
              <a:avLst/>
              <a:gdLst>
                <a:gd name="T0" fmla="*/ 81 w 119"/>
                <a:gd name="T1" fmla="*/ 265 h 269"/>
                <a:gd name="T2" fmla="*/ 71 w 119"/>
                <a:gd name="T3" fmla="*/ 266 h 269"/>
                <a:gd name="T4" fmla="*/ 25 w 119"/>
                <a:gd name="T5" fmla="*/ 230 h 269"/>
                <a:gd name="T6" fmla="*/ 3 w 119"/>
                <a:gd name="T7" fmla="*/ 49 h 269"/>
                <a:gd name="T8" fmla="*/ 39 w 119"/>
                <a:gd name="T9" fmla="*/ 4 h 269"/>
                <a:gd name="T10" fmla="*/ 49 w 119"/>
                <a:gd name="T11" fmla="*/ 3 h 269"/>
                <a:gd name="T12" fmla="*/ 95 w 119"/>
                <a:gd name="T13" fmla="*/ 38 h 269"/>
                <a:gd name="T14" fmla="*/ 116 w 119"/>
                <a:gd name="T15" fmla="*/ 219 h 269"/>
                <a:gd name="T16" fmla="*/ 81 w 119"/>
                <a:gd name="T17" fmla="*/ 26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269">
                  <a:moveTo>
                    <a:pt x="81" y="265"/>
                  </a:moveTo>
                  <a:cubicBezTo>
                    <a:pt x="71" y="266"/>
                    <a:pt x="71" y="266"/>
                    <a:pt x="71" y="266"/>
                  </a:cubicBezTo>
                  <a:cubicBezTo>
                    <a:pt x="48" y="269"/>
                    <a:pt x="28" y="253"/>
                    <a:pt x="25" y="230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0" y="27"/>
                    <a:pt x="16" y="6"/>
                    <a:pt x="39" y="4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71" y="0"/>
                    <a:pt x="92" y="16"/>
                    <a:pt x="95" y="38"/>
                  </a:cubicBezTo>
                  <a:cubicBezTo>
                    <a:pt x="116" y="219"/>
                    <a:pt x="116" y="219"/>
                    <a:pt x="116" y="219"/>
                  </a:cubicBezTo>
                  <a:cubicBezTo>
                    <a:pt x="119" y="242"/>
                    <a:pt x="103" y="262"/>
                    <a:pt x="81" y="265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8" name="Freeform 239">
              <a:extLst>
                <a:ext uri="{FF2B5EF4-FFF2-40B4-BE49-F238E27FC236}">
                  <a16:creationId xmlns:a16="http://schemas.microsoft.com/office/drawing/2014/main" id="{8B4DF5B6-4B6B-4348-AF57-BF5DCDBAE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7625" y="9674226"/>
              <a:ext cx="458788" cy="1509713"/>
            </a:xfrm>
            <a:custGeom>
              <a:avLst/>
              <a:gdLst>
                <a:gd name="T0" fmla="*/ 105 w 144"/>
                <a:gd name="T1" fmla="*/ 470 h 474"/>
                <a:gd name="T2" fmla="*/ 96 w 144"/>
                <a:gd name="T3" fmla="*/ 471 h 474"/>
                <a:gd name="T4" fmla="*/ 50 w 144"/>
                <a:gd name="T5" fmla="*/ 436 h 474"/>
                <a:gd name="T6" fmla="*/ 3 w 144"/>
                <a:gd name="T7" fmla="*/ 49 h 474"/>
                <a:gd name="T8" fmla="*/ 39 w 144"/>
                <a:gd name="T9" fmla="*/ 4 h 474"/>
                <a:gd name="T10" fmla="*/ 49 w 144"/>
                <a:gd name="T11" fmla="*/ 2 h 474"/>
                <a:gd name="T12" fmla="*/ 94 w 144"/>
                <a:gd name="T13" fmla="*/ 38 h 474"/>
                <a:gd name="T14" fmla="*/ 141 w 144"/>
                <a:gd name="T15" fmla="*/ 424 h 474"/>
                <a:gd name="T16" fmla="*/ 105 w 144"/>
                <a:gd name="T17" fmla="*/ 47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474">
                  <a:moveTo>
                    <a:pt x="105" y="470"/>
                  </a:moveTo>
                  <a:cubicBezTo>
                    <a:pt x="96" y="471"/>
                    <a:pt x="96" y="471"/>
                    <a:pt x="96" y="471"/>
                  </a:cubicBezTo>
                  <a:cubicBezTo>
                    <a:pt x="73" y="474"/>
                    <a:pt x="53" y="458"/>
                    <a:pt x="50" y="436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0" y="27"/>
                    <a:pt x="16" y="6"/>
                    <a:pt x="39" y="4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71" y="0"/>
                    <a:pt x="92" y="16"/>
                    <a:pt x="94" y="38"/>
                  </a:cubicBezTo>
                  <a:cubicBezTo>
                    <a:pt x="141" y="424"/>
                    <a:pt x="141" y="424"/>
                    <a:pt x="141" y="424"/>
                  </a:cubicBezTo>
                  <a:cubicBezTo>
                    <a:pt x="144" y="447"/>
                    <a:pt x="128" y="467"/>
                    <a:pt x="105" y="47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59" name="Freeform 240">
              <a:extLst>
                <a:ext uri="{FF2B5EF4-FFF2-40B4-BE49-F238E27FC236}">
                  <a16:creationId xmlns:a16="http://schemas.microsoft.com/office/drawing/2014/main" id="{9CCC994B-00E9-471D-9194-6F70B0147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1075" y="10477501"/>
              <a:ext cx="293688" cy="919163"/>
            </a:xfrm>
            <a:custGeom>
              <a:avLst/>
              <a:gdLst>
                <a:gd name="T0" fmla="*/ 45 w 92"/>
                <a:gd name="T1" fmla="*/ 1 h 289"/>
                <a:gd name="T2" fmla="*/ 45 w 92"/>
                <a:gd name="T3" fmla="*/ 1 h 289"/>
                <a:gd name="T4" fmla="*/ 92 w 92"/>
                <a:gd name="T5" fmla="*/ 46 h 289"/>
                <a:gd name="T6" fmla="*/ 69 w 92"/>
                <a:gd name="T7" fmla="*/ 243 h 289"/>
                <a:gd name="T8" fmla="*/ 51 w 92"/>
                <a:gd name="T9" fmla="*/ 289 h 289"/>
                <a:gd name="T10" fmla="*/ 51 w 92"/>
                <a:gd name="T11" fmla="*/ 289 h 289"/>
                <a:gd name="T12" fmla="*/ 32 w 92"/>
                <a:gd name="T13" fmla="*/ 243 h 289"/>
                <a:gd name="T14" fmla="*/ 0 w 92"/>
                <a:gd name="T15" fmla="*/ 48 h 289"/>
                <a:gd name="T16" fmla="*/ 45 w 92"/>
                <a:gd name="T17" fmla="*/ 1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289">
                  <a:moveTo>
                    <a:pt x="45" y="1"/>
                  </a:moveTo>
                  <a:cubicBezTo>
                    <a:pt x="45" y="1"/>
                    <a:pt x="45" y="1"/>
                    <a:pt x="45" y="1"/>
                  </a:cubicBezTo>
                  <a:cubicBezTo>
                    <a:pt x="71" y="0"/>
                    <a:pt x="92" y="20"/>
                    <a:pt x="92" y="46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9" y="268"/>
                    <a:pt x="61" y="289"/>
                    <a:pt x="51" y="289"/>
                  </a:cubicBezTo>
                  <a:cubicBezTo>
                    <a:pt x="51" y="289"/>
                    <a:pt x="51" y="289"/>
                    <a:pt x="51" y="289"/>
                  </a:cubicBezTo>
                  <a:cubicBezTo>
                    <a:pt x="41" y="289"/>
                    <a:pt x="32" y="269"/>
                    <a:pt x="32" y="24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0" y="1"/>
                    <a:pt x="45" y="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60" name="Freeform 241">
              <a:extLst>
                <a:ext uri="{FF2B5EF4-FFF2-40B4-BE49-F238E27FC236}">
                  <a16:creationId xmlns:a16="http://schemas.microsoft.com/office/drawing/2014/main" id="{40622E31-59EF-4315-85EE-76773425E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5788" y="10393363"/>
              <a:ext cx="1470025" cy="369888"/>
            </a:xfrm>
            <a:custGeom>
              <a:avLst/>
              <a:gdLst>
                <a:gd name="T0" fmla="*/ 3 w 461"/>
                <a:gd name="T1" fmla="*/ 26 h 116"/>
                <a:gd name="T2" fmla="*/ 3 w 461"/>
                <a:gd name="T3" fmla="*/ 26 h 116"/>
                <a:gd name="T4" fmla="*/ 50 w 461"/>
                <a:gd name="T5" fmla="*/ 13 h 116"/>
                <a:gd name="T6" fmla="*/ 417 w 461"/>
                <a:gd name="T7" fmla="*/ 21 h 116"/>
                <a:gd name="T8" fmla="*/ 458 w 461"/>
                <a:gd name="T9" fmla="*/ 72 h 116"/>
                <a:gd name="T10" fmla="*/ 458 w 461"/>
                <a:gd name="T11" fmla="*/ 72 h 116"/>
                <a:gd name="T12" fmla="*/ 408 w 461"/>
                <a:gd name="T13" fmla="*/ 113 h 116"/>
                <a:gd name="T14" fmla="*/ 47 w 461"/>
                <a:gd name="T15" fmla="*/ 48 h 116"/>
                <a:gd name="T16" fmla="*/ 3 w 461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1" h="116">
                  <a:moveTo>
                    <a:pt x="3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5" y="0"/>
                    <a:pt x="25" y="10"/>
                    <a:pt x="50" y="13"/>
                  </a:cubicBezTo>
                  <a:cubicBezTo>
                    <a:pt x="417" y="21"/>
                    <a:pt x="417" y="21"/>
                    <a:pt x="417" y="21"/>
                  </a:cubicBezTo>
                  <a:cubicBezTo>
                    <a:pt x="443" y="24"/>
                    <a:pt x="461" y="47"/>
                    <a:pt x="458" y="72"/>
                  </a:cubicBezTo>
                  <a:cubicBezTo>
                    <a:pt x="458" y="72"/>
                    <a:pt x="458" y="72"/>
                    <a:pt x="458" y="72"/>
                  </a:cubicBezTo>
                  <a:cubicBezTo>
                    <a:pt x="456" y="97"/>
                    <a:pt x="433" y="116"/>
                    <a:pt x="408" y="11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21" y="45"/>
                    <a:pt x="0" y="51"/>
                    <a:pt x="3" y="2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1A5F73EF-1794-4601-B011-D3E006CF0836}"/>
              </a:ext>
            </a:extLst>
          </p:cNvPr>
          <p:cNvGrpSpPr/>
          <p:nvPr/>
        </p:nvGrpSpPr>
        <p:grpSpPr>
          <a:xfrm>
            <a:off x="6910056" y="3470269"/>
            <a:ext cx="3007921" cy="830155"/>
            <a:chOff x="6015038" y="12055475"/>
            <a:chExt cx="6016625" cy="1660526"/>
          </a:xfrm>
        </p:grpSpPr>
        <p:sp>
          <p:nvSpPr>
            <p:cNvPr id="13" name="Freeform 213">
              <a:extLst>
                <a:ext uri="{FF2B5EF4-FFF2-40B4-BE49-F238E27FC236}">
                  <a16:creationId xmlns:a16="http://schemas.microsoft.com/office/drawing/2014/main" id="{CCC2AA33-989C-4053-8121-E99CE4B52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12055475"/>
              <a:ext cx="6016625" cy="179388"/>
            </a:xfrm>
            <a:custGeom>
              <a:avLst/>
              <a:gdLst>
                <a:gd name="T0" fmla="*/ 2058 w 2085"/>
                <a:gd name="T1" fmla="*/ 62 h 62"/>
                <a:gd name="T2" fmla="*/ 27 w 2085"/>
                <a:gd name="T3" fmla="*/ 62 h 62"/>
                <a:gd name="T4" fmla="*/ 0 w 2085"/>
                <a:gd name="T5" fmla="*/ 34 h 62"/>
                <a:gd name="T6" fmla="*/ 0 w 2085"/>
                <a:gd name="T7" fmla="*/ 27 h 62"/>
                <a:gd name="T8" fmla="*/ 27 w 2085"/>
                <a:gd name="T9" fmla="*/ 0 h 62"/>
                <a:gd name="T10" fmla="*/ 2058 w 2085"/>
                <a:gd name="T11" fmla="*/ 0 h 62"/>
                <a:gd name="T12" fmla="*/ 2085 w 2085"/>
                <a:gd name="T13" fmla="*/ 27 h 62"/>
                <a:gd name="T14" fmla="*/ 2085 w 2085"/>
                <a:gd name="T15" fmla="*/ 34 h 62"/>
                <a:gd name="T16" fmla="*/ 2058 w 2085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5" h="62">
                  <a:moveTo>
                    <a:pt x="2058" y="62"/>
                  </a:moveTo>
                  <a:cubicBezTo>
                    <a:pt x="27" y="62"/>
                    <a:pt x="27" y="62"/>
                    <a:pt x="27" y="62"/>
                  </a:cubicBezTo>
                  <a:cubicBezTo>
                    <a:pt x="12" y="62"/>
                    <a:pt x="0" y="49"/>
                    <a:pt x="0" y="3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2058" y="0"/>
                    <a:pt x="2058" y="0"/>
                    <a:pt x="2058" y="0"/>
                  </a:cubicBezTo>
                  <a:cubicBezTo>
                    <a:pt x="2073" y="0"/>
                    <a:pt x="2085" y="12"/>
                    <a:pt x="2085" y="27"/>
                  </a:cubicBezTo>
                  <a:cubicBezTo>
                    <a:pt x="2085" y="34"/>
                    <a:pt x="2085" y="34"/>
                    <a:pt x="2085" y="34"/>
                  </a:cubicBezTo>
                  <a:cubicBezTo>
                    <a:pt x="2085" y="49"/>
                    <a:pt x="2073" y="62"/>
                    <a:pt x="2058" y="62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" name="Freeform 214">
              <a:extLst>
                <a:ext uri="{FF2B5EF4-FFF2-40B4-BE49-F238E27FC236}">
                  <a16:creationId xmlns:a16="http://schemas.microsoft.com/office/drawing/2014/main" id="{596D079C-ED53-4313-802B-4598A7F89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12234863"/>
              <a:ext cx="219075" cy="1481138"/>
            </a:xfrm>
            <a:custGeom>
              <a:avLst/>
              <a:gdLst>
                <a:gd name="T0" fmla="*/ 72 w 138"/>
                <a:gd name="T1" fmla="*/ 933 h 933"/>
                <a:gd name="T2" fmla="*/ 0 w 138"/>
                <a:gd name="T3" fmla="*/ 933 h 933"/>
                <a:gd name="T4" fmla="*/ 65 w 138"/>
                <a:gd name="T5" fmla="*/ 0 h 933"/>
                <a:gd name="T6" fmla="*/ 138 w 138"/>
                <a:gd name="T7" fmla="*/ 0 h 933"/>
                <a:gd name="T8" fmla="*/ 72 w 138"/>
                <a:gd name="T9" fmla="*/ 93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33">
                  <a:moveTo>
                    <a:pt x="72" y="933"/>
                  </a:moveTo>
                  <a:lnTo>
                    <a:pt x="0" y="933"/>
                  </a:lnTo>
                  <a:lnTo>
                    <a:pt x="65" y="0"/>
                  </a:lnTo>
                  <a:lnTo>
                    <a:pt x="138" y="0"/>
                  </a:lnTo>
                  <a:lnTo>
                    <a:pt x="72" y="933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" name="Freeform 215">
              <a:extLst>
                <a:ext uri="{FF2B5EF4-FFF2-40B4-BE49-F238E27FC236}">
                  <a16:creationId xmlns:a16="http://schemas.microsoft.com/office/drawing/2014/main" id="{C8119B79-E6D8-41DC-B7A1-1D65DBAFF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4125" y="12234863"/>
              <a:ext cx="219075" cy="1481138"/>
            </a:xfrm>
            <a:custGeom>
              <a:avLst/>
              <a:gdLst>
                <a:gd name="T0" fmla="*/ 66 w 138"/>
                <a:gd name="T1" fmla="*/ 933 h 933"/>
                <a:gd name="T2" fmla="*/ 138 w 138"/>
                <a:gd name="T3" fmla="*/ 933 h 933"/>
                <a:gd name="T4" fmla="*/ 73 w 138"/>
                <a:gd name="T5" fmla="*/ 0 h 933"/>
                <a:gd name="T6" fmla="*/ 0 w 138"/>
                <a:gd name="T7" fmla="*/ 0 h 933"/>
                <a:gd name="T8" fmla="*/ 66 w 138"/>
                <a:gd name="T9" fmla="*/ 93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33">
                  <a:moveTo>
                    <a:pt x="66" y="933"/>
                  </a:moveTo>
                  <a:lnTo>
                    <a:pt x="138" y="933"/>
                  </a:lnTo>
                  <a:lnTo>
                    <a:pt x="73" y="0"/>
                  </a:lnTo>
                  <a:lnTo>
                    <a:pt x="0" y="0"/>
                  </a:lnTo>
                  <a:lnTo>
                    <a:pt x="66" y="933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sp>
        <p:nvSpPr>
          <p:cNvPr id="229" name="Google Shape;348;p59">
            <a:extLst>
              <a:ext uri="{FF2B5EF4-FFF2-40B4-BE49-F238E27FC236}">
                <a16:creationId xmlns:a16="http://schemas.microsoft.com/office/drawing/2014/main" id="{BD5A6770-707A-4673-AE4A-C26448AFE075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2" name="Google Shape;348;p59">
            <a:extLst>
              <a:ext uri="{FF2B5EF4-FFF2-40B4-BE49-F238E27FC236}">
                <a16:creationId xmlns:a16="http://schemas.microsoft.com/office/drawing/2014/main" id="{E10C20BC-8CAA-4517-9A14-72D5B7577368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17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3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 225">
            <a:extLst>
              <a:ext uri="{FF2B5EF4-FFF2-40B4-BE49-F238E27FC236}">
                <a16:creationId xmlns:a16="http://schemas.microsoft.com/office/drawing/2014/main" id="{21D9F8BE-B6C9-4904-BEFD-14E3A72E2C95}"/>
              </a:ext>
            </a:extLst>
          </p:cNvPr>
          <p:cNvSpPr/>
          <p:nvPr/>
        </p:nvSpPr>
        <p:spPr>
          <a:xfrm>
            <a:off x="11858" y="28303"/>
            <a:ext cx="7277967" cy="685710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72E3A"/>
              </a:solidFill>
              <a:latin typeface="Calibri"/>
            </a:endParaRPr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19AAF28B-A21C-4194-958D-BA2D6D1A5BCB}"/>
              </a:ext>
            </a:extLst>
          </p:cNvPr>
          <p:cNvSpPr>
            <a:spLocks/>
          </p:cNvSpPr>
          <p:nvPr/>
        </p:nvSpPr>
        <p:spPr bwMode="auto">
          <a:xfrm>
            <a:off x="0" y="446"/>
            <a:ext cx="7277967" cy="6857107"/>
          </a:xfrm>
          <a:custGeom>
            <a:avLst/>
            <a:gdLst>
              <a:gd name="connsiteX0" fmla="*/ 6844380 w 14557829"/>
              <a:gd name="connsiteY0" fmla="*/ 2541813 h 13716000"/>
              <a:gd name="connsiteX1" fmla="*/ 5361045 w 14557829"/>
              <a:gd name="connsiteY1" fmla="*/ 3157671 h 13716000"/>
              <a:gd name="connsiteX2" fmla="*/ 4874249 w 14557829"/>
              <a:gd name="connsiteY2" fmla="*/ 3284182 h 13716000"/>
              <a:gd name="connsiteX3" fmla="*/ 4858112 w 14557829"/>
              <a:gd name="connsiteY3" fmla="*/ 3278798 h 13716000"/>
              <a:gd name="connsiteX4" fmla="*/ 2918994 w 14557829"/>
              <a:gd name="connsiteY4" fmla="*/ 4358179 h 13716000"/>
              <a:gd name="connsiteX5" fmla="*/ 2994299 w 14557829"/>
              <a:gd name="connsiteY5" fmla="*/ 5440251 h 13716000"/>
              <a:gd name="connsiteX6" fmla="*/ 2921683 w 14557829"/>
              <a:gd name="connsiteY6" fmla="*/ 6271993 h 13716000"/>
              <a:gd name="connsiteX7" fmla="*/ 2730730 w 14557829"/>
              <a:gd name="connsiteY7" fmla="*/ 6689210 h 13716000"/>
              <a:gd name="connsiteX8" fmla="*/ 3766181 w 14557829"/>
              <a:gd name="connsiteY8" fmla="*/ 8635324 h 13716000"/>
              <a:gd name="connsiteX9" fmla="*/ 3854934 w 14557829"/>
              <a:gd name="connsiteY9" fmla="*/ 8659550 h 13716000"/>
              <a:gd name="connsiteX10" fmla="*/ 4274494 w 14557829"/>
              <a:gd name="connsiteY10" fmla="*/ 8977173 h 13716000"/>
              <a:gd name="connsiteX11" fmla="*/ 5530483 w 14557829"/>
              <a:gd name="connsiteY11" fmla="*/ 9956960 h 13716000"/>
              <a:gd name="connsiteX12" fmla="*/ 6955909 w 14557829"/>
              <a:gd name="connsiteY12" fmla="*/ 9849291 h 13716000"/>
              <a:gd name="connsiteX13" fmla="*/ 7442706 w 14557829"/>
              <a:gd name="connsiteY13" fmla="*/ 9868133 h 13716000"/>
              <a:gd name="connsiteX14" fmla="*/ 7765444 w 14557829"/>
              <a:gd name="connsiteY14" fmla="*/ 9997336 h 13716000"/>
              <a:gd name="connsiteX15" fmla="*/ 8954196 w 14557829"/>
              <a:gd name="connsiteY15" fmla="*/ 9854674 h 13716000"/>
              <a:gd name="connsiteX16" fmla="*/ 9298450 w 14557829"/>
              <a:gd name="connsiteY16" fmla="*/ 9816990 h 13716000"/>
              <a:gd name="connsiteX17" fmla="*/ 9403340 w 14557829"/>
              <a:gd name="connsiteY17" fmla="*/ 9851983 h 13716000"/>
              <a:gd name="connsiteX18" fmla="*/ 12437078 w 14557829"/>
              <a:gd name="connsiteY18" fmla="*/ 8142740 h 13716000"/>
              <a:gd name="connsiteX19" fmla="*/ 12340256 w 14557829"/>
              <a:gd name="connsiteY19" fmla="*/ 6533090 h 13716000"/>
              <a:gd name="connsiteX20" fmla="*/ 12216540 w 14557829"/>
              <a:gd name="connsiteY20" fmla="*/ 5965137 h 13716000"/>
              <a:gd name="connsiteX21" fmla="*/ 10419965 w 14557829"/>
              <a:gd name="connsiteY21" fmla="*/ 3661023 h 13716000"/>
              <a:gd name="connsiteX22" fmla="*/ 9556640 w 14557829"/>
              <a:gd name="connsiteY22" fmla="*/ 3577580 h 13716000"/>
              <a:gd name="connsiteX23" fmla="*/ 8311409 w 14557829"/>
              <a:gd name="connsiteY23" fmla="*/ 3138829 h 13716000"/>
              <a:gd name="connsiteX24" fmla="*/ 7410432 w 14557829"/>
              <a:gd name="connsiteY24" fmla="*/ 2619327 h 13716000"/>
              <a:gd name="connsiteX25" fmla="*/ 6844380 w 14557829"/>
              <a:gd name="connsiteY25" fmla="*/ 2541813 h 13716000"/>
              <a:gd name="connsiteX26" fmla="*/ 0 w 14557829"/>
              <a:gd name="connsiteY26" fmla="*/ 0 h 13716000"/>
              <a:gd name="connsiteX27" fmla="*/ 14557829 w 14557829"/>
              <a:gd name="connsiteY27" fmla="*/ 0 h 13716000"/>
              <a:gd name="connsiteX28" fmla="*/ 14557829 w 14557829"/>
              <a:gd name="connsiteY28" fmla="*/ 13716000 h 13716000"/>
              <a:gd name="connsiteX29" fmla="*/ 0 w 14557829"/>
              <a:gd name="connsiteY29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4557829" h="13716000">
                <a:moveTo>
                  <a:pt x="6844380" y="2541813"/>
                </a:moveTo>
                <a:cubicBezTo>
                  <a:pt x="6283371" y="2541940"/>
                  <a:pt x="5750348" y="2768044"/>
                  <a:pt x="5361045" y="3157671"/>
                </a:cubicBezTo>
                <a:cubicBezTo>
                  <a:pt x="5231950" y="3284182"/>
                  <a:pt x="5046376" y="3335325"/>
                  <a:pt x="4874249" y="3284182"/>
                </a:cubicBezTo>
                <a:cubicBezTo>
                  <a:pt x="4868870" y="3281490"/>
                  <a:pt x="4863491" y="3281490"/>
                  <a:pt x="4858112" y="3278798"/>
                </a:cubicBezTo>
                <a:cubicBezTo>
                  <a:pt x="4024372" y="3044619"/>
                  <a:pt x="3161047" y="3523745"/>
                  <a:pt x="2918994" y="4358179"/>
                </a:cubicBezTo>
                <a:cubicBezTo>
                  <a:pt x="2811414" y="4732328"/>
                  <a:pt x="2846378" y="5111862"/>
                  <a:pt x="2994299" y="5440251"/>
                </a:cubicBezTo>
                <a:cubicBezTo>
                  <a:pt x="3115326" y="5712115"/>
                  <a:pt x="3083052" y="6024355"/>
                  <a:pt x="2921683" y="6271993"/>
                </a:cubicBezTo>
                <a:cubicBezTo>
                  <a:pt x="2840999" y="6395812"/>
                  <a:pt x="2773762" y="6538473"/>
                  <a:pt x="2730730" y="6689210"/>
                </a:cubicBezTo>
                <a:cubicBezTo>
                  <a:pt x="2488676" y="7515569"/>
                  <a:pt x="2945889" y="8374228"/>
                  <a:pt x="3766181" y="8635324"/>
                </a:cubicBezTo>
                <a:cubicBezTo>
                  <a:pt x="3795766" y="8643400"/>
                  <a:pt x="3825350" y="8651475"/>
                  <a:pt x="3854934" y="8659550"/>
                </a:cubicBezTo>
                <a:cubicBezTo>
                  <a:pt x="4032440" y="8705310"/>
                  <a:pt x="4183051" y="8818362"/>
                  <a:pt x="4274494" y="8977173"/>
                </a:cubicBezTo>
                <a:cubicBezTo>
                  <a:pt x="4538063" y="9440150"/>
                  <a:pt x="4976449" y="9800840"/>
                  <a:pt x="5530483" y="9956960"/>
                </a:cubicBezTo>
                <a:cubicBezTo>
                  <a:pt x="6022658" y="10094238"/>
                  <a:pt x="6522902" y="10043095"/>
                  <a:pt x="6955909" y="9849291"/>
                </a:cubicBezTo>
                <a:cubicBezTo>
                  <a:pt x="7111900" y="9779306"/>
                  <a:pt x="7292095" y="9784690"/>
                  <a:pt x="7442706" y="9868133"/>
                </a:cubicBezTo>
                <a:cubicBezTo>
                  <a:pt x="7542217" y="9921968"/>
                  <a:pt x="7649796" y="9965035"/>
                  <a:pt x="7765444" y="9997336"/>
                </a:cubicBezTo>
                <a:cubicBezTo>
                  <a:pt x="8182314" y="10115772"/>
                  <a:pt x="8607252" y="10051170"/>
                  <a:pt x="8954196" y="9854674"/>
                </a:cubicBezTo>
                <a:cubicBezTo>
                  <a:pt x="9059086" y="9795456"/>
                  <a:pt x="9182802" y="9781998"/>
                  <a:pt x="9298450" y="9816990"/>
                </a:cubicBezTo>
                <a:cubicBezTo>
                  <a:pt x="9333413" y="9830449"/>
                  <a:pt x="9368376" y="9841216"/>
                  <a:pt x="9403340" y="9851983"/>
                </a:cubicBezTo>
                <a:cubicBezTo>
                  <a:pt x="10713118" y="10218057"/>
                  <a:pt x="12071308" y="9453608"/>
                  <a:pt x="12437078" y="8142740"/>
                </a:cubicBezTo>
                <a:cubicBezTo>
                  <a:pt x="12593068" y="7588245"/>
                  <a:pt x="12544657" y="7025675"/>
                  <a:pt x="12340256" y="6533090"/>
                </a:cubicBezTo>
                <a:cubicBezTo>
                  <a:pt x="12264951" y="6352745"/>
                  <a:pt x="12221919" y="6161632"/>
                  <a:pt x="12216540" y="5965137"/>
                </a:cubicBezTo>
                <a:cubicBezTo>
                  <a:pt x="12186956" y="4915365"/>
                  <a:pt x="11485001" y="3959804"/>
                  <a:pt x="10419965" y="3661023"/>
                </a:cubicBezTo>
                <a:cubicBezTo>
                  <a:pt x="10129500" y="3580271"/>
                  <a:pt x="9839036" y="3556046"/>
                  <a:pt x="9556640" y="3577580"/>
                </a:cubicBezTo>
                <a:cubicBezTo>
                  <a:pt x="9096738" y="3615264"/>
                  <a:pt x="8639526" y="3459144"/>
                  <a:pt x="8311409" y="3138829"/>
                </a:cubicBezTo>
                <a:cubicBezTo>
                  <a:pt x="8066666" y="2899266"/>
                  <a:pt x="7762755" y="2718920"/>
                  <a:pt x="7410432" y="2619327"/>
                </a:cubicBezTo>
                <a:cubicBezTo>
                  <a:pt x="7221496" y="2566838"/>
                  <a:pt x="7031383" y="2541771"/>
                  <a:pt x="6844380" y="2541813"/>
                </a:cubicBezTo>
                <a:close/>
                <a:moveTo>
                  <a:pt x="0" y="0"/>
                </a:moveTo>
                <a:lnTo>
                  <a:pt x="14557829" y="0"/>
                </a:lnTo>
                <a:lnTo>
                  <a:pt x="14557829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72E3A"/>
              </a:solidFill>
              <a:latin typeface="Calibri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386460B1-A8F6-4ED0-8A67-908468C1069F}"/>
              </a:ext>
            </a:extLst>
          </p:cNvPr>
          <p:cNvGrpSpPr/>
          <p:nvPr/>
        </p:nvGrpSpPr>
        <p:grpSpPr>
          <a:xfrm>
            <a:off x="2803680" y="2530395"/>
            <a:ext cx="1148591" cy="2290264"/>
            <a:chOff x="10658584" y="5060557"/>
            <a:chExt cx="2297482" cy="458112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2FEBE3D-710E-410B-BD20-673D1D2B36E0}"/>
                </a:ext>
              </a:extLst>
            </p:cNvPr>
            <p:cNvSpPr/>
            <p:nvPr/>
          </p:nvSpPr>
          <p:spPr>
            <a:xfrm>
              <a:off x="10658584" y="5060557"/>
              <a:ext cx="1981200" cy="4019550"/>
            </a:xfrm>
            <a:custGeom>
              <a:avLst/>
              <a:gdLst>
                <a:gd name="connsiteX0" fmla="*/ 1339740 w 1981200"/>
                <a:gd name="connsiteY0" fmla="*/ 1952700 h 4019550"/>
                <a:gd name="connsiteX1" fmla="*/ 1494045 w 1981200"/>
                <a:gd name="connsiteY1" fmla="*/ 1421205 h 4019550"/>
                <a:gd name="connsiteX2" fmla="*/ 1206390 w 1981200"/>
                <a:gd name="connsiteY2" fmla="*/ 811605 h 4019550"/>
                <a:gd name="connsiteX3" fmla="*/ 1358790 w 1981200"/>
                <a:gd name="connsiteY3" fmla="*/ 483945 h 4019550"/>
                <a:gd name="connsiteX4" fmla="*/ 953978 w 1981200"/>
                <a:gd name="connsiteY4" fmla="*/ 8647 h 4019550"/>
                <a:gd name="connsiteX5" fmla="*/ 478680 w 1981200"/>
                <a:gd name="connsiteY5" fmla="*/ 413460 h 4019550"/>
                <a:gd name="connsiteX6" fmla="*/ 531067 w 1981200"/>
                <a:gd name="connsiteY6" fmla="*/ 660157 h 4019550"/>
                <a:gd name="connsiteX7" fmla="*/ 78630 w 1981200"/>
                <a:gd name="connsiteY7" fmla="*/ 1300237 h 4019550"/>
                <a:gd name="connsiteX8" fmla="*/ 361522 w 1981200"/>
                <a:gd name="connsiteY8" fmla="*/ 2070810 h 4019550"/>
                <a:gd name="connsiteX9" fmla="*/ 7192 w 1981200"/>
                <a:gd name="connsiteY9" fmla="*/ 2868052 h 4019550"/>
                <a:gd name="connsiteX10" fmla="*/ 1152098 w 1981200"/>
                <a:gd name="connsiteY10" fmla="*/ 4008195 h 4019550"/>
                <a:gd name="connsiteX11" fmla="*/ 1960770 w 1981200"/>
                <a:gd name="connsiteY11" fmla="*/ 2729940 h 4019550"/>
                <a:gd name="connsiteX12" fmla="*/ 1339740 w 1981200"/>
                <a:gd name="connsiteY12" fmla="*/ 1952700 h 401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81200" h="4019550">
                  <a:moveTo>
                    <a:pt x="1339740" y="1952700"/>
                  </a:moveTo>
                  <a:cubicBezTo>
                    <a:pt x="1314975" y="1673617"/>
                    <a:pt x="1495950" y="1753627"/>
                    <a:pt x="1494045" y="1421205"/>
                  </a:cubicBezTo>
                  <a:cubicBezTo>
                    <a:pt x="1492140" y="1130692"/>
                    <a:pt x="1211153" y="968767"/>
                    <a:pt x="1206390" y="811605"/>
                  </a:cubicBezTo>
                  <a:cubicBezTo>
                    <a:pt x="1202580" y="654442"/>
                    <a:pt x="1352123" y="572527"/>
                    <a:pt x="1358790" y="483945"/>
                  </a:cubicBezTo>
                  <a:cubicBezTo>
                    <a:pt x="1378792" y="241057"/>
                    <a:pt x="1196865" y="27697"/>
                    <a:pt x="953978" y="8647"/>
                  </a:cubicBezTo>
                  <a:cubicBezTo>
                    <a:pt x="711090" y="-11355"/>
                    <a:pt x="497730" y="170572"/>
                    <a:pt x="478680" y="413460"/>
                  </a:cubicBezTo>
                  <a:cubicBezTo>
                    <a:pt x="471060" y="502995"/>
                    <a:pt x="527258" y="522045"/>
                    <a:pt x="531067" y="660157"/>
                  </a:cubicBezTo>
                  <a:cubicBezTo>
                    <a:pt x="534878" y="798270"/>
                    <a:pt x="34815" y="1012582"/>
                    <a:pt x="78630" y="1300237"/>
                  </a:cubicBezTo>
                  <a:cubicBezTo>
                    <a:pt x="122445" y="1589798"/>
                    <a:pt x="378667" y="1722195"/>
                    <a:pt x="361522" y="2070810"/>
                  </a:cubicBezTo>
                  <a:cubicBezTo>
                    <a:pt x="349140" y="2328937"/>
                    <a:pt x="2430" y="2440380"/>
                    <a:pt x="7192" y="2868052"/>
                  </a:cubicBezTo>
                  <a:cubicBezTo>
                    <a:pt x="13860" y="3564330"/>
                    <a:pt x="514875" y="4097730"/>
                    <a:pt x="1152098" y="4008195"/>
                  </a:cubicBezTo>
                  <a:cubicBezTo>
                    <a:pt x="1789320" y="3918660"/>
                    <a:pt x="2050305" y="3367162"/>
                    <a:pt x="1960770" y="2729940"/>
                  </a:cubicBezTo>
                  <a:cubicBezTo>
                    <a:pt x="1900763" y="2307030"/>
                    <a:pt x="1363553" y="2231783"/>
                    <a:pt x="1339740" y="19527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33ACF42-349E-4710-8808-1EE3E163AFC9}"/>
                </a:ext>
              </a:extLst>
            </p:cNvPr>
            <p:cNvSpPr/>
            <p:nvPr/>
          </p:nvSpPr>
          <p:spPr>
            <a:xfrm>
              <a:off x="11444083" y="5474493"/>
              <a:ext cx="304800" cy="3209925"/>
            </a:xfrm>
            <a:custGeom>
              <a:avLst/>
              <a:gdLst>
                <a:gd name="connsiteX0" fmla="*/ 97041 w 304800"/>
                <a:gd name="connsiteY0" fmla="*/ 7144 h 3209925"/>
                <a:gd name="connsiteX1" fmla="*/ 56084 w 304800"/>
                <a:gd name="connsiteY1" fmla="*/ 409099 h 3209925"/>
                <a:gd name="connsiteX2" fmla="*/ 31318 w 304800"/>
                <a:gd name="connsiteY2" fmla="*/ 812006 h 3209925"/>
                <a:gd name="connsiteX3" fmla="*/ 21793 w 304800"/>
                <a:gd name="connsiteY3" fmla="*/ 1215866 h 3209925"/>
                <a:gd name="connsiteX4" fmla="*/ 30366 w 304800"/>
                <a:gd name="connsiteY4" fmla="*/ 1618774 h 3209925"/>
                <a:gd name="connsiteX5" fmla="*/ 57989 w 304800"/>
                <a:gd name="connsiteY5" fmla="*/ 2021681 h 3209925"/>
                <a:gd name="connsiteX6" fmla="*/ 109423 w 304800"/>
                <a:gd name="connsiteY6" fmla="*/ 2421731 h 3209925"/>
                <a:gd name="connsiteX7" fmla="*/ 189434 w 304800"/>
                <a:gd name="connsiteY7" fmla="*/ 2817019 h 3209925"/>
                <a:gd name="connsiteX8" fmla="*/ 306591 w 304800"/>
                <a:gd name="connsiteY8" fmla="*/ 3202781 h 3209925"/>
                <a:gd name="connsiteX9" fmla="*/ 181814 w 304800"/>
                <a:gd name="connsiteY9" fmla="*/ 2818924 h 3209925"/>
                <a:gd name="connsiteX10" fmla="*/ 96089 w 304800"/>
                <a:gd name="connsiteY10" fmla="*/ 2423636 h 3209925"/>
                <a:gd name="connsiteX11" fmla="*/ 42748 w 304800"/>
                <a:gd name="connsiteY11" fmla="*/ 2022634 h 3209925"/>
                <a:gd name="connsiteX12" fmla="*/ 14173 w 304800"/>
                <a:gd name="connsiteY12" fmla="*/ 1619726 h 3209925"/>
                <a:gd name="connsiteX13" fmla="*/ 18936 w 304800"/>
                <a:gd name="connsiteY13" fmla="*/ 812006 h 3209925"/>
                <a:gd name="connsiteX14" fmla="*/ 97041 w 304800"/>
                <a:gd name="connsiteY14" fmla="*/ 7144 h 32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00" h="3209925">
                  <a:moveTo>
                    <a:pt x="97041" y="7144"/>
                  </a:moveTo>
                  <a:cubicBezTo>
                    <a:pt x="79896" y="140494"/>
                    <a:pt x="66561" y="274796"/>
                    <a:pt x="56084" y="409099"/>
                  </a:cubicBezTo>
                  <a:cubicBezTo>
                    <a:pt x="45606" y="543401"/>
                    <a:pt x="37034" y="677704"/>
                    <a:pt x="31318" y="812006"/>
                  </a:cubicBezTo>
                  <a:cubicBezTo>
                    <a:pt x="26556" y="946309"/>
                    <a:pt x="21793" y="1080611"/>
                    <a:pt x="21793" y="1215866"/>
                  </a:cubicBezTo>
                  <a:cubicBezTo>
                    <a:pt x="21793" y="1350169"/>
                    <a:pt x="24651" y="1484471"/>
                    <a:pt x="30366" y="1618774"/>
                  </a:cubicBezTo>
                  <a:cubicBezTo>
                    <a:pt x="36081" y="1753076"/>
                    <a:pt x="45606" y="1887379"/>
                    <a:pt x="57989" y="2021681"/>
                  </a:cubicBezTo>
                  <a:cubicBezTo>
                    <a:pt x="71323" y="2155984"/>
                    <a:pt x="88468" y="2288381"/>
                    <a:pt x="109423" y="2421731"/>
                  </a:cubicBezTo>
                  <a:cubicBezTo>
                    <a:pt x="131331" y="2554129"/>
                    <a:pt x="158001" y="2686526"/>
                    <a:pt x="189434" y="2817019"/>
                  </a:cubicBezTo>
                  <a:cubicBezTo>
                    <a:pt x="221818" y="2947511"/>
                    <a:pt x="260871" y="3076099"/>
                    <a:pt x="306591" y="3202781"/>
                  </a:cubicBezTo>
                  <a:cubicBezTo>
                    <a:pt x="258014" y="3077051"/>
                    <a:pt x="217056" y="2948464"/>
                    <a:pt x="181814" y="2818924"/>
                  </a:cubicBezTo>
                  <a:cubicBezTo>
                    <a:pt x="148476" y="2688431"/>
                    <a:pt x="119901" y="2556034"/>
                    <a:pt x="96089" y="2423636"/>
                  </a:cubicBezTo>
                  <a:cubicBezTo>
                    <a:pt x="73228" y="2290286"/>
                    <a:pt x="56084" y="2156936"/>
                    <a:pt x="42748" y="2022634"/>
                  </a:cubicBezTo>
                  <a:cubicBezTo>
                    <a:pt x="29414" y="1888331"/>
                    <a:pt x="19889" y="1754029"/>
                    <a:pt x="14173" y="1619726"/>
                  </a:cubicBezTo>
                  <a:cubicBezTo>
                    <a:pt x="3696" y="1350169"/>
                    <a:pt x="4648" y="1080611"/>
                    <a:pt x="18936" y="812006"/>
                  </a:cubicBezTo>
                  <a:cubicBezTo>
                    <a:pt x="33223" y="542449"/>
                    <a:pt x="57036" y="273844"/>
                    <a:pt x="97041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822D710-803A-42EC-9002-611595151F34}"/>
                </a:ext>
              </a:extLst>
            </p:cNvPr>
            <p:cNvSpPr/>
            <p:nvPr/>
          </p:nvSpPr>
          <p:spPr>
            <a:xfrm>
              <a:off x="11473020" y="5786913"/>
              <a:ext cx="323850" cy="314325"/>
            </a:xfrm>
            <a:custGeom>
              <a:avLst/>
              <a:gdLst>
                <a:gd name="connsiteX0" fmla="*/ 7144 w 323850"/>
                <a:gd name="connsiteY0" fmla="*/ 310991 h 314325"/>
                <a:gd name="connsiteX1" fmla="*/ 173831 w 323850"/>
                <a:gd name="connsiteY1" fmla="*/ 167164 h 314325"/>
                <a:gd name="connsiteX2" fmla="*/ 193834 w 323850"/>
                <a:gd name="connsiteY2" fmla="*/ 148114 h 314325"/>
                <a:gd name="connsiteX3" fmla="*/ 212884 w 323850"/>
                <a:gd name="connsiteY3" fmla="*/ 129064 h 314325"/>
                <a:gd name="connsiteX4" fmla="*/ 250984 w 323850"/>
                <a:gd name="connsiteY4" fmla="*/ 90011 h 314325"/>
                <a:gd name="connsiteX5" fmla="*/ 323374 w 323850"/>
                <a:gd name="connsiteY5" fmla="*/ 7144 h 314325"/>
                <a:gd name="connsiteX6" fmla="*/ 260509 w 323850"/>
                <a:gd name="connsiteY6" fmla="*/ 98584 h 314325"/>
                <a:gd name="connsiteX7" fmla="*/ 184309 w 323850"/>
                <a:gd name="connsiteY7" fmla="*/ 179546 h 314325"/>
                <a:gd name="connsiteX8" fmla="*/ 99536 w 323850"/>
                <a:gd name="connsiteY8" fmla="*/ 250031 h 314325"/>
                <a:gd name="connsiteX9" fmla="*/ 7144 w 323850"/>
                <a:gd name="connsiteY9" fmla="*/ 310991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850" h="314325">
                  <a:moveTo>
                    <a:pt x="7144" y="310991"/>
                  </a:moveTo>
                  <a:cubicBezTo>
                    <a:pt x="64294" y="264319"/>
                    <a:pt x="120491" y="217646"/>
                    <a:pt x="173831" y="167164"/>
                  </a:cubicBezTo>
                  <a:lnTo>
                    <a:pt x="193834" y="148114"/>
                  </a:lnTo>
                  <a:lnTo>
                    <a:pt x="212884" y="129064"/>
                  </a:lnTo>
                  <a:cubicBezTo>
                    <a:pt x="226219" y="116681"/>
                    <a:pt x="238602" y="103346"/>
                    <a:pt x="250984" y="90011"/>
                  </a:cubicBezTo>
                  <a:cubicBezTo>
                    <a:pt x="275749" y="63341"/>
                    <a:pt x="299561" y="35719"/>
                    <a:pt x="323374" y="7144"/>
                  </a:cubicBezTo>
                  <a:cubicBezTo>
                    <a:pt x="305277" y="39529"/>
                    <a:pt x="284322" y="70009"/>
                    <a:pt x="260509" y="98584"/>
                  </a:cubicBezTo>
                  <a:cubicBezTo>
                    <a:pt x="236697" y="127159"/>
                    <a:pt x="210979" y="153829"/>
                    <a:pt x="184309" y="179546"/>
                  </a:cubicBezTo>
                  <a:cubicBezTo>
                    <a:pt x="156686" y="204311"/>
                    <a:pt x="129064" y="228124"/>
                    <a:pt x="99536" y="250031"/>
                  </a:cubicBezTo>
                  <a:cubicBezTo>
                    <a:pt x="70009" y="272891"/>
                    <a:pt x="39529" y="292894"/>
                    <a:pt x="7144" y="3109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4F48FC2-BDF5-4E5A-823B-CB54690A4EB2}"/>
                </a:ext>
              </a:extLst>
            </p:cNvPr>
            <p:cNvSpPr/>
            <p:nvPr/>
          </p:nvSpPr>
          <p:spPr>
            <a:xfrm>
              <a:off x="11460638" y="5928836"/>
              <a:ext cx="323850" cy="314325"/>
            </a:xfrm>
            <a:custGeom>
              <a:avLst/>
              <a:gdLst>
                <a:gd name="connsiteX0" fmla="*/ 7144 w 323850"/>
                <a:gd name="connsiteY0" fmla="*/ 310991 h 314325"/>
                <a:gd name="connsiteX1" fmla="*/ 173831 w 323850"/>
                <a:gd name="connsiteY1" fmla="*/ 167164 h 314325"/>
                <a:gd name="connsiteX2" fmla="*/ 193834 w 323850"/>
                <a:gd name="connsiteY2" fmla="*/ 148114 h 314325"/>
                <a:gd name="connsiteX3" fmla="*/ 212884 w 323850"/>
                <a:gd name="connsiteY3" fmla="*/ 129064 h 314325"/>
                <a:gd name="connsiteX4" fmla="*/ 250984 w 323850"/>
                <a:gd name="connsiteY4" fmla="*/ 90011 h 314325"/>
                <a:gd name="connsiteX5" fmla="*/ 323374 w 323850"/>
                <a:gd name="connsiteY5" fmla="*/ 7144 h 314325"/>
                <a:gd name="connsiteX6" fmla="*/ 260509 w 323850"/>
                <a:gd name="connsiteY6" fmla="*/ 98584 h 314325"/>
                <a:gd name="connsiteX7" fmla="*/ 184309 w 323850"/>
                <a:gd name="connsiteY7" fmla="*/ 179546 h 314325"/>
                <a:gd name="connsiteX8" fmla="*/ 99536 w 323850"/>
                <a:gd name="connsiteY8" fmla="*/ 250031 h 314325"/>
                <a:gd name="connsiteX9" fmla="*/ 7144 w 323850"/>
                <a:gd name="connsiteY9" fmla="*/ 310991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850" h="314325">
                  <a:moveTo>
                    <a:pt x="7144" y="310991"/>
                  </a:moveTo>
                  <a:cubicBezTo>
                    <a:pt x="64294" y="264319"/>
                    <a:pt x="120491" y="217646"/>
                    <a:pt x="173831" y="167164"/>
                  </a:cubicBezTo>
                  <a:lnTo>
                    <a:pt x="193834" y="148114"/>
                  </a:lnTo>
                  <a:lnTo>
                    <a:pt x="212884" y="129064"/>
                  </a:lnTo>
                  <a:cubicBezTo>
                    <a:pt x="226219" y="116681"/>
                    <a:pt x="238601" y="103346"/>
                    <a:pt x="250984" y="90011"/>
                  </a:cubicBezTo>
                  <a:cubicBezTo>
                    <a:pt x="275749" y="63341"/>
                    <a:pt x="299561" y="35719"/>
                    <a:pt x="323374" y="7144"/>
                  </a:cubicBezTo>
                  <a:cubicBezTo>
                    <a:pt x="305276" y="39529"/>
                    <a:pt x="284322" y="70009"/>
                    <a:pt x="260509" y="98584"/>
                  </a:cubicBezTo>
                  <a:cubicBezTo>
                    <a:pt x="236697" y="127159"/>
                    <a:pt x="210979" y="153829"/>
                    <a:pt x="184309" y="179546"/>
                  </a:cubicBezTo>
                  <a:cubicBezTo>
                    <a:pt x="156686" y="204311"/>
                    <a:pt x="129064" y="228124"/>
                    <a:pt x="99536" y="250031"/>
                  </a:cubicBezTo>
                  <a:cubicBezTo>
                    <a:pt x="70961" y="272891"/>
                    <a:pt x="39529" y="293846"/>
                    <a:pt x="7144" y="3109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E999C7C-0F0F-4E04-A7B6-A5D5DCB73181}"/>
                </a:ext>
              </a:extLst>
            </p:cNvPr>
            <p:cNvSpPr/>
            <p:nvPr/>
          </p:nvSpPr>
          <p:spPr>
            <a:xfrm>
              <a:off x="11458733" y="6774656"/>
              <a:ext cx="323850" cy="314325"/>
            </a:xfrm>
            <a:custGeom>
              <a:avLst/>
              <a:gdLst>
                <a:gd name="connsiteX0" fmla="*/ 7144 w 323850"/>
                <a:gd name="connsiteY0" fmla="*/ 310991 h 314325"/>
                <a:gd name="connsiteX1" fmla="*/ 173831 w 323850"/>
                <a:gd name="connsiteY1" fmla="*/ 167164 h 314325"/>
                <a:gd name="connsiteX2" fmla="*/ 193834 w 323850"/>
                <a:gd name="connsiteY2" fmla="*/ 148114 h 314325"/>
                <a:gd name="connsiteX3" fmla="*/ 212884 w 323850"/>
                <a:gd name="connsiteY3" fmla="*/ 129064 h 314325"/>
                <a:gd name="connsiteX4" fmla="*/ 250984 w 323850"/>
                <a:gd name="connsiteY4" fmla="*/ 90011 h 314325"/>
                <a:gd name="connsiteX5" fmla="*/ 323374 w 323850"/>
                <a:gd name="connsiteY5" fmla="*/ 7144 h 314325"/>
                <a:gd name="connsiteX6" fmla="*/ 260509 w 323850"/>
                <a:gd name="connsiteY6" fmla="*/ 98584 h 314325"/>
                <a:gd name="connsiteX7" fmla="*/ 184309 w 323850"/>
                <a:gd name="connsiteY7" fmla="*/ 179546 h 314325"/>
                <a:gd name="connsiteX8" fmla="*/ 99536 w 323850"/>
                <a:gd name="connsiteY8" fmla="*/ 250031 h 314325"/>
                <a:gd name="connsiteX9" fmla="*/ 7144 w 323850"/>
                <a:gd name="connsiteY9" fmla="*/ 310991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850" h="314325">
                  <a:moveTo>
                    <a:pt x="7144" y="310991"/>
                  </a:moveTo>
                  <a:cubicBezTo>
                    <a:pt x="64294" y="264319"/>
                    <a:pt x="120491" y="217646"/>
                    <a:pt x="173831" y="167164"/>
                  </a:cubicBezTo>
                  <a:lnTo>
                    <a:pt x="193834" y="148114"/>
                  </a:lnTo>
                  <a:lnTo>
                    <a:pt x="212884" y="129064"/>
                  </a:lnTo>
                  <a:cubicBezTo>
                    <a:pt x="226219" y="116681"/>
                    <a:pt x="238602" y="103346"/>
                    <a:pt x="250984" y="90011"/>
                  </a:cubicBezTo>
                  <a:cubicBezTo>
                    <a:pt x="275749" y="63341"/>
                    <a:pt x="299561" y="35719"/>
                    <a:pt x="323374" y="7144"/>
                  </a:cubicBezTo>
                  <a:cubicBezTo>
                    <a:pt x="305277" y="39529"/>
                    <a:pt x="284322" y="70009"/>
                    <a:pt x="260509" y="98584"/>
                  </a:cubicBezTo>
                  <a:cubicBezTo>
                    <a:pt x="236697" y="127159"/>
                    <a:pt x="210979" y="153829"/>
                    <a:pt x="184309" y="179546"/>
                  </a:cubicBezTo>
                  <a:cubicBezTo>
                    <a:pt x="156686" y="204311"/>
                    <a:pt x="129064" y="228124"/>
                    <a:pt x="99536" y="250031"/>
                  </a:cubicBezTo>
                  <a:cubicBezTo>
                    <a:pt x="70009" y="272891"/>
                    <a:pt x="39529" y="292894"/>
                    <a:pt x="7144" y="3109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522767-DF27-4CB5-A6F9-A4F1CE6412BC}"/>
                </a:ext>
              </a:extLst>
            </p:cNvPr>
            <p:cNvSpPr/>
            <p:nvPr/>
          </p:nvSpPr>
          <p:spPr>
            <a:xfrm>
              <a:off x="11465400" y="6902291"/>
              <a:ext cx="323850" cy="314325"/>
            </a:xfrm>
            <a:custGeom>
              <a:avLst/>
              <a:gdLst>
                <a:gd name="connsiteX0" fmla="*/ 7144 w 323850"/>
                <a:gd name="connsiteY0" fmla="*/ 310991 h 314325"/>
                <a:gd name="connsiteX1" fmla="*/ 173831 w 323850"/>
                <a:gd name="connsiteY1" fmla="*/ 167164 h 314325"/>
                <a:gd name="connsiteX2" fmla="*/ 193834 w 323850"/>
                <a:gd name="connsiteY2" fmla="*/ 148114 h 314325"/>
                <a:gd name="connsiteX3" fmla="*/ 212884 w 323850"/>
                <a:gd name="connsiteY3" fmla="*/ 129064 h 314325"/>
                <a:gd name="connsiteX4" fmla="*/ 250984 w 323850"/>
                <a:gd name="connsiteY4" fmla="*/ 90011 h 314325"/>
                <a:gd name="connsiteX5" fmla="*/ 323374 w 323850"/>
                <a:gd name="connsiteY5" fmla="*/ 7144 h 314325"/>
                <a:gd name="connsiteX6" fmla="*/ 260509 w 323850"/>
                <a:gd name="connsiteY6" fmla="*/ 98584 h 314325"/>
                <a:gd name="connsiteX7" fmla="*/ 184309 w 323850"/>
                <a:gd name="connsiteY7" fmla="*/ 179546 h 314325"/>
                <a:gd name="connsiteX8" fmla="*/ 99536 w 323850"/>
                <a:gd name="connsiteY8" fmla="*/ 250031 h 314325"/>
                <a:gd name="connsiteX9" fmla="*/ 7144 w 323850"/>
                <a:gd name="connsiteY9" fmla="*/ 310991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850" h="314325">
                  <a:moveTo>
                    <a:pt x="7144" y="310991"/>
                  </a:moveTo>
                  <a:cubicBezTo>
                    <a:pt x="64294" y="264319"/>
                    <a:pt x="120491" y="217646"/>
                    <a:pt x="173831" y="167164"/>
                  </a:cubicBezTo>
                  <a:lnTo>
                    <a:pt x="193834" y="148114"/>
                  </a:lnTo>
                  <a:lnTo>
                    <a:pt x="212884" y="129064"/>
                  </a:lnTo>
                  <a:cubicBezTo>
                    <a:pt x="226219" y="116681"/>
                    <a:pt x="238601" y="103346"/>
                    <a:pt x="250984" y="90011"/>
                  </a:cubicBezTo>
                  <a:cubicBezTo>
                    <a:pt x="275749" y="63341"/>
                    <a:pt x="299561" y="35719"/>
                    <a:pt x="323374" y="7144"/>
                  </a:cubicBezTo>
                  <a:cubicBezTo>
                    <a:pt x="305276" y="39529"/>
                    <a:pt x="284322" y="70009"/>
                    <a:pt x="260509" y="98584"/>
                  </a:cubicBezTo>
                  <a:cubicBezTo>
                    <a:pt x="236697" y="127159"/>
                    <a:pt x="210979" y="153829"/>
                    <a:pt x="184309" y="179546"/>
                  </a:cubicBezTo>
                  <a:cubicBezTo>
                    <a:pt x="156686" y="204311"/>
                    <a:pt x="129064" y="228124"/>
                    <a:pt x="99536" y="250031"/>
                  </a:cubicBezTo>
                  <a:cubicBezTo>
                    <a:pt x="70009" y="272891"/>
                    <a:pt x="39529" y="293846"/>
                    <a:pt x="7144" y="3109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0FF288B-323E-4FB8-9F6D-4B849274862E}"/>
                </a:ext>
              </a:extLst>
            </p:cNvPr>
            <p:cNvSpPr/>
            <p:nvPr/>
          </p:nvSpPr>
          <p:spPr>
            <a:xfrm>
              <a:off x="10950098" y="6304121"/>
              <a:ext cx="514350" cy="314325"/>
            </a:xfrm>
            <a:custGeom>
              <a:avLst/>
              <a:gdLst>
                <a:gd name="connsiteX0" fmla="*/ 7144 w 514350"/>
                <a:gd name="connsiteY0" fmla="*/ 7144 h 314325"/>
                <a:gd name="connsiteX1" fmla="*/ 122396 w 514350"/>
                <a:gd name="connsiteY1" fmla="*/ 99536 h 314325"/>
                <a:gd name="connsiteX2" fmla="*/ 244316 w 514350"/>
                <a:gd name="connsiteY2" fmla="*/ 182404 h 314325"/>
                <a:gd name="connsiteX3" fmla="*/ 308134 w 514350"/>
                <a:gd name="connsiteY3" fmla="*/ 219551 h 314325"/>
                <a:gd name="connsiteX4" fmla="*/ 340519 w 514350"/>
                <a:gd name="connsiteY4" fmla="*/ 236696 h 314325"/>
                <a:gd name="connsiteX5" fmla="*/ 356711 w 514350"/>
                <a:gd name="connsiteY5" fmla="*/ 245269 h 314325"/>
                <a:gd name="connsiteX6" fmla="*/ 372903 w 514350"/>
                <a:gd name="connsiteY6" fmla="*/ 253841 h 314325"/>
                <a:gd name="connsiteX7" fmla="*/ 406241 w 514350"/>
                <a:gd name="connsiteY7" fmla="*/ 270034 h 314325"/>
                <a:gd name="connsiteX8" fmla="*/ 439578 w 514350"/>
                <a:gd name="connsiteY8" fmla="*/ 285274 h 314325"/>
                <a:gd name="connsiteX9" fmla="*/ 456724 w 514350"/>
                <a:gd name="connsiteY9" fmla="*/ 292894 h 314325"/>
                <a:gd name="connsiteX10" fmla="*/ 473869 w 514350"/>
                <a:gd name="connsiteY10" fmla="*/ 299561 h 314325"/>
                <a:gd name="connsiteX11" fmla="*/ 508159 w 514350"/>
                <a:gd name="connsiteY11" fmla="*/ 313849 h 314325"/>
                <a:gd name="connsiteX12" fmla="*/ 367189 w 514350"/>
                <a:gd name="connsiteY12" fmla="*/ 266224 h 314325"/>
                <a:gd name="connsiteX13" fmla="*/ 350044 w 514350"/>
                <a:gd name="connsiteY13" fmla="*/ 258604 h 314325"/>
                <a:gd name="connsiteX14" fmla="*/ 332899 w 514350"/>
                <a:gd name="connsiteY14" fmla="*/ 250031 h 314325"/>
                <a:gd name="connsiteX15" fmla="*/ 299561 w 514350"/>
                <a:gd name="connsiteY15" fmla="*/ 233839 h 314325"/>
                <a:gd name="connsiteX16" fmla="*/ 234791 w 514350"/>
                <a:gd name="connsiteY16" fmla="*/ 196691 h 314325"/>
                <a:gd name="connsiteX17" fmla="*/ 113824 w 514350"/>
                <a:gd name="connsiteY17" fmla="*/ 110014 h 314325"/>
                <a:gd name="connsiteX18" fmla="*/ 7144 w 514350"/>
                <a:gd name="connsiteY18" fmla="*/ 71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314325">
                  <a:moveTo>
                    <a:pt x="7144" y="7144"/>
                  </a:moveTo>
                  <a:cubicBezTo>
                    <a:pt x="44291" y="39529"/>
                    <a:pt x="83344" y="70009"/>
                    <a:pt x="122396" y="99536"/>
                  </a:cubicBezTo>
                  <a:cubicBezTo>
                    <a:pt x="162401" y="129064"/>
                    <a:pt x="202406" y="156686"/>
                    <a:pt x="244316" y="182404"/>
                  </a:cubicBezTo>
                  <a:cubicBezTo>
                    <a:pt x="265271" y="195739"/>
                    <a:pt x="286226" y="207169"/>
                    <a:pt x="308134" y="219551"/>
                  </a:cubicBezTo>
                  <a:lnTo>
                    <a:pt x="340519" y="236696"/>
                  </a:lnTo>
                  <a:lnTo>
                    <a:pt x="356711" y="245269"/>
                  </a:lnTo>
                  <a:lnTo>
                    <a:pt x="372903" y="253841"/>
                  </a:lnTo>
                  <a:lnTo>
                    <a:pt x="406241" y="270034"/>
                  </a:lnTo>
                  <a:lnTo>
                    <a:pt x="439578" y="285274"/>
                  </a:lnTo>
                  <a:cubicBezTo>
                    <a:pt x="445294" y="288131"/>
                    <a:pt x="451009" y="290989"/>
                    <a:pt x="456724" y="292894"/>
                  </a:cubicBezTo>
                  <a:lnTo>
                    <a:pt x="473869" y="299561"/>
                  </a:lnTo>
                  <a:cubicBezTo>
                    <a:pt x="485299" y="304324"/>
                    <a:pt x="496728" y="309086"/>
                    <a:pt x="508159" y="313849"/>
                  </a:cubicBezTo>
                  <a:cubicBezTo>
                    <a:pt x="460534" y="301466"/>
                    <a:pt x="412909" y="287179"/>
                    <a:pt x="367189" y="266224"/>
                  </a:cubicBezTo>
                  <a:lnTo>
                    <a:pt x="350044" y="258604"/>
                  </a:lnTo>
                  <a:lnTo>
                    <a:pt x="332899" y="250031"/>
                  </a:lnTo>
                  <a:lnTo>
                    <a:pt x="299561" y="233839"/>
                  </a:lnTo>
                  <a:cubicBezTo>
                    <a:pt x="277653" y="221456"/>
                    <a:pt x="255746" y="210026"/>
                    <a:pt x="234791" y="196691"/>
                  </a:cubicBezTo>
                  <a:cubicBezTo>
                    <a:pt x="192881" y="170021"/>
                    <a:pt x="151924" y="141446"/>
                    <a:pt x="113824" y="110014"/>
                  </a:cubicBezTo>
                  <a:cubicBezTo>
                    <a:pt x="76676" y="78581"/>
                    <a:pt x="40481" y="45244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9B3FE14-02FB-48C2-A760-7389F39639F6}"/>
                </a:ext>
              </a:extLst>
            </p:cNvPr>
            <p:cNvSpPr/>
            <p:nvPr/>
          </p:nvSpPr>
          <p:spPr>
            <a:xfrm>
              <a:off x="10808175" y="6281261"/>
              <a:ext cx="657225" cy="428625"/>
            </a:xfrm>
            <a:custGeom>
              <a:avLst/>
              <a:gdLst>
                <a:gd name="connsiteX0" fmla="*/ 7144 w 657225"/>
                <a:gd name="connsiteY0" fmla="*/ 7144 h 428625"/>
                <a:gd name="connsiteX1" fmla="*/ 82391 w 657225"/>
                <a:gd name="connsiteY1" fmla="*/ 68104 h 428625"/>
                <a:gd name="connsiteX2" fmla="*/ 120491 w 657225"/>
                <a:gd name="connsiteY2" fmla="*/ 97631 h 428625"/>
                <a:gd name="connsiteX3" fmla="*/ 158591 w 657225"/>
                <a:gd name="connsiteY3" fmla="*/ 127159 h 428625"/>
                <a:gd name="connsiteX4" fmla="*/ 196691 w 657225"/>
                <a:gd name="connsiteY4" fmla="*/ 156686 h 428625"/>
                <a:gd name="connsiteX5" fmla="*/ 235744 w 657225"/>
                <a:gd name="connsiteY5" fmla="*/ 185261 h 428625"/>
                <a:gd name="connsiteX6" fmla="*/ 274797 w 657225"/>
                <a:gd name="connsiteY6" fmla="*/ 213836 h 428625"/>
                <a:gd name="connsiteX7" fmla="*/ 314801 w 657225"/>
                <a:gd name="connsiteY7" fmla="*/ 241459 h 428625"/>
                <a:gd name="connsiteX8" fmla="*/ 354806 w 657225"/>
                <a:gd name="connsiteY8" fmla="*/ 268129 h 428625"/>
                <a:gd name="connsiteX9" fmla="*/ 374809 w 657225"/>
                <a:gd name="connsiteY9" fmla="*/ 281464 h 428625"/>
                <a:gd name="connsiteX10" fmla="*/ 394811 w 657225"/>
                <a:gd name="connsiteY10" fmla="*/ 293846 h 428625"/>
                <a:gd name="connsiteX11" fmla="*/ 435769 w 657225"/>
                <a:gd name="connsiteY11" fmla="*/ 319564 h 428625"/>
                <a:gd name="connsiteX12" fmla="*/ 477679 w 657225"/>
                <a:gd name="connsiteY12" fmla="*/ 343376 h 428625"/>
                <a:gd name="connsiteX13" fmla="*/ 651986 w 657225"/>
                <a:gd name="connsiteY13" fmla="*/ 426244 h 428625"/>
                <a:gd name="connsiteX14" fmla="*/ 471964 w 657225"/>
                <a:gd name="connsiteY14" fmla="*/ 354806 h 428625"/>
                <a:gd name="connsiteX15" fmla="*/ 305276 w 657225"/>
                <a:gd name="connsiteY15" fmla="*/ 254794 h 428625"/>
                <a:gd name="connsiteX16" fmla="*/ 150972 w 657225"/>
                <a:gd name="connsiteY16" fmla="*/ 137636 h 428625"/>
                <a:gd name="connsiteX17" fmla="*/ 7144 w 657225"/>
                <a:gd name="connsiteY17" fmla="*/ 7144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7225" h="428625">
                  <a:moveTo>
                    <a:pt x="7144" y="7144"/>
                  </a:moveTo>
                  <a:cubicBezTo>
                    <a:pt x="31909" y="28099"/>
                    <a:pt x="56674" y="48101"/>
                    <a:pt x="82391" y="68104"/>
                  </a:cubicBezTo>
                  <a:cubicBezTo>
                    <a:pt x="94774" y="78581"/>
                    <a:pt x="107156" y="88106"/>
                    <a:pt x="120491" y="97631"/>
                  </a:cubicBezTo>
                  <a:cubicBezTo>
                    <a:pt x="132874" y="107156"/>
                    <a:pt x="146209" y="117634"/>
                    <a:pt x="158591" y="127159"/>
                  </a:cubicBezTo>
                  <a:cubicBezTo>
                    <a:pt x="170974" y="136684"/>
                    <a:pt x="184309" y="146209"/>
                    <a:pt x="196691" y="156686"/>
                  </a:cubicBezTo>
                  <a:cubicBezTo>
                    <a:pt x="210026" y="166211"/>
                    <a:pt x="222409" y="175736"/>
                    <a:pt x="235744" y="185261"/>
                  </a:cubicBezTo>
                  <a:lnTo>
                    <a:pt x="274797" y="213836"/>
                  </a:lnTo>
                  <a:lnTo>
                    <a:pt x="314801" y="241459"/>
                  </a:lnTo>
                  <a:cubicBezTo>
                    <a:pt x="328136" y="250984"/>
                    <a:pt x="341472" y="259556"/>
                    <a:pt x="354806" y="268129"/>
                  </a:cubicBezTo>
                  <a:lnTo>
                    <a:pt x="374809" y="281464"/>
                  </a:lnTo>
                  <a:lnTo>
                    <a:pt x="394811" y="293846"/>
                  </a:lnTo>
                  <a:cubicBezTo>
                    <a:pt x="408147" y="302419"/>
                    <a:pt x="421481" y="310991"/>
                    <a:pt x="435769" y="319564"/>
                  </a:cubicBezTo>
                  <a:lnTo>
                    <a:pt x="477679" y="343376"/>
                  </a:lnTo>
                  <a:cubicBezTo>
                    <a:pt x="533876" y="374809"/>
                    <a:pt x="591026" y="403384"/>
                    <a:pt x="651986" y="426244"/>
                  </a:cubicBezTo>
                  <a:cubicBezTo>
                    <a:pt x="589122" y="410051"/>
                    <a:pt x="529114" y="384334"/>
                    <a:pt x="471964" y="354806"/>
                  </a:cubicBezTo>
                  <a:cubicBezTo>
                    <a:pt x="413861" y="325279"/>
                    <a:pt x="359569" y="290989"/>
                    <a:pt x="305276" y="254794"/>
                  </a:cubicBezTo>
                  <a:cubicBezTo>
                    <a:pt x="251936" y="218599"/>
                    <a:pt x="200501" y="178594"/>
                    <a:pt x="150972" y="137636"/>
                  </a:cubicBezTo>
                  <a:cubicBezTo>
                    <a:pt x="100489" y="95726"/>
                    <a:pt x="51911" y="52864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E47820D-049A-4DB6-A287-C5EE6A09A85C}"/>
                </a:ext>
              </a:extLst>
            </p:cNvPr>
            <p:cNvSpPr/>
            <p:nvPr/>
          </p:nvSpPr>
          <p:spPr>
            <a:xfrm>
              <a:off x="10948193" y="7523321"/>
              <a:ext cx="600075" cy="342900"/>
            </a:xfrm>
            <a:custGeom>
              <a:avLst/>
              <a:gdLst>
                <a:gd name="connsiteX0" fmla="*/ 7144 w 600075"/>
                <a:gd name="connsiteY0" fmla="*/ 7144 h 342900"/>
                <a:gd name="connsiteX1" fmla="*/ 126206 w 600075"/>
                <a:gd name="connsiteY1" fmla="*/ 131921 h 342900"/>
                <a:gd name="connsiteX2" fmla="*/ 142399 w 600075"/>
                <a:gd name="connsiteY2" fmla="*/ 145256 h 342900"/>
                <a:gd name="connsiteX3" fmla="*/ 159544 w 600075"/>
                <a:gd name="connsiteY3" fmla="*/ 158591 h 342900"/>
                <a:gd name="connsiteX4" fmla="*/ 194786 w 600075"/>
                <a:gd name="connsiteY4" fmla="*/ 183356 h 342900"/>
                <a:gd name="connsiteX5" fmla="*/ 230981 w 600075"/>
                <a:gd name="connsiteY5" fmla="*/ 207169 h 342900"/>
                <a:gd name="connsiteX6" fmla="*/ 268129 w 600075"/>
                <a:gd name="connsiteY6" fmla="*/ 229076 h 342900"/>
                <a:gd name="connsiteX7" fmla="*/ 306229 w 600075"/>
                <a:gd name="connsiteY7" fmla="*/ 249079 h 342900"/>
                <a:gd name="connsiteX8" fmla="*/ 325279 w 600075"/>
                <a:gd name="connsiteY8" fmla="*/ 258604 h 342900"/>
                <a:gd name="connsiteX9" fmla="*/ 345281 w 600075"/>
                <a:gd name="connsiteY9" fmla="*/ 267176 h 342900"/>
                <a:gd name="connsiteX10" fmla="*/ 385286 w 600075"/>
                <a:gd name="connsiteY10" fmla="*/ 284321 h 342900"/>
                <a:gd name="connsiteX11" fmla="*/ 426244 w 600075"/>
                <a:gd name="connsiteY11" fmla="*/ 298609 h 342900"/>
                <a:gd name="connsiteX12" fmla="*/ 446246 w 600075"/>
                <a:gd name="connsiteY12" fmla="*/ 306229 h 342900"/>
                <a:gd name="connsiteX13" fmla="*/ 467201 w 600075"/>
                <a:gd name="connsiteY13" fmla="*/ 311944 h 342900"/>
                <a:gd name="connsiteX14" fmla="*/ 509111 w 600075"/>
                <a:gd name="connsiteY14" fmla="*/ 324326 h 342900"/>
                <a:gd name="connsiteX15" fmla="*/ 593884 w 600075"/>
                <a:gd name="connsiteY15" fmla="*/ 344329 h 342900"/>
                <a:gd name="connsiteX16" fmla="*/ 551021 w 600075"/>
                <a:gd name="connsiteY16" fmla="*/ 338614 h 342900"/>
                <a:gd name="connsiteX17" fmla="*/ 529114 w 600075"/>
                <a:gd name="connsiteY17" fmla="*/ 335756 h 342900"/>
                <a:gd name="connsiteX18" fmla="*/ 507206 w 600075"/>
                <a:gd name="connsiteY18" fmla="*/ 331946 h 342900"/>
                <a:gd name="connsiteX19" fmla="*/ 464344 w 600075"/>
                <a:gd name="connsiteY19" fmla="*/ 322421 h 342900"/>
                <a:gd name="connsiteX20" fmla="*/ 443389 w 600075"/>
                <a:gd name="connsiteY20" fmla="*/ 317659 h 342900"/>
                <a:gd name="connsiteX21" fmla="*/ 422434 w 600075"/>
                <a:gd name="connsiteY21" fmla="*/ 310991 h 342900"/>
                <a:gd name="connsiteX22" fmla="*/ 380524 w 600075"/>
                <a:gd name="connsiteY22" fmla="*/ 297656 h 342900"/>
                <a:gd name="connsiteX23" fmla="*/ 339566 w 600075"/>
                <a:gd name="connsiteY23" fmla="*/ 281464 h 342900"/>
                <a:gd name="connsiteX24" fmla="*/ 319564 w 600075"/>
                <a:gd name="connsiteY24" fmla="*/ 272891 h 342900"/>
                <a:gd name="connsiteX25" fmla="*/ 299561 w 600075"/>
                <a:gd name="connsiteY25" fmla="*/ 263366 h 342900"/>
                <a:gd name="connsiteX26" fmla="*/ 260509 w 600075"/>
                <a:gd name="connsiteY26" fmla="*/ 243364 h 342900"/>
                <a:gd name="connsiteX27" fmla="*/ 118586 w 600075"/>
                <a:gd name="connsiteY27" fmla="*/ 141446 h 342900"/>
                <a:gd name="connsiteX28" fmla="*/ 7144 w 600075"/>
                <a:gd name="connsiteY28" fmla="*/ 714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00075" h="342900">
                  <a:moveTo>
                    <a:pt x="7144" y="7144"/>
                  </a:moveTo>
                  <a:cubicBezTo>
                    <a:pt x="40481" y="54769"/>
                    <a:pt x="82391" y="94774"/>
                    <a:pt x="126206" y="131921"/>
                  </a:cubicBezTo>
                  <a:lnTo>
                    <a:pt x="142399" y="145256"/>
                  </a:lnTo>
                  <a:cubicBezTo>
                    <a:pt x="148114" y="150019"/>
                    <a:pt x="153829" y="153829"/>
                    <a:pt x="159544" y="158591"/>
                  </a:cubicBezTo>
                  <a:cubicBezTo>
                    <a:pt x="170974" y="167164"/>
                    <a:pt x="182404" y="175736"/>
                    <a:pt x="194786" y="183356"/>
                  </a:cubicBezTo>
                  <a:cubicBezTo>
                    <a:pt x="207169" y="190976"/>
                    <a:pt x="218599" y="199549"/>
                    <a:pt x="230981" y="207169"/>
                  </a:cubicBezTo>
                  <a:lnTo>
                    <a:pt x="268129" y="229076"/>
                  </a:lnTo>
                  <a:cubicBezTo>
                    <a:pt x="280511" y="235744"/>
                    <a:pt x="293846" y="242411"/>
                    <a:pt x="306229" y="249079"/>
                  </a:cubicBezTo>
                  <a:lnTo>
                    <a:pt x="325279" y="258604"/>
                  </a:lnTo>
                  <a:lnTo>
                    <a:pt x="345281" y="267176"/>
                  </a:lnTo>
                  <a:cubicBezTo>
                    <a:pt x="358616" y="272891"/>
                    <a:pt x="371951" y="278606"/>
                    <a:pt x="385286" y="284321"/>
                  </a:cubicBezTo>
                  <a:lnTo>
                    <a:pt x="426244" y="298609"/>
                  </a:lnTo>
                  <a:lnTo>
                    <a:pt x="446246" y="306229"/>
                  </a:lnTo>
                  <a:lnTo>
                    <a:pt x="467201" y="311944"/>
                  </a:lnTo>
                  <a:lnTo>
                    <a:pt x="509111" y="324326"/>
                  </a:lnTo>
                  <a:cubicBezTo>
                    <a:pt x="536734" y="331946"/>
                    <a:pt x="565309" y="336709"/>
                    <a:pt x="593884" y="344329"/>
                  </a:cubicBezTo>
                  <a:cubicBezTo>
                    <a:pt x="579596" y="342424"/>
                    <a:pt x="565309" y="340519"/>
                    <a:pt x="551021" y="338614"/>
                  </a:cubicBezTo>
                  <a:lnTo>
                    <a:pt x="529114" y="335756"/>
                  </a:lnTo>
                  <a:cubicBezTo>
                    <a:pt x="521494" y="334804"/>
                    <a:pt x="514826" y="333851"/>
                    <a:pt x="507206" y="331946"/>
                  </a:cubicBezTo>
                  <a:lnTo>
                    <a:pt x="464344" y="322421"/>
                  </a:lnTo>
                  <a:cubicBezTo>
                    <a:pt x="457676" y="320516"/>
                    <a:pt x="450056" y="319564"/>
                    <a:pt x="443389" y="317659"/>
                  </a:cubicBezTo>
                  <a:lnTo>
                    <a:pt x="422434" y="310991"/>
                  </a:lnTo>
                  <a:lnTo>
                    <a:pt x="380524" y="297656"/>
                  </a:lnTo>
                  <a:cubicBezTo>
                    <a:pt x="367189" y="292894"/>
                    <a:pt x="353854" y="287179"/>
                    <a:pt x="339566" y="281464"/>
                  </a:cubicBezTo>
                  <a:lnTo>
                    <a:pt x="319564" y="272891"/>
                  </a:lnTo>
                  <a:lnTo>
                    <a:pt x="299561" y="263366"/>
                  </a:lnTo>
                  <a:cubicBezTo>
                    <a:pt x="286226" y="256699"/>
                    <a:pt x="272891" y="250984"/>
                    <a:pt x="260509" y="243364"/>
                  </a:cubicBezTo>
                  <a:cubicBezTo>
                    <a:pt x="209074" y="214789"/>
                    <a:pt x="161449" y="180499"/>
                    <a:pt x="118586" y="141446"/>
                  </a:cubicBezTo>
                  <a:cubicBezTo>
                    <a:pt x="74771" y="102394"/>
                    <a:pt x="35719" y="57626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5917E8E-B174-4D01-A798-F6987EE92CB2}"/>
                </a:ext>
              </a:extLst>
            </p:cNvPr>
            <p:cNvSpPr/>
            <p:nvPr/>
          </p:nvSpPr>
          <p:spPr>
            <a:xfrm>
              <a:off x="10945335" y="7808118"/>
              <a:ext cx="638175" cy="285750"/>
            </a:xfrm>
            <a:custGeom>
              <a:avLst/>
              <a:gdLst>
                <a:gd name="connsiteX0" fmla="*/ 7144 w 638175"/>
                <a:gd name="connsiteY0" fmla="*/ 7144 h 285750"/>
                <a:gd name="connsiteX1" fmla="*/ 144303 w 638175"/>
                <a:gd name="connsiteY1" fmla="*/ 114776 h 285750"/>
                <a:gd name="connsiteX2" fmla="*/ 297656 w 638175"/>
                <a:gd name="connsiteY2" fmla="*/ 196691 h 285750"/>
                <a:gd name="connsiteX3" fmla="*/ 463391 w 638175"/>
                <a:gd name="connsiteY3" fmla="*/ 250984 h 285750"/>
                <a:gd name="connsiteX4" fmla="*/ 549116 w 638175"/>
                <a:gd name="connsiteY4" fmla="*/ 268129 h 285750"/>
                <a:gd name="connsiteX5" fmla="*/ 592931 w 638175"/>
                <a:gd name="connsiteY5" fmla="*/ 273844 h 285750"/>
                <a:gd name="connsiteX6" fmla="*/ 636746 w 638175"/>
                <a:gd name="connsiteY6" fmla="*/ 278606 h 285750"/>
                <a:gd name="connsiteX7" fmla="*/ 592931 w 638175"/>
                <a:gd name="connsiteY7" fmla="*/ 277654 h 285750"/>
                <a:gd name="connsiteX8" fmla="*/ 549116 w 638175"/>
                <a:gd name="connsiteY8" fmla="*/ 275749 h 285750"/>
                <a:gd name="connsiteX9" fmla="*/ 505301 w 638175"/>
                <a:gd name="connsiteY9" fmla="*/ 270986 h 285750"/>
                <a:gd name="connsiteX10" fmla="*/ 483394 w 638175"/>
                <a:gd name="connsiteY10" fmla="*/ 268129 h 285750"/>
                <a:gd name="connsiteX11" fmla="*/ 461486 w 638175"/>
                <a:gd name="connsiteY11" fmla="*/ 264319 h 285750"/>
                <a:gd name="connsiteX12" fmla="*/ 418624 w 638175"/>
                <a:gd name="connsiteY12" fmla="*/ 254794 h 285750"/>
                <a:gd name="connsiteX13" fmla="*/ 375761 w 638175"/>
                <a:gd name="connsiteY13" fmla="*/ 242411 h 285750"/>
                <a:gd name="connsiteX14" fmla="*/ 365284 w 638175"/>
                <a:gd name="connsiteY14" fmla="*/ 239554 h 285750"/>
                <a:gd name="connsiteX15" fmla="*/ 354806 w 638175"/>
                <a:gd name="connsiteY15" fmla="*/ 235744 h 285750"/>
                <a:gd name="connsiteX16" fmla="*/ 333851 w 638175"/>
                <a:gd name="connsiteY16" fmla="*/ 228124 h 285750"/>
                <a:gd name="connsiteX17" fmla="*/ 292894 w 638175"/>
                <a:gd name="connsiteY17" fmla="*/ 211931 h 285750"/>
                <a:gd name="connsiteX18" fmla="*/ 138589 w 638175"/>
                <a:gd name="connsiteY18" fmla="*/ 125254 h 285750"/>
                <a:gd name="connsiteX19" fmla="*/ 120491 w 638175"/>
                <a:gd name="connsiteY19" fmla="*/ 111919 h 285750"/>
                <a:gd name="connsiteX20" fmla="*/ 103346 w 638175"/>
                <a:gd name="connsiteY20" fmla="*/ 98584 h 285750"/>
                <a:gd name="connsiteX21" fmla="*/ 70009 w 638175"/>
                <a:gd name="connsiteY21" fmla="*/ 70009 h 285750"/>
                <a:gd name="connsiteX22" fmla="*/ 7144 w 638175"/>
                <a:gd name="connsiteY22" fmla="*/ 714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38175" h="285750">
                  <a:moveTo>
                    <a:pt x="7144" y="7144"/>
                  </a:moveTo>
                  <a:cubicBezTo>
                    <a:pt x="49053" y="48101"/>
                    <a:pt x="95726" y="83344"/>
                    <a:pt x="144303" y="114776"/>
                  </a:cubicBezTo>
                  <a:cubicBezTo>
                    <a:pt x="192881" y="146209"/>
                    <a:pt x="244316" y="174784"/>
                    <a:pt x="297656" y="196691"/>
                  </a:cubicBezTo>
                  <a:cubicBezTo>
                    <a:pt x="350996" y="219551"/>
                    <a:pt x="406241" y="238601"/>
                    <a:pt x="463391" y="250984"/>
                  </a:cubicBezTo>
                  <a:cubicBezTo>
                    <a:pt x="491966" y="258604"/>
                    <a:pt x="520541" y="262414"/>
                    <a:pt x="549116" y="268129"/>
                  </a:cubicBezTo>
                  <a:cubicBezTo>
                    <a:pt x="563403" y="270986"/>
                    <a:pt x="577691" y="271939"/>
                    <a:pt x="592931" y="273844"/>
                  </a:cubicBezTo>
                  <a:cubicBezTo>
                    <a:pt x="607219" y="275749"/>
                    <a:pt x="622459" y="276701"/>
                    <a:pt x="636746" y="278606"/>
                  </a:cubicBezTo>
                  <a:cubicBezTo>
                    <a:pt x="622459" y="278606"/>
                    <a:pt x="607219" y="278606"/>
                    <a:pt x="592931" y="277654"/>
                  </a:cubicBezTo>
                  <a:cubicBezTo>
                    <a:pt x="578644" y="276701"/>
                    <a:pt x="563403" y="277654"/>
                    <a:pt x="549116" y="275749"/>
                  </a:cubicBezTo>
                  <a:lnTo>
                    <a:pt x="505301" y="270986"/>
                  </a:lnTo>
                  <a:cubicBezTo>
                    <a:pt x="497681" y="270034"/>
                    <a:pt x="491014" y="269081"/>
                    <a:pt x="483394" y="268129"/>
                  </a:cubicBezTo>
                  <a:lnTo>
                    <a:pt x="461486" y="264319"/>
                  </a:lnTo>
                  <a:cubicBezTo>
                    <a:pt x="447199" y="261461"/>
                    <a:pt x="431959" y="259556"/>
                    <a:pt x="418624" y="254794"/>
                  </a:cubicBezTo>
                  <a:lnTo>
                    <a:pt x="375761" y="242411"/>
                  </a:lnTo>
                  <a:lnTo>
                    <a:pt x="365284" y="239554"/>
                  </a:lnTo>
                  <a:lnTo>
                    <a:pt x="354806" y="235744"/>
                  </a:lnTo>
                  <a:lnTo>
                    <a:pt x="333851" y="228124"/>
                  </a:lnTo>
                  <a:cubicBezTo>
                    <a:pt x="319564" y="223361"/>
                    <a:pt x="306228" y="218599"/>
                    <a:pt x="292894" y="211931"/>
                  </a:cubicBezTo>
                  <a:cubicBezTo>
                    <a:pt x="238601" y="189071"/>
                    <a:pt x="186214" y="159544"/>
                    <a:pt x="138589" y="125254"/>
                  </a:cubicBezTo>
                  <a:cubicBezTo>
                    <a:pt x="132874" y="121444"/>
                    <a:pt x="126206" y="116681"/>
                    <a:pt x="120491" y="111919"/>
                  </a:cubicBezTo>
                  <a:lnTo>
                    <a:pt x="103346" y="98584"/>
                  </a:lnTo>
                  <a:cubicBezTo>
                    <a:pt x="91916" y="89059"/>
                    <a:pt x="80486" y="79534"/>
                    <a:pt x="70009" y="70009"/>
                  </a:cubicBezTo>
                  <a:cubicBezTo>
                    <a:pt x="47149" y="50006"/>
                    <a:pt x="26194" y="30004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073C90-5E55-44FA-B8A5-27DA545B3EFB}"/>
                </a:ext>
              </a:extLst>
            </p:cNvPr>
            <p:cNvSpPr/>
            <p:nvPr/>
          </p:nvSpPr>
          <p:spPr>
            <a:xfrm>
              <a:off x="10795255" y="6996548"/>
              <a:ext cx="1514475" cy="2181225"/>
            </a:xfrm>
            <a:custGeom>
              <a:avLst/>
              <a:gdLst>
                <a:gd name="connsiteX0" fmla="*/ 1111188 w 1514475"/>
                <a:gd name="connsiteY0" fmla="*/ 946095 h 2181225"/>
                <a:gd name="connsiteX1" fmla="*/ 1151616 w 1514475"/>
                <a:gd name="connsiteY1" fmla="*/ 2031734 h 2181225"/>
                <a:gd name="connsiteX2" fmla="*/ 403585 w 1514475"/>
                <a:gd name="connsiteY2" fmla="*/ 1243892 h 2181225"/>
                <a:gd name="connsiteX3" fmla="*/ 363157 w 1514475"/>
                <a:gd name="connsiteY3" fmla="*/ 158254 h 2181225"/>
                <a:gd name="connsiteX4" fmla="*/ 1111188 w 1514475"/>
                <a:gd name="connsiteY4" fmla="*/ 946095 h 218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475" h="2181225">
                  <a:moveTo>
                    <a:pt x="1111188" y="946095"/>
                  </a:moveTo>
                  <a:cubicBezTo>
                    <a:pt x="1328915" y="1463442"/>
                    <a:pt x="1347015" y="1949499"/>
                    <a:pt x="1151616" y="2031734"/>
                  </a:cubicBezTo>
                  <a:cubicBezTo>
                    <a:pt x="956217" y="2113968"/>
                    <a:pt x="621312" y="1761239"/>
                    <a:pt x="403585" y="1243892"/>
                  </a:cubicBezTo>
                  <a:cubicBezTo>
                    <a:pt x="185858" y="726545"/>
                    <a:pt x="167758" y="240488"/>
                    <a:pt x="363157" y="158254"/>
                  </a:cubicBezTo>
                  <a:cubicBezTo>
                    <a:pt x="558556" y="76019"/>
                    <a:pt x="893461" y="428748"/>
                    <a:pt x="1111188" y="946095"/>
                  </a:cubicBezTo>
                  <a:close/>
                </a:path>
              </a:pathLst>
            </a:custGeom>
            <a:solidFill>
              <a:schemeClr val="accent3">
                <a:lumMod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01D7D2-B130-4E4D-858E-5E60E3312E7D}"/>
                </a:ext>
              </a:extLst>
            </p:cNvPr>
            <p:cNvSpPr/>
            <p:nvPr/>
          </p:nvSpPr>
          <p:spPr>
            <a:xfrm>
              <a:off x="11308241" y="6376985"/>
              <a:ext cx="1647825" cy="2809875"/>
            </a:xfrm>
            <a:custGeom>
              <a:avLst/>
              <a:gdLst>
                <a:gd name="connsiteX0" fmla="*/ 1165129 w 1647825"/>
                <a:gd name="connsiteY0" fmla="*/ 136572 h 2809875"/>
                <a:gd name="connsiteX1" fmla="*/ 1307683 w 1647825"/>
                <a:gd name="connsiteY1" fmla="*/ 1534688 h 2809875"/>
                <a:gd name="connsiteX2" fmla="*/ 489239 w 1647825"/>
                <a:gd name="connsiteY2" fmla="*/ 2677141 h 2809875"/>
                <a:gd name="connsiteX3" fmla="*/ 346685 w 1647825"/>
                <a:gd name="connsiteY3" fmla="*/ 1279025 h 2809875"/>
                <a:gd name="connsiteX4" fmla="*/ 1165129 w 1647825"/>
                <a:gd name="connsiteY4" fmla="*/ 136572 h 280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7825" h="2809875">
                  <a:moveTo>
                    <a:pt x="1165129" y="136572"/>
                  </a:moveTo>
                  <a:cubicBezTo>
                    <a:pt x="1430502" y="207171"/>
                    <a:pt x="1494325" y="833129"/>
                    <a:pt x="1307683" y="1534688"/>
                  </a:cubicBezTo>
                  <a:cubicBezTo>
                    <a:pt x="1121042" y="2236246"/>
                    <a:pt x="754612" y="2747740"/>
                    <a:pt x="489239" y="2677141"/>
                  </a:cubicBezTo>
                  <a:cubicBezTo>
                    <a:pt x="223867" y="2606541"/>
                    <a:pt x="160043" y="1980583"/>
                    <a:pt x="346685" y="1279025"/>
                  </a:cubicBezTo>
                  <a:cubicBezTo>
                    <a:pt x="533327" y="577466"/>
                    <a:pt x="899757" y="65972"/>
                    <a:pt x="1165129" y="136572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6CFAA8-716C-4C77-8716-452F8323E65B}"/>
                </a:ext>
              </a:extLst>
            </p:cNvPr>
            <p:cNvSpPr/>
            <p:nvPr/>
          </p:nvSpPr>
          <p:spPr>
            <a:xfrm>
              <a:off x="11212988" y="6636543"/>
              <a:ext cx="1219200" cy="2228850"/>
            </a:xfrm>
            <a:custGeom>
              <a:avLst/>
              <a:gdLst>
                <a:gd name="connsiteX0" fmla="*/ 7144 w 1219200"/>
                <a:gd name="connsiteY0" fmla="*/ 713899 h 2228850"/>
                <a:gd name="connsiteX1" fmla="*/ 178594 w 1219200"/>
                <a:gd name="connsiteY1" fmla="*/ 1085374 h 2228850"/>
                <a:gd name="connsiteX2" fmla="*/ 348139 w 1219200"/>
                <a:gd name="connsiteY2" fmla="*/ 1457801 h 2228850"/>
                <a:gd name="connsiteX3" fmla="*/ 517684 w 1219200"/>
                <a:gd name="connsiteY3" fmla="*/ 1830229 h 2228850"/>
                <a:gd name="connsiteX4" fmla="*/ 686276 w 1219200"/>
                <a:gd name="connsiteY4" fmla="*/ 2202656 h 2228850"/>
                <a:gd name="connsiteX5" fmla="*/ 671036 w 1219200"/>
                <a:gd name="connsiteY5" fmla="*/ 2203609 h 2228850"/>
                <a:gd name="connsiteX6" fmla="*/ 736759 w 1219200"/>
                <a:gd name="connsiteY6" fmla="*/ 1928336 h 2228850"/>
                <a:gd name="connsiteX7" fmla="*/ 803434 w 1219200"/>
                <a:gd name="connsiteY7" fmla="*/ 1654017 h 2228850"/>
                <a:gd name="connsiteX8" fmla="*/ 937736 w 1219200"/>
                <a:gd name="connsiteY8" fmla="*/ 1104424 h 2228850"/>
                <a:gd name="connsiteX9" fmla="*/ 1073944 w 1219200"/>
                <a:gd name="connsiteY9" fmla="*/ 555784 h 2228850"/>
                <a:gd name="connsiteX10" fmla="*/ 1212056 w 1219200"/>
                <a:gd name="connsiteY10" fmla="*/ 7144 h 2228850"/>
                <a:gd name="connsiteX11" fmla="*/ 1083469 w 1219200"/>
                <a:gd name="connsiteY11" fmla="*/ 557689 h 2228850"/>
                <a:gd name="connsiteX12" fmla="*/ 952976 w 1219200"/>
                <a:gd name="connsiteY12" fmla="*/ 1108234 h 2228850"/>
                <a:gd name="connsiteX13" fmla="*/ 820579 w 1219200"/>
                <a:gd name="connsiteY13" fmla="*/ 1657826 h 2228850"/>
                <a:gd name="connsiteX14" fmla="*/ 753904 w 1219200"/>
                <a:gd name="connsiteY14" fmla="*/ 1933099 h 2228850"/>
                <a:gd name="connsiteX15" fmla="*/ 687229 w 1219200"/>
                <a:gd name="connsiteY15" fmla="*/ 2207419 h 2228850"/>
                <a:gd name="connsiteX16" fmla="*/ 681514 w 1219200"/>
                <a:gd name="connsiteY16" fmla="*/ 2230279 h 2228850"/>
                <a:gd name="connsiteX17" fmla="*/ 671989 w 1219200"/>
                <a:gd name="connsiteY17" fmla="*/ 2209324 h 2228850"/>
                <a:gd name="connsiteX18" fmla="*/ 504349 w 1219200"/>
                <a:gd name="connsiteY18" fmla="*/ 1835944 h 2228850"/>
                <a:gd name="connsiteX19" fmla="*/ 337661 w 1219200"/>
                <a:gd name="connsiteY19" fmla="*/ 1462564 h 2228850"/>
                <a:gd name="connsiteX20" fmla="*/ 171926 w 1219200"/>
                <a:gd name="connsiteY20" fmla="*/ 1088231 h 2228850"/>
                <a:gd name="connsiteX21" fmla="*/ 7144 w 1219200"/>
                <a:gd name="connsiteY21" fmla="*/ 713899 h 22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00" h="2228850">
                  <a:moveTo>
                    <a:pt x="7144" y="713899"/>
                  </a:moveTo>
                  <a:lnTo>
                    <a:pt x="178594" y="1085374"/>
                  </a:lnTo>
                  <a:cubicBezTo>
                    <a:pt x="235744" y="1209199"/>
                    <a:pt x="291941" y="1333024"/>
                    <a:pt x="348139" y="1457801"/>
                  </a:cubicBezTo>
                  <a:lnTo>
                    <a:pt x="517684" y="1830229"/>
                  </a:lnTo>
                  <a:lnTo>
                    <a:pt x="686276" y="2202656"/>
                  </a:lnTo>
                  <a:lnTo>
                    <a:pt x="671036" y="2203609"/>
                  </a:lnTo>
                  <a:lnTo>
                    <a:pt x="736759" y="1928336"/>
                  </a:lnTo>
                  <a:lnTo>
                    <a:pt x="803434" y="1654017"/>
                  </a:lnTo>
                  <a:lnTo>
                    <a:pt x="937736" y="1104424"/>
                  </a:lnTo>
                  <a:lnTo>
                    <a:pt x="1073944" y="555784"/>
                  </a:lnTo>
                  <a:lnTo>
                    <a:pt x="1212056" y="7144"/>
                  </a:lnTo>
                  <a:lnTo>
                    <a:pt x="1083469" y="557689"/>
                  </a:lnTo>
                  <a:lnTo>
                    <a:pt x="952976" y="1108234"/>
                  </a:lnTo>
                  <a:lnTo>
                    <a:pt x="820579" y="1657826"/>
                  </a:lnTo>
                  <a:lnTo>
                    <a:pt x="753904" y="1933099"/>
                  </a:lnTo>
                  <a:lnTo>
                    <a:pt x="687229" y="2207419"/>
                  </a:lnTo>
                  <a:lnTo>
                    <a:pt x="681514" y="2230279"/>
                  </a:lnTo>
                  <a:lnTo>
                    <a:pt x="671989" y="2209324"/>
                  </a:lnTo>
                  <a:lnTo>
                    <a:pt x="504349" y="1835944"/>
                  </a:lnTo>
                  <a:lnTo>
                    <a:pt x="337661" y="1462564"/>
                  </a:lnTo>
                  <a:cubicBezTo>
                    <a:pt x="282416" y="1337786"/>
                    <a:pt x="226219" y="1213009"/>
                    <a:pt x="171926" y="1088231"/>
                  </a:cubicBezTo>
                  <a:lnTo>
                    <a:pt x="7144" y="71389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FF6A163-BEEE-4385-82ED-881E04A41137}"/>
                </a:ext>
              </a:extLst>
            </p:cNvPr>
            <p:cNvSpPr/>
            <p:nvPr/>
          </p:nvSpPr>
          <p:spPr>
            <a:xfrm>
              <a:off x="11794965" y="7824311"/>
              <a:ext cx="219075" cy="523875"/>
            </a:xfrm>
            <a:custGeom>
              <a:avLst/>
              <a:gdLst>
                <a:gd name="connsiteX0" fmla="*/ 7144 w 219075"/>
                <a:gd name="connsiteY0" fmla="*/ 7144 h 523875"/>
                <a:gd name="connsiteX1" fmla="*/ 50959 w 219075"/>
                <a:gd name="connsiteY1" fmla="*/ 140494 h 523875"/>
                <a:gd name="connsiteX2" fmla="*/ 94773 w 219075"/>
                <a:gd name="connsiteY2" fmla="*/ 273844 h 523875"/>
                <a:gd name="connsiteX3" fmla="*/ 145256 w 219075"/>
                <a:gd name="connsiteY3" fmla="*/ 404336 h 523875"/>
                <a:gd name="connsiteX4" fmla="*/ 216694 w 219075"/>
                <a:gd name="connsiteY4" fmla="*/ 524351 h 523875"/>
                <a:gd name="connsiteX5" fmla="*/ 133826 w 219075"/>
                <a:gd name="connsiteY5" fmla="*/ 411004 h 523875"/>
                <a:gd name="connsiteX6" fmla="*/ 79534 w 219075"/>
                <a:gd name="connsiteY6" fmla="*/ 280511 h 523875"/>
                <a:gd name="connsiteX7" fmla="*/ 38576 w 219075"/>
                <a:gd name="connsiteY7" fmla="*/ 145256 h 523875"/>
                <a:gd name="connsiteX8" fmla="*/ 7144 w 219075"/>
                <a:gd name="connsiteY8" fmla="*/ 7144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523875">
                  <a:moveTo>
                    <a:pt x="7144" y="7144"/>
                  </a:moveTo>
                  <a:cubicBezTo>
                    <a:pt x="22384" y="51911"/>
                    <a:pt x="36671" y="95726"/>
                    <a:pt x="50959" y="140494"/>
                  </a:cubicBezTo>
                  <a:cubicBezTo>
                    <a:pt x="65246" y="185261"/>
                    <a:pt x="79534" y="229076"/>
                    <a:pt x="94773" y="273844"/>
                  </a:cubicBezTo>
                  <a:cubicBezTo>
                    <a:pt x="110014" y="317659"/>
                    <a:pt x="126206" y="361474"/>
                    <a:pt x="145256" y="404336"/>
                  </a:cubicBezTo>
                  <a:cubicBezTo>
                    <a:pt x="164306" y="446246"/>
                    <a:pt x="185261" y="488156"/>
                    <a:pt x="216694" y="524351"/>
                  </a:cubicBezTo>
                  <a:cubicBezTo>
                    <a:pt x="181451" y="492919"/>
                    <a:pt x="154781" y="452914"/>
                    <a:pt x="133826" y="411004"/>
                  </a:cubicBezTo>
                  <a:cubicBezTo>
                    <a:pt x="111919" y="369094"/>
                    <a:pt x="94773" y="325279"/>
                    <a:pt x="79534" y="280511"/>
                  </a:cubicBezTo>
                  <a:cubicBezTo>
                    <a:pt x="64294" y="235744"/>
                    <a:pt x="50959" y="190976"/>
                    <a:pt x="38576" y="145256"/>
                  </a:cubicBezTo>
                  <a:cubicBezTo>
                    <a:pt x="27146" y="98584"/>
                    <a:pt x="16669" y="52864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B43FACC-6D85-46DD-86E5-6CDC139195DD}"/>
                </a:ext>
              </a:extLst>
            </p:cNvPr>
            <p:cNvSpPr/>
            <p:nvPr/>
          </p:nvSpPr>
          <p:spPr>
            <a:xfrm>
              <a:off x="11879738" y="7592853"/>
              <a:ext cx="190500" cy="514350"/>
            </a:xfrm>
            <a:custGeom>
              <a:avLst/>
              <a:gdLst>
                <a:gd name="connsiteX0" fmla="*/ 7144 w 190500"/>
                <a:gd name="connsiteY0" fmla="*/ 7144 h 514350"/>
                <a:gd name="connsiteX1" fmla="*/ 48101 w 190500"/>
                <a:gd name="connsiteY1" fmla="*/ 136684 h 514350"/>
                <a:gd name="connsiteX2" fmla="*/ 88106 w 190500"/>
                <a:gd name="connsiteY2" fmla="*/ 266224 h 514350"/>
                <a:gd name="connsiteX3" fmla="*/ 131922 w 190500"/>
                <a:gd name="connsiteY3" fmla="*/ 393859 h 514350"/>
                <a:gd name="connsiteX4" fmla="*/ 190976 w 190500"/>
                <a:gd name="connsiteY4" fmla="*/ 515779 h 514350"/>
                <a:gd name="connsiteX5" fmla="*/ 119539 w 190500"/>
                <a:gd name="connsiteY5" fmla="*/ 399574 h 514350"/>
                <a:gd name="connsiteX6" fmla="*/ 71914 w 190500"/>
                <a:gd name="connsiteY6" fmla="*/ 271939 h 514350"/>
                <a:gd name="connsiteX7" fmla="*/ 35719 w 190500"/>
                <a:gd name="connsiteY7" fmla="*/ 140494 h 514350"/>
                <a:gd name="connsiteX8" fmla="*/ 7144 w 190500"/>
                <a:gd name="connsiteY8" fmla="*/ 7144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0" h="514350">
                  <a:moveTo>
                    <a:pt x="7144" y="7144"/>
                  </a:moveTo>
                  <a:cubicBezTo>
                    <a:pt x="21431" y="50006"/>
                    <a:pt x="34766" y="93821"/>
                    <a:pt x="48101" y="136684"/>
                  </a:cubicBezTo>
                  <a:cubicBezTo>
                    <a:pt x="61436" y="179546"/>
                    <a:pt x="73819" y="223361"/>
                    <a:pt x="88106" y="266224"/>
                  </a:cubicBezTo>
                  <a:cubicBezTo>
                    <a:pt x="101441" y="309086"/>
                    <a:pt x="115729" y="351949"/>
                    <a:pt x="131922" y="393859"/>
                  </a:cubicBezTo>
                  <a:cubicBezTo>
                    <a:pt x="148114" y="435769"/>
                    <a:pt x="166211" y="477679"/>
                    <a:pt x="190976" y="515779"/>
                  </a:cubicBezTo>
                  <a:cubicBezTo>
                    <a:pt x="160497" y="481489"/>
                    <a:pt x="138589" y="440531"/>
                    <a:pt x="119539" y="399574"/>
                  </a:cubicBezTo>
                  <a:cubicBezTo>
                    <a:pt x="100489" y="357664"/>
                    <a:pt x="85249" y="314801"/>
                    <a:pt x="71914" y="271939"/>
                  </a:cubicBezTo>
                  <a:cubicBezTo>
                    <a:pt x="58579" y="228124"/>
                    <a:pt x="46197" y="185261"/>
                    <a:pt x="35719" y="140494"/>
                  </a:cubicBezTo>
                  <a:cubicBezTo>
                    <a:pt x="24289" y="96679"/>
                    <a:pt x="14764" y="51911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1D3CBDA-1C03-4AC6-A92C-17DC6A88179E}"/>
                </a:ext>
              </a:extLst>
            </p:cNvPr>
            <p:cNvSpPr/>
            <p:nvPr/>
          </p:nvSpPr>
          <p:spPr>
            <a:xfrm>
              <a:off x="11967368" y="7091838"/>
              <a:ext cx="219075" cy="552450"/>
            </a:xfrm>
            <a:custGeom>
              <a:avLst/>
              <a:gdLst>
                <a:gd name="connsiteX0" fmla="*/ 7144 w 219075"/>
                <a:gd name="connsiteY0" fmla="*/ 7144 h 552450"/>
                <a:gd name="connsiteX1" fmla="*/ 50959 w 219075"/>
                <a:gd name="connsiteY1" fmla="*/ 147161 h 552450"/>
                <a:gd name="connsiteX2" fmla="*/ 94774 w 219075"/>
                <a:gd name="connsiteY2" fmla="*/ 286226 h 552450"/>
                <a:gd name="connsiteX3" fmla="*/ 145256 w 219075"/>
                <a:gd name="connsiteY3" fmla="*/ 423386 h 552450"/>
                <a:gd name="connsiteX4" fmla="*/ 159544 w 219075"/>
                <a:gd name="connsiteY4" fmla="*/ 456724 h 552450"/>
                <a:gd name="connsiteX5" fmla="*/ 175736 w 219075"/>
                <a:gd name="connsiteY5" fmla="*/ 489109 h 552450"/>
                <a:gd name="connsiteX6" fmla="*/ 214789 w 219075"/>
                <a:gd name="connsiteY6" fmla="*/ 551021 h 552450"/>
                <a:gd name="connsiteX7" fmla="*/ 132874 w 219075"/>
                <a:gd name="connsiteY7" fmla="*/ 429101 h 552450"/>
                <a:gd name="connsiteX8" fmla="*/ 78581 w 219075"/>
                <a:gd name="connsiteY8" fmla="*/ 291941 h 552450"/>
                <a:gd name="connsiteX9" fmla="*/ 37624 w 219075"/>
                <a:gd name="connsiteY9" fmla="*/ 150971 h 552450"/>
                <a:gd name="connsiteX10" fmla="*/ 7144 w 219075"/>
                <a:gd name="connsiteY10" fmla="*/ 7144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9075" h="552450">
                  <a:moveTo>
                    <a:pt x="7144" y="7144"/>
                  </a:moveTo>
                  <a:cubicBezTo>
                    <a:pt x="22384" y="53816"/>
                    <a:pt x="36671" y="100489"/>
                    <a:pt x="50959" y="147161"/>
                  </a:cubicBezTo>
                  <a:cubicBezTo>
                    <a:pt x="65246" y="193834"/>
                    <a:pt x="79534" y="240506"/>
                    <a:pt x="94774" y="286226"/>
                  </a:cubicBezTo>
                  <a:cubicBezTo>
                    <a:pt x="110014" y="332899"/>
                    <a:pt x="126206" y="378619"/>
                    <a:pt x="145256" y="423386"/>
                  </a:cubicBezTo>
                  <a:cubicBezTo>
                    <a:pt x="150019" y="434816"/>
                    <a:pt x="154781" y="445294"/>
                    <a:pt x="159544" y="456724"/>
                  </a:cubicBezTo>
                  <a:cubicBezTo>
                    <a:pt x="165259" y="467201"/>
                    <a:pt x="170021" y="478631"/>
                    <a:pt x="175736" y="489109"/>
                  </a:cubicBezTo>
                  <a:cubicBezTo>
                    <a:pt x="187166" y="511016"/>
                    <a:pt x="200501" y="531019"/>
                    <a:pt x="214789" y="551021"/>
                  </a:cubicBezTo>
                  <a:cubicBezTo>
                    <a:pt x="180499" y="516731"/>
                    <a:pt x="153829" y="472916"/>
                    <a:pt x="132874" y="429101"/>
                  </a:cubicBezTo>
                  <a:cubicBezTo>
                    <a:pt x="110966" y="384334"/>
                    <a:pt x="93821" y="338614"/>
                    <a:pt x="78581" y="291941"/>
                  </a:cubicBezTo>
                  <a:cubicBezTo>
                    <a:pt x="63341" y="245269"/>
                    <a:pt x="50006" y="198596"/>
                    <a:pt x="37624" y="150971"/>
                  </a:cubicBezTo>
                  <a:cubicBezTo>
                    <a:pt x="26194" y="103346"/>
                    <a:pt x="15716" y="55721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7FD1FBE-5B71-4243-875B-975D633AA308}"/>
                </a:ext>
              </a:extLst>
            </p:cNvPr>
            <p:cNvSpPr/>
            <p:nvPr/>
          </p:nvSpPr>
          <p:spPr>
            <a:xfrm>
              <a:off x="12236925" y="7020401"/>
              <a:ext cx="390525" cy="371475"/>
            </a:xfrm>
            <a:custGeom>
              <a:avLst/>
              <a:gdLst>
                <a:gd name="connsiteX0" fmla="*/ 7144 w 390525"/>
                <a:gd name="connsiteY0" fmla="*/ 370046 h 371475"/>
                <a:gd name="connsiteX1" fmla="*/ 108109 w 390525"/>
                <a:gd name="connsiteY1" fmla="*/ 287179 h 371475"/>
                <a:gd name="connsiteX2" fmla="*/ 201454 w 390525"/>
                <a:gd name="connsiteY2" fmla="*/ 195739 h 371475"/>
                <a:gd name="connsiteX3" fmla="*/ 292894 w 390525"/>
                <a:gd name="connsiteY3" fmla="*/ 101441 h 371475"/>
                <a:gd name="connsiteX4" fmla="*/ 385286 w 390525"/>
                <a:gd name="connsiteY4" fmla="*/ 7144 h 371475"/>
                <a:gd name="connsiteX5" fmla="*/ 303372 w 390525"/>
                <a:gd name="connsiteY5" fmla="*/ 110014 h 371475"/>
                <a:gd name="connsiteX6" fmla="*/ 214789 w 390525"/>
                <a:gd name="connsiteY6" fmla="*/ 207169 h 371475"/>
                <a:gd name="connsiteX7" fmla="*/ 117634 w 390525"/>
                <a:gd name="connsiteY7" fmla="*/ 296704 h 371475"/>
                <a:gd name="connsiteX8" fmla="*/ 7144 w 390525"/>
                <a:gd name="connsiteY8" fmla="*/ 370046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371475">
                  <a:moveTo>
                    <a:pt x="7144" y="370046"/>
                  </a:moveTo>
                  <a:cubicBezTo>
                    <a:pt x="43339" y="344329"/>
                    <a:pt x="75724" y="316706"/>
                    <a:pt x="108109" y="287179"/>
                  </a:cubicBezTo>
                  <a:cubicBezTo>
                    <a:pt x="140494" y="257651"/>
                    <a:pt x="170974" y="227171"/>
                    <a:pt x="201454" y="195739"/>
                  </a:cubicBezTo>
                  <a:cubicBezTo>
                    <a:pt x="231934" y="164306"/>
                    <a:pt x="262414" y="132874"/>
                    <a:pt x="292894" y="101441"/>
                  </a:cubicBezTo>
                  <a:cubicBezTo>
                    <a:pt x="323374" y="70009"/>
                    <a:pt x="353854" y="38576"/>
                    <a:pt x="385286" y="7144"/>
                  </a:cubicBezTo>
                  <a:cubicBezTo>
                    <a:pt x="359569" y="42386"/>
                    <a:pt x="331947" y="76676"/>
                    <a:pt x="303372" y="110014"/>
                  </a:cubicBezTo>
                  <a:cubicBezTo>
                    <a:pt x="274797" y="143351"/>
                    <a:pt x="245269" y="175736"/>
                    <a:pt x="214789" y="207169"/>
                  </a:cubicBezTo>
                  <a:cubicBezTo>
                    <a:pt x="184309" y="238601"/>
                    <a:pt x="151924" y="269081"/>
                    <a:pt x="117634" y="296704"/>
                  </a:cubicBezTo>
                  <a:cubicBezTo>
                    <a:pt x="83344" y="325279"/>
                    <a:pt x="47149" y="350996"/>
                    <a:pt x="7144" y="3700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CEF72C-5370-4BBE-A380-305ACEA716A3}"/>
                </a:ext>
              </a:extLst>
            </p:cNvPr>
            <p:cNvSpPr/>
            <p:nvPr/>
          </p:nvSpPr>
          <p:spPr>
            <a:xfrm>
              <a:off x="12112148" y="7613808"/>
              <a:ext cx="466725" cy="295275"/>
            </a:xfrm>
            <a:custGeom>
              <a:avLst/>
              <a:gdLst>
                <a:gd name="connsiteX0" fmla="*/ 7144 w 466725"/>
                <a:gd name="connsiteY0" fmla="*/ 290989 h 295275"/>
                <a:gd name="connsiteX1" fmla="*/ 126206 w 466725"/>
                <a:gd name="connsiteY1" fmla="*/ 229076 h 295275"/>
                <a:gd name="connsiteX2" fmla="*/ 238601 w 466725"/>
                <a:gd name="connsiteY2" fmla="*/ 155734 h 295275"/>
                <a:gd name="connsiteX3" fmla="*/ 350044 w 466725"/>
                <a:gd name="connsiteY3" fmla="*/ 80486 h 295275"/>
                <a:gd name="connsiteX4" fmla="*/ 463391 w 466725"/>
                <a:gd name="connsiteY4" fmla="*/ 7144 h 295275"/>
                <a:gd name="connsiteX5" fmla="*/ 357664 w 466725"/>
                <a:gd name="connsiteY5" fmla="*/ 91916 h 295275"/>
                <a:gd name="connsiteX6" fmla="*/ 248126 w 466725"/>
                <a:gd name="connsiteY6" fmla="*/ 170974 h 295275"/>
                <a:gd name="connsiteX7" fmla="*/ 132874 w 466725"/>
                <a:gd name="connsiteY7" fmla="*/ 241459 h 295275"/>
                <a:gd name="connsiteX8" fmla="*/ 7144 w 466725"/>
                <a:gd name="connsiteY8" fmla="*/ 290989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6725" h="295275">
                  <a:moveTo>
                    <a:pt x="7144" y="290989"/>
                  </a:moveTo>
                  <a:cubicBezTo>
                    <a:pt x="49053" y="274796"/>
                    <a:pt x="88106" y="252889"/>
                    <a:pt x="126206" y="229076"/>
                  </a:cubicBezTo>
                  <a:cubicBezTo>
                    <a:pt x="164306" y="205264"/>
                    <a:pt x="201453" y="181451"/>
                    <a:pt x="238601" y="155734"/>
                  </a:cubicBezTo>
                  <a:lnTo>
                    <a:pt x="350044" y="80486"/>
                  </a:lnTo>
                  <a:cubicBezTo>
                    <a:pt x="387191" y="55721"/>
                    <a:pt x="424339" y="30004"/>
                    <a:pt x="463391" y="7144"/>
                  </a:cubicBezTo>
                  <a:cubicBezTo>
                    <a:pt x="429101" y="36671"/>
                    <a:pt x="393859" y="64294"/>
                    <a:pt x="357664" y="91916"/>
                  </a:cubicBezTo>
                  <a:cubicBezTo>
                    <a:pt x="321469" y="119539"/>
                    <a:pt x="285274" y="145256"/>
                    <a:pt x="248126" y="170974"/>
                  </a:cubicBezTo>
                  <a:cubicBezTo>
                    <a:pt x="210978" y="195739"/>
                    <a:pt x="171926" y="220504"/>
                    <a:pt x="132874" y="241459"/>
                  </a:cubicBezTo>
                  <a:cubicBezTo>
                    <a:pt x="93821" y="261461"/>
                    <a:pt x="51911" y="281464"/>
                    <a:pt x="7144" y="2909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4BDEF32-35A7-4AEB-BA56-FC7D19F7B0EF}"/>
                </a:ext>
              </a:extLst>
            </p:cNvPr>
            <p:cNvSpPr/>
            <p:nvPr/>
          </p:nvSpPr>
          <p:spPr>
            <a:xfrm>
              <a:off x="12035948" y="7942421"/>
              <a:ext cx="419100" cy="276225"/>
            </a:xfrm>
            <a:custGeom>
              <a:avLst/>
              <a:gdLst>
                <a:gd name="connsiteX0" fmla="*/ 7144 w 419100"/>
                <a:gd name="connsiteY0" fmla="*/ 277654 h 276225"/>
                <a:gd name="connsiteX1" fmla="*/ 64294 w 419100"/>
                <a:gd name="connsiteY1" fmla="*/ 254794 h 276225"/>
                <a:gd name="connsiteX2" fmla="*/ 90964 w 419100"/>
                <a:gd name="connsiteY2" fmla="*/ 239554 h 276225"/>
                <a:gd name="connsiteX3" fmla="*/ 116681 w 419100"/>
                <a:gd name="connsiteY3" fmla="*/ 223361 h 276225"/>
                <a:gd name="connsiteX4" fmla="*/ 217646 w 419100"/>
                <a:gd name="connsiteY4" fmla="*/ 151924 h 276225"/>
                <a:gd name="connsiteX5" fmla="*/ 317659 w 419100"/>
                <a:gd name="connsiteY5" fmla="*/ 78581 h 276225"/>
                <a:gd name="connsiteX6" fmla="*/ 419576 w 419100"/>
                <a:gd name="connsiteY6" fmla="*/ 7144 h 276225"/>
                <a:gd name="connsiteX7" fmla="*/ 326231 w 419100"/>
                <a:gd name="connsiteY7" fmla="*/ 89059 h 276225"/>
                <a:gd name="connsiteX8" fmla="*/ 228124 w 419100"/>
                <a:gd name="connsiteY8" fmla="*/ 165259 h 276225"/>
                <a:gd name="connsiteX9" fmla="*/ 124301 w 419100"/>
                <a:gd name="connsiteY9" fmla="*/ 233839 h 276225"/>
                <a:gd name="connsiteX10" fmla="*/ 96678 w 419100"/>
                <a:gd name="connsiteY10" fmla="*/ 249079 h 276225"/>
                <a:gd name="connsiteX11" fmla="*/ 68103 w 419100"/>
                <a:gd name="connsiteY11" fmla="*/ 262414 h 276225"/>
                <a:gd name="connsiteX12" fmla="*/ 7144 w 419100"/>
                <a:gd name="connsiteY12" fmla="*/ 27765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100" h="276225">
                  <a:moveTo>
                    <a:pt x="7144" y="277654"/>
                  </a:moveTo>
                  <a:cubicBezTo>
                    <a:pt x="27146" y="273844"/>
                    <a:pt x="46196" y="264319"/>
                    <a:pt x="64294" y="254794"/>
                  </a:cubicBezTo>
                  <a:cubicBezTo>
                    <a:pt x="72866" y="250031"/>
                    <a:pt x="82391" y="245269"/>
                    <a:pt x="90964" y="239554"/>
                  </a:cubicBezTo>
                  <a:cubicBezTo>
                    <a:pt x="99536" y="233839"/>
                    <a:pt x="108109" y="229076"/>
                    <a:pt x="116681" y="223361"/>
                  </a:cubicBezTo>
                  <a:cubicBezTo>
                    <a:pt x="150971" y="200501"/>
                    <a:pt x="184309" y="176689"/>
                    <a:pt x="217646" y="151924"/>
                  </a:cubicBezTo>
                  <a:lnTo>
                    <a:pt x="317659" y="78581"/>
                  </a:lnTo>
                  <a:cubicBezTo>
                    <a:pt x="350996" y="53816"/>
                    <a:pt x="384334" y="30004"/>
                    <a:pt x="419576" y="7144"/>
                  </a:cubicBezTo>
                  <a:cubicBezTo>
                    <a:pt x="389096" y="35719"/>
                    <a:pt x="357664" y="62389"/>
                    <a:pt x="326231" y="89059"/>
                  </a:cubicBezTo>
                  <a:cubicBezTo>
                    <a:pt x="294799" y="115729"/>
                    <a:pt x="261461" y="141446"/>
                    <a:pt x="228124" y="165259"/>
                  </a:cubicBezTo>
                  <a:cubicBezTo>
                    <a:pt x="194786" y="190024"/>
                    <a:pt x="160496" y="212884"/>
                    <a:pt x="124301" y="233839"/>
                  </a:cubicBezTo>
                  <a:cubicBezTo>
                    <a:pt x="115728" y="238601"/>
                    <a:pt x="106203" y="244316"/>
                    <a:pt x="96678" y="249079"/>
                  </a:cubicBezTo>
                  <a:cubicBezTo>
                    <a:pt x="87153" y="253841"/>
                    <a:pt x="77628" y="258604"/>
                    <a:pt x="68103" y="262414"/>
                  </a:cubicBezTo>
                  <a:cubicBezTo>
                    <a:pt x="48101" y="270034"/>
                    <a:pt x="28099" y="277654"/>
                    <a:pt x="7144" y="27765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CA2C895-66D3-4D4D-8D86-E51534A5D66A}"/>
                </a:ext>
              </a:extLst>
            </p:cNvPr>
            <p:cNvSpPr/>
            <p:nvPr/>
          </p:nvSpPr>
          <p:spPr>
            <a:xfrm>
              <a:off x="11977845" y="8177688"/>
              <a:ext cx="447675" cy="285750"/>
            </a:xfrm>
            <a:custGeom>
              <a:avLst/>
              <a:gdLst>
                <a:gd name="connsiteX0" fmla="*/ 7144 w 447675"/>
                <a:gd name="connsiteY0" fmla="*/ 282416 h 285750"/>
                <a:gd name="connsiteX1" fmla="*/ 125254 w 447675"/>
                <a:gd name="connsiteY1" fmla="*/ 230029 h 285750"/>
                <a:gd name="connsiteX2" fmla="*/ 233839 w 447675"/>
                <a:gd name="connsiteY2" fmla="*/ 160497 h 285750"/>
                <a:gd name="connsiteX3" fmla="*/ 338614 w 447675"/>
                <a:gd name="connsiteY3" fmla="*/ 84296 h 285750"/>
                <a:gd name="connsiteX4" fmla="*/ 443389 w 447675"/>
                <a:gd name="connsiteY4" fmla="*/ 7144 h 285750"/>
                <a:gd name="connsiteX5" fmla="*/ 347186 w 447675"/>
                <a:gd name="connsiteY5" fmla="*/ 94774 h 285750"/>
                <a:gd name="connsiteX6" fmla="*/ 243364 w 447675"/>
                <a:gd name="connsiteY6" fmla="*/ 173831 h 285750"/>
                <a:gd name="connsiteX7" fmla="*/ 130969 w 447675"/>
                <a:gd name="connsiteY7" fmla="*/ 240506 h 285750"/>
                <a:gd name="connsiteX8" fmla="*/ 7144 w 447675"/>
                <a:gd name="connsiteY8" fmla="*/ 282416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7675" h="285750">
                  <a:moveTo>
                    <a:pt x="7144" y="282416"/>
                  </a:moveTo>
                  <a:cubicBezTo>
                    <a:pt x="49054" y="269081"/>
                    <a:pt x="87154" y="250984"/>
                    <a:pt x="125254" y="230029"/>
                  </a:cubicBezTo>
                  <a:cubicBezTo>
                    <a:pt x="162402" y="209074"/>
                    <a:pt x="198597" y="185261"/>
                    <a:pt x="233839" y="160497"/>
                  </a:cubicBezTo>
                  <a:cubicBezTo>
                    <a:pt x="269081" y="135731"/>
                    <a:pt x="304324" y="110014"/>
                    <a:pt x="338614" y="84296"/>
                  </a:cubicBezTo>
                  <a:cubicBezTo>
                    <a:pt x="372904" y="58579"/>
                    <a:pt x="408147" y="32861"/>
                    <a:pt x="443389" y="7144"/>
                  </a:cubicBezTo>
                  <a:cubicBezTo>
                    <a:pt x="412909" y="37624"/>
                    <a:pt x="380524" y="66199"/>
                    <a:pt x="347186" y="94774"/>
                  </a:cubicBezTo>
                  <a:cubicBezTo>
                    <a:pt x="313849" y="122397"/>
                    <a:pt x="279559" y="149066"/>
                    <a:pt x="243364" y="173831"/>
                  </a:cubicBezTo>
                  <a:cubicBezTo>
                    <a:pt x="207169" y="198597"/>
                    <a:pt x="170022" y="221456"/>
                    <a:pt x="130969" y="240506"/>
                  </a:cubicBezTo>
                  <a:cubicBezTo>
                    <a:pt x="91916" y="260509"/>
                    <a:pt x="50006" y="275749"/>
                    <a:pt x="7144" y="28241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2D9DF7E-6EBA-44AD-94BD-D71B04419E4B}"/>
                </a:ext>
              </a:extLst>
            </p:cNvPr>
            <p:cNvSpPr/>
            <p:nvPr/>
          </p:nvSpPr>
          <p:spPr>
            <a:xfrm>
              <a:off x="11181555" y="7625238"/>
              <a:ext cx="228600" cy="142875"/>
            </a:xfrm>
            <a:custGeom>
              <a:avLst/>
              <a:gdLst>
                <a:gd name="connsiteX0" fmla="*/ 7144 w 228600"/>
                <a:gd name="connsiteY0" fmla="*/ 7144 h 142875"/>
                <a:gd name="connsiteX1" fmla="*/ 54769 w 228600"/>
                <a:gd name="connsiteY1" fmla="*/ 52864 h 142875"/>
                <a:gd name="connsiteX2" fmla="*/ 108109 w 228600"/>
                <a:gd name="connsiteY2" fmla="*/ 89059 h 142875"/>
                <a:gd name="connsiteX3" fmla="*/ 166211 w 228600"/>
                <a:gd name="connsiteY3" fmla="*/ 118586 h 142875"/>
                <a:gd name="connsiteX4" fmla="*/ 227171 w 228600"/>
                <a:gd name="connsiteY4" fmla="*/ 144304 h 142875"/>
                <a:gd name="connsiteX5" fmla="*/ 161449 w 228600"/>
                <a:gd name="connsiteY5" fmla="*/ 130969 h 142875"/>
                <a:gd name="connsiteX6" fmla="*/ 99536 w 228600"/>
                <a:gd name="connsiteY6" fmla="*/ 104299 h 142875"/>
                <a:gd name="connsiteX7" fmla="*/ 45244 w 228600"/>
                <a:gd name="connsiteY7" fmla="*/ 62389 h 142875"/>
                <a:gd name="connsiteX8" fmla="*/ 7144 w 228600"/>
                <a:gd name="connsiteY8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600" h="142875">
                  <a:moveTo>
                    <a:pt x="7144" y="7144"/>
                  </a:moveTo>
                  <a:cubicBezTo>
                    <a:pt x="22384" y="24289"/>
                    <a:pt x="37624" y="39529"/>
                    <a:pt x="54769" y="52864"/>
                  </a:cubicBezTo>
                  <a:cubicBezTo>
                    <a:pt x="71914" y="66199"/>
                    <a:pt x="89059" y="78581"/>
                    <a:pt x="108109" y="89059"/>
                  </a:cubicBezTo>
                  <a:cubicBezTo>
                    <a:pt x="127159" y="99536"/>
                    <a:pt x="146209" y="109061"/>
                    <a:pt x="166211" y="118586"/>
                  </a:cubicBezTo>
                  <a:cubicBezTo>
                    <a:pt x="186214" y="127159"/>
                    <a:pt x="207169" y="135731"/>
                    <a:pt x="227171" y="144304"/>
                  </a:cubicBezTo>
                  <a:cubicBezTo>
                    <a:pt x="204311" y="142399"/>
                    <a:pt x="182404" y="137636"/>
                    <a:pt x="161449" y="130969"/>
                  </a:cubicBezTo>
                  <a:cubicBezTo>
                    <a:pt x="139541" y="124301"/>
                    <a:pt x="118586" y="115729"/>
                    <a:pt x="99536" y="104299"/>
                  </a:cubicBezTo>
                  <a:cubicBezTo>
                    <a:pt x="79534" y="92869"/>
                    <a:pt x="61436" y="79534"/>
                    <a:pt x="45244" y="62389"/>
                  </a:cubicBezTo>
                  <a:cubicBezTo>
                    <a:pt x="29051" y="46196"/>
                    <a:pt x="15716" y="28099"/>
                    <a:pt x="7144" y="714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61F43B8-0655-4FE1-AE4F-3B7EC32B599D}"/>
                </a:ext>
              </a:extLst>
            </p:cNvPr>
            <p:cNvSpPr/>
            <p:nvPr/>
          </p:nvSpPr>
          <p:spPr>
            <a:xfrm>
              <a:off x="11435873" y="7484268"/>
              <a:ext cx="95250" cy="361950"/>
            </a:xfrm>
            <a:custGeom>
              <a:avLst/>
              <a:gdLst>
                <a:gd name="connsiteX0" fmla="*/ 7144 w 95250"/>
                <a:gd name="connsiteY0" fmla="*/ 359569 h 361950"/>
                <a:gd name="connsiteX1" fmla="*/ 36671 w 95250"/>
                <a:gd name="connsiteY1" fmla="*/ 272891 h 361950"/>
                <a:gd name="connsiteX2" fmla="*/ 60484 w 95250"/>
                <a:gd name="connsiteY2" fmla="*/ 186214 h 361950"/>
                <a:gd name="connsiteX3" fmla="*/ 77628 w 95250"/>
                <a:gd name="connsiteY3" fmla="*/ 97631 h 361950"/>
                <a:gd name="connsiteX4" fmla="*/ 88106 w 95250"/>
                <a:gd name="connsiteY4" fmla="*/ 7144 h 361950"/>
                <a:gd name="connsiteX5" fmla="*/ 90964 w 95250"/>
                <a:gd name="connsiteY5" fmla="*/ 98584 h 361950"/>
                <a:gd name="connsiteX6" fmla="*/ 77628 w 95250"/>
                <a:gd name="connsiteY6" fmla="*/ 190024 h 361950"/>
                <a:gd name="connsiteX7" fmla="*/ 50006 w 95250"/>
                <a:gd name="connsiteY7" fmla="*/ 277654 h 361950"/>
                <a:gd name="connsiteX8" fmla="*/ 7144 w 95250"/>
                <a:gd name="connsiteY8" fmla="*/ 359569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361950">
                  <a:moveTo>
                    <a:pt x="7144" y="359569"/>
                  </a:moveTo>
                  <a:cubicBezTo>
                    <a:pt x="17621" y="330994"/>
                    <a:pt x="27146" y="302419"/>
                    <a:pt x="36671" y="272891"/>
                  </a:cubicBezTo>
                  <a:cubicBezTo>
                    <a:pt x="45244" y="244316"/>
                    <a:pt x="53816" y="214789"/>
                    <a:pt x="60484" y="186214"/>
                  </a:cubicBezTo>
                  <a:cubicBezTo>
                    <a:pt x="67151" y="156686"/>
                    <a:pt x="72866" y="127159"/>
                    <a:pt x="77628" y="97631"/>
                  </a:cubicBezTo>
                  <a:cubicBezTo>
                    <a:pt x="82391" y="68104"/>
                    <a:pt x="85249" y="37624"/>
                    <a:pt x="88106" y="7144"/>
                  </a:cubicBezTo>
                  <a:cubicBezTo>
                    <a:pt x="91916" y="37624"/>
                    <a:pt x="92869" y="68104"/>
                    <a:pt x="90964" y="98584"/>
                  </a:cubicBezTo>
                  <a:cubicBezTo>
                    <a:pt x="89059" y="129064"/>
                    <a:pt x="84296" y="159544"/>
                    <a:pt x="77628" y="190024"/>
                  </a:cubicBezTo>
                  <a:cubicBezTo>
                    <a:pt x="70009" y="219551"/>
                    <a:pt x="61436" y="249079"/>
                    <a:pt x="50006" y="277654"/>
                  </a:cubicBezTo>
                  <a:cubicBezTo>
                    <a:pt x="36671" y="306229"/>
                    <a:pt x="23336" y="333851"/>
                    <a:pt x="7144" y="3595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1F7842F-75C4-4C1A-80ED-51B6785C02E5}"/>
                </a:ext>
              </a:extLst>
            </p:cNvPr>
            <p:cNvSpPr/>
            <p:nvPr/>
          </p:nvSpPr>
          <p:spPr>
            <a:xfrm>
              <a:off x="11172030" y="7987188"/>
              <a:ext cx="400050" cy="142875"/>
            </a:xfrm>
            <a:custGeom>
              <a:avLst/>
              <a:gdLst>
                <a:gd name="connsiteX0" fmla="*/ 398621 w 400050"/>
                <a:gd name="connsiteY0" fmla="*/ 141446 h 142875"/>
                <a:gd name="connsiteX1" fmla="*/ 293846 w 400050"/>
                <a:gd name="connsiteY1" fmla="*/ 131921 h 142875"/>
                <a:gd name="connsiteX2" fmla="*/ 191929 w 400050"/>
                <a:gd name="connsiteY2" fmla="*/ 105251 h 142875"/>
                <a:gd name="connsiteX3" fmla="*/ 95726 w 400050"/>
                <a:gd name="connsiteY3" fmla="*/ 63341 h 142875"/>
                <a:gd name="connsiteX4" fmla="*/ 7144 w 400050"/>
                <a:gd name="connsiteY4" fmla="*/ 7144 h 142875"/>
                <a:gd name="connsiteX5" fmla="*/ 101441 w 400050"/>
                <a:gd name="connsiteY5" fmla="*/ 50959 h 142875"/>
                <a:gd name="connsiteX6" fmla="*/ 197644 w 400050"/>
                <a:gd name="connsiteY6" fmla="*/ 89059 h 142875"/>
                <a:gd name="connsiteX7" fmla="*/ 296704 w 400050"/>
                <a:gd name="connsiteY7" fmla="*/ 119539 h 142875"/>
                <a:gd name="connsiteX8" fmla="*/ 398621 w 400050"/>
                <a:gd name="connsiteY8" fmla="*/ 141446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142875">
                  <a:moveTo>
                    <a:pt x="398621" y="141446"/>
                  </a:moveTo>
                  <a:cubicBezTo>
                    <a:pt x="363379" y="141446"/>
                    <a:pt x="328136" y="137636"/>
                    <a:pt x="293846" y="131921"/>
                  </a:cubicBezTo>
                  <a:cubicBezTo>
                    <a:pt x="259556" y="125254"/>
                    <a:pt x="225266" y="116681"/>
                    <a:pt x="191929" y="105251"/>
                  </a:cubicBezTo>
                  <a:cubicBezTo>
                    <a:pt x="158591" y="93821"/>
                    <a:pt x="126206" y="79534"/>
                    <a:pt x="95726" y="63341"/>
                  </a:cubicBezTo>
                  <a:cubicBezTo>
                    <a:pt x="64294" y="47149"/>
                    <a:pt x="34766" y="28099"/>
                    <a:pt x="7144" y="7144"/>
                  </a:cubicBezTo>
                  <a:cubicBezTo>
                    <a:pt x="38576" y="22384"/>
                    <a:pt x="70009" y="37624"/>
                    <a:pt x="101441" y="50959"/>
                  </a:cubicBezTo>
                  <a:cubicBezTo>
                    <a:pt x="132874" y="64294"/>
                    <a:pt x="165259" y="77629"/>
                    <a:pt x="197644" y="89059"/>
                  </a:cubicBezTo>
                  <a:cubicBezTo>
                    <a:pt x="230029" y="100489"/>
                    <a:pt x="263366" y="110014"/>
                    <a:pt x="296704" y="119539"/>
                  </a:cubicBezTo>
                  <a:cubicBezTo>
                    <a:pt x="330041" y="128111"/>
                    <a:pt x="364331" y="134779"/>
                    <a:pt x="398621" y="1414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C3D06BE-5362-41E1-9797-29A971DCCFC0}"/>
                </a:ext>
              </a:extLst>
            </p:cNvPr>
            <p:cNvSpPr/>
            <p:nvPr/>
          </p:nvSpPr>
          <p:spPr>
            <a:xfrm>
              <a:off x="11623515" y="7792878"/>
              <a:ext cx="85725" cy="476250"/>
            </a:xfrm>
            <a:custGeom>
              <a:avLst/>
              <a:gdLst>
                <a:gd name="connsiteX0" fmla="*/ 7144 w 85725"/>
                <a:gd name="connsiteY0" fmla="*/ 469106 h 476250"/>
                <a:gd name="connsiteX1" fmla="*/ 36671 w 85725"/>
                <a:gd name="connsiteY1" fmla="*/ 355759 h 476250"/>
                <a:gd name="connsiteX2" fmla="*/ 56673 w 85725"/>
                <a:gd name="connsiteY2" fmla="*/ 240506 h 476250"/>
                <a:gd name="connsiteX3" fmla="*/ 68103 w 85725"/>
                <a:gd name="connsiteY3" fmla="*/ 124301 h 476250"/>
                <a:gd name="connsiteX4" fmla="*/ 75723 w 85725"/>
                <a:gd name="connsiteY4" fmla="*/ 7144 h 476250"/>
                <a:gd name="connsiteX5" fmla="*/ 81439 w 85725"/>
                <a:gd name="connsiteY5" fmla="*/ 125254 h 476250"/>
                <a:gd name="connsiteX6" fmla="*/ 72866 w 85725"/>
                <a:gd name="connsiteY6" fmla="*/ 243364 h 476250"/>
                <a:gd name="connsiteX7" fmla="*/ 49053 w 85725"/>
                <a:gd name="connsiteY7" fmla="*/ 359569 h 476250"/>
                <a:gd name="connsiteX8" fmla="*/ 7144 w 85725"/>
                <a:gd name="connsiteY8" fmla="*/ 46910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725" h="476250">
                  <a:moveTo>
                    <a:pt x="7144" y="469106"/>
                  </a:moveTo>
                  <a:cubicBezTo>
                    <a:pt x="18573" y="431006"/>
                    <a:pt x="28098" y="393859"/>
                    <a:pt x="36671" y="355759"/>
                  </a:cubicBezTo>
                  <a:cubicBezTo>
                    <a:pt x="44291" y="317659"/>
                    <a:pt x="50959" y="279559"/>
                    <a:pt x="56673" y="240506"/>
                  </a:cubicBezTo>
                  <a:cubicBezTo>
                    <a:pt x="62389" y="201454"/>
                    <a:pt x="65246" y="163354"/>
                    <a:pt x="68103" y="124301"/>
                  </a:cubicBezTo>
                  <a:cubicBezTo>
                    <a:pt x="70961" y="85249"/>
                    <a:pt x="72866" y="46196"/>
                    <a:pt x="75723" y="7144"/>
                  </a:cubicBezTo>
                  <a:cubicBezTo>
                    <a:pt x="80486" y="46196"/>
                    <a:pt x="82391" y="86201"/>
                    <a:pt x="81439" y="125254"/>
                  </a:cubicBezTo>
                  <a:cubicBezTo>
                    <a:pt x="81439" y="164306"/>
                    <a:pt x="78581" y="204311"/>
                    <a:pt x="72866" y="243364"/>
                  </a:cubicBezTo>
                  <a:cubicBezTo>
                    <a:pt x="67151" y="282416"/>
                    <a:pt x="60484" y="321469"/>
                    <a:pt x="49053" y="359569"/>
                  </a:cubicBezTo>
                  <a:cubicBezTo>
                    <a:pt x="38576" y="396716"/>
                    <a:pt x="25241" y="433864"/>
                    <a:pt x="7144" y="4691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D44C518-2270-4DA3-A859-852E922EAD3C}"/>
                </a:ext>
              </a:extLst>
            </p:cNvPr>
            <p:cNvSpPr/>
            <p:nvPr/>
          </p:nvSpPr>
          <p:spPr>
            <a:xfrm>
              <a:off x="11365388" y="8324373"/>
              <a:ext cx="342900" cy="114300"/>
            </a:xfrm>
            <a:custGeom>
              <a:avLst/>
              <a:gdLst>
                <a:gd name="connsiteX0" fmla="*/ 344329 w 342900"/>
                <a:gd name="connsiteY0" fmla="*/ 111919 h 114300"/>
                <a:gd name="connsiteX1" fmla="*/ 253841 w 342900"/>
                <a:gd name="connsiteY1" fmla="*/ 112871 h 114300"/>
                <a:gd name="connsiteX2" fmla="*/ 166211 w 342900"/>
                <a:gd name="connsiteY2" fmla="*/ 91916 h 114300"/>
                <a:gd name="connsiteX3" fmla="*/ 83344 w 342900"/>
                <a:gd name="connsiteY3" fmla="*/ 55721 h 114300"/>
                <a:gd name="connsiteX4" fmla="*/ 7144 w 342900"/>
                <a:gd name="connsiteY4" fmla="*/ 7144 h 114300"/>
                <a:gd name="connsiteX5" fmla="*/ 89059 w 342900"/>
                <a:gd name="connsiteY5" fmla="*/ 43339 h 114300"/>
                <a:gd name="connsiteX6" fmla="*/ 170974 w 342900"/>
                <a:gd name="connsiteY6" fmla="*/ 75724 h 114300"/>
                <a:gd name="connsiteX7" fmla="*/ 255747 w 342900"/>
                <a:gd name="connsiteY7" fmla="*/ 99536 h 114300"/>
                <a:gd name="connsiteX8" fmla="*/ 344329 w 342900"/>
                <a:gd name="connsiteY8" fmla="*/ 11191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0" h="114300">
                  <a:moveTo>
                    <a:pt x="344329" y="111919"/>
                  </a:moveTo>
                  <a:cubicBezTo>
                    <a:pt x="314801" y="116681"/>
                    <a:pt x="284322" y="116681"/>
                    <a:pt x="253841" y="112871"/>
                  </a:cubicBezTo>
                  <a:cubicBezTo>
                    <a:pt x="223361" y="109061"/>
                    <a:pt x="194786" y="101441"/>
                    <a:pt x="166211" y="91916"/>
                  </a:cubicBezTo>
                  <a:cubicBezTo>
                    <a:pt x="137636" y="81439"/>
                    <a:pt x="110014" y="70009"/>
                    <a:pt x="83344" y="55721"/>
                  </a:cubicBezTo>
                  <a:cubicBezTo>
                    <a:pt x="56674" y="41434"/>
                    <a:pt x="30956" y="25241"/>
                    <a:pt x="7144" y="7144"/>
                  </a:cubicBezTo>
                  <a:lnTo>
                    <a:pt x="89059" y="43339"/>
                  </a:lnTo>
                  <a:cubicBezTo>
                    <a:pt x="116681" y="54769"/>
                    <a:pt x="143351" y="66199"/>
                    <a:pt x="170974" y="75724"/>
                  </a:cubicBezTo>
                  <a:cubicBezTo>
                    <a:pt x="198597" y="85249"/>
                    <a:pt x="227172" y="93821"/>
                    <a:pt x="255747" y="99536"/>
                  </a:cubicBezTo>
                  <a:cubicBezTo>
                    <a:pt x="284322" y="106203"/>
                    <a:pt x="313849" y="110014"/>
                    <a:pt x="344329" y="1119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02C2563-32B2-4FDD-892F-56345B27A1E6}"/>
                </a:ext>
              </a:extLst>
            </p:cNvPr>
            <p:cNvSpPr/>
            <p:nvPr/>
          </p:nvSpPr>
          <p:spPr>
            <a:xfrm>
              <a:off x="11095830" y="8927306"/>
              <a:ext cx="1257300" cy="714375"/>
            </a:xfrm>
            <a:custGeom>
              <a:avLst/>
              <a:gdLst>
                <a:gd name="connsiteX0" fmla="*/ 1253967 w 1257300"/>
                <a:gd name="connsiteY0" fmla="*/ 7144 h 714375"/>
                <a:gd name="connsiteX1" fmla="*/ 1109186 w 1257300"/>
                <a:gd name="connsiteY1" fmla="*/ 709136 h 714375"/>
                <a:gd name="connsiteX2" fmla="*/ 200501 w 1257300"/>
                <a:gd name="connsiteY2" fmla="*/ 709136 h 714375"/>
                <a:gd name="connsiteX3" fmla="*/ 7144 w 1257300"/>
                <a:gd name="connsiteY3" fmla="*/ 7144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7300" h="714375">
                  <a:moveTo>
                    <a:pt x="1253967" y="7144"/>
                  </a:moveTo>
                  <a:lnTo>
                    <a:pt x="1109186" y="709136"/>
                  </a:lnTo>
                  <a:lnTo>
                    <a:pt x="200501" y="70913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0D7DD-F52A-4192-B088-F302260994CB}"/>
                </a:ext>
              </a:extLst>
            </p:cNvPr>
            <p:cNvSpPr/>
            <p:nvPr/>
          </p:nvSpPr>
          <p:spPr>
            <a:xfrm>
              <a:off x="12128340" y="8927306"/>
              <a:ext cx="228600" cy="714375"/>
            </a:xfrm>
            <a:custGeom>
              <a:avLst/>
              <a:gdLst>
                <a:gd name="connsiteX0" fmla="*/ 221456 w 228600"/>
                <a:gd name="connsiteY0" fmla="*/ 7144 h 714375"/>
                <a:gd name="connsiteX1" fmla="*/ 76676 w 228600"/>
                <a:gd name="connsiteY1" fmla="*/ 709136 h 714375"/>
                <a:gd name="connsiteX2" fmla="*/ 7144 w 228600"/>
                <a:gd name="connsiteY2" fmla="*/ 709136 h 714375"/>
                <a:gd name="connsiteX3" fmla="*/ 150019 w 228600"/>
                <a:gd name="connsiteY3" fmla="*/ 7144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714375">
                  <a:moveTo>
                    <a:pt x="221456" y="7144"/>
                  </a:moveTo>
                  <a:lnTo>
                    <a:pt x="76676" y="709136"/>
                  </a:lnTo>
                  <a:lnTo>
                    <a:pt x="7144" y="709136"/>
                  </a:lnTo>
                  <a:lnTo>
                    <a:pt x="150019" y="7144"/>
                  </a:lnTo>
                  <a:close/>
                </a:path>
              </a:pathLst>
            </a:custGeom>
            <a:solidFill>
              <a:srgbClr val="031C3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EC7FF6B7-C3CC-4411-885E-77191C233DDE}"/>
              </a:ext>
            </a:extLst>
          </p:cNvPr>
          <p:cNvGrpSpPr/>
          <p:nvPr/>
        </p:nvGrpSpPr>
        <p:grpSpPr>
          <a:xfrm>
            <a:off x="3933653" y="3036078"/>
            <a:ext cx="712204" cy="1859038"/>
            <a:chOff x="17200749" y="3388518"/>
            <a:chExt cx="1424594" cy="3718560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BF391B-1798-4296-8F48-3F6247ABD347}"/>
                </a:ext>
              </a:extLst>
            </p:cNvPr>
            <p:cNvSpPr/>
            <p:nvPr/>
          </p:nvSpPr>
          <p:spPr>
            <a:xfrm>
              <a:off x="18184335" y="6855618"/>
              <a:ext cx="266700" cy="200025"/>
            </a:xfrm>
            <a:custGeom>
              <a:avLst/>
              <a:gdLst>
                <a:gd name="connsiteX0" fmla="*/ 189072 w 266700"/>
                <a:gd name="connsiteY0" fmla="*/ 8096 h 200025"/>
                <a:gd name="connsiteX1" fmla="*/ 189072 w 266700"/>
                <a:gd name="connsiteY1" fmla="*/ 48101 h 200025"/>
                <a:gd name="connsiteX2" fmla="*/ 7144 w 266700"/>
                <a:gd name="connsiteY2" fmla="*/ 169069 h 200025"/>
                <a:gd name="connsiteX3" fmla="*/ 33814 w 266700"/>
                <a:gd name="connsiteY3" fmla="*/ 195739 h 200025"/>
                <a:gd name="connsiteX4" fmla="*/ 263366 w 266700"/>
                <a:gd name="connsiteY4" fmla="*/ 81439 h 200025"/>
                <a:gd name="connsiteX5" fmla="*/ 256699 w 266700"/>
                <a:gd name="connsiteY5" fmla="*/ 7144 h 200025"/>
                <a:gd name="connsiteX6" fmla="*/ 189072 w 266700"/>
                <a:gd name="connsiteY6" fmla="*/ 714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700" h="200025">
                  <a:moveTo>
                    <a:pt x="189072" y="8096"/>
                  </a:moveTo>
                  <a:lnTo>
                    <a:pt x="189072" y="48101"/>
                  </a:lnTo>
                  <a:lnTo>
                    <a:pt x="7144" y="169069"/>
                  </a:lnTo>
                  <a:lnTo>
                    <a:pt x="33814" y="195739"/>
                  </a:lnTo>
                  <a:cubicBezTo>
                    <a:pt x="33814" y="195739"/>
                    <a:pt x="128112" y="222409"/>
                    <a:pt x="263366" y="81439"/>
                  </a:cubicBezTo>
                  <a:lnTo>
                    <a:pt x="256699" y="7144"/>
                  </a:lnTo>
                  <a:lnTo>
                    <a:pt x="189072" y="7144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CACF06A-467D-4FA4-AE72-5B3270F10A94}"/>
                </a:ext>
              </a:extLst>
            </p:cNvPr>
            <p:cNvSpPr/>
            <p:nvPr/>
          </p:nvSpPr>
          <p:spPr>
            <a:xfrm>
              <a:off x="18090038" y="6916578"/>
              <a:ext cx="390525" cy="190500"/>
            </a:xfrm>
            <a:custGeom>
              <a:avLst/>
              <a:gdLst>
                <a:gd name="connsiteX0" fmla="*/ 7144 w 390525"/>
                <a:gd name="connsiteY0" fmla="*/ 149066 h 190500"/>
                <a:gd name="connsiteX1" fmla="*/ 101440 w 390525"/>
                <a:gd name="connsiteY1" fmla="*/ 101441 h 190500"/>
                <a:gd name="connsiteX2" fmla="*/ 209073 w 390525"/>
                <a:gd name="connsiteY2" fmla="*/ 114776 h 190500"/>
                <a:gd name="connsiteX3" fmla="*/ 364331 w 390525"/>
                <a:gd name="connsiteY3" fmla="*/ 7144 h 190500"/>
                <a:gd name="connsiteX4" fmla="*/ 364331 w 390525"/>
                <a:gd name="connsiteY4" fmla="*/ 101441 h 190500"/>
                <a:gd name="connsiteX5" fmla="*/ 162401 w 390525"/>
                <a:gd name="connsiteY5" fmla="*/ 182404 h 190500"/>
                <a:gd name="connsiteX6" fmla="*/ 7144 w 390525"/>
                <a:gd name="connsiteY6" fmla="*/ 14906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525" h="190500">
                  <a:moveTo>
                    <a:pt x="7144" y="149066"/>
                  </a:moveTo>
                  <a:cubicBezTo>
                    <a:pt x="22384" y="128111"/>
                    <a:pt x="53815" y="111919"/>
                    <a:pt x="101440" y="101441"/>
                  </a:cubicBezTo>
                  <a:cubicBezTo>
                    <a:pt x="101440" y="101441"/>
                    <a:pt x="149065" y="155734"/>
                    <a:pt x="209073" y="114776"/>
                  </a:cubicBezTo>
                  <a:cubicBezTo>
                    <a:pt x="270034" y="74771"/>
                    <a:pt x="364331" y="7144"/>
                    <a:pt x="364331" y="7144"/>
                  </a:cubicBezTo>
                  <a:cubicBezTo>
                    <a:pt x="364331" y="7144"/>
                    <a:pt x="411956" y="47149"/>
                    <a:pt x="364331" y="101441"/>
                  </a:cubicBezTo>
                  <a:cubicBezTo>
                    <a:pt x="364331" y="101441"/>
                    <a:pt x="316706" y="74771"/>
                    <a:pt x="162401" y="182404"/>
                  </a:cubicBezTo>
                  <a:cubicBezTo>
                    <a:pt x="162401" y="182404"/>
                    <a:pt x="101440" y="196691"/>
                    <a:pt x="7144" y="14906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D980697-65C1-4989-8564-5D19F0FB5743}"/>
                </a:ext>
              </a:extLst>
            </p:cNvPr>
            <p:cNvSpPr/>
            <p:nvPr/>
          </p:nvSpPr>
          <p:spPr>
            <a:xfrm>
              <a:off x="18417697" y="7005218"/>
              <a:ext cx="38100" cy="95250"/>
            </a:xfrm>
            <a:custGeom>
              <a:avLst/>
              <a:gdLst>
                <a:gd name="connsiteX0" fmla="*/ 7144 w 38100"/>
                <a:gd name="connsiteY0" fmla="*/ 10896 h 95250"/>
                <a:gd name="connsiteX1" fmla="*/ 10002 w 38100"/>
                <a:gd name="connsiteY1" fmla="*/ 93764 h 95250"/>
                <a:gd name="connsiteX2" fmla="*/ 23337 w 38100"/>
                <a:gd name="connsiteY2" fmla="*/ 93764 h 95250"/>
                <a:gd name="connsiteX3" fmla="*/ 36672 w 38100"/>
                <a:gd name="connsiteY3" fmla="*/ 12801 h 95250"/>
                <a:gd name="connsiteX4" fmla="*/ 7144 w 38100"/>
                <a:gd name="connsiteY4" fmla="*/ 1089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0">
                  <a:moveTo>
                    <a:pt x="7144" y="10896"/>
                  </a:moveTo>
                  <a:lnTo>
                    <a:pt x="10002" y="93764"/>
                  </a:lnTo>
                  <a:lnTo>
                    <a:pt x="23337" y="93764"/>
                  </a:lnTo>
                  <a:lnTo>
                    <a:pt x="36672" y="12801"/>
                  </a:lnTo>
                  <a:cubicBezTo>
                    <a:pt x="26194" y="6134"/>
                    <a:pt x="16669" y="5181"/>
                    <a:pt x="7144" y="10896"/>
                  </a:cubicBezTo>
                  <a:close/>
                </a:path>
              </a:pathLst>
            </a:custGeom>
            <a:solidFill>
              <a:srgbClr val="7264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B9B66B2-CA43-4285-95FF-90772FEAD245}"/>
                </a:ext>
              </a:extLst>
            </p:cNvPr>
            <p:cNvSpPr/>
            <p:nvPr/>
          </p:nvSpPr>
          <p:spPr>
            <a:xfrm>
              <a:off x="17941447" y="4824888"/>
              <a:ext cx="542925" cy="2057400"/>
            </a:xfrm>
            <a:custGeom>
              <a:avLst/>
              <a:gdLst>
                <a:gd name="connsiteX0" fmla="*/ 539592 w 542925"/>
                <a:gd name="connsiteY0" fmla="*/ 2055971 h 2057400"/>
                <a:gd name="connsiteX1" fmla="*/ 394812 w 542925"/>
                <a:gd name="connsiteY1" fmla="*/ 2055971 h 2057400"/>
                <a:gd name="connsiteX2" fmla="*/ 216694 w 542925"/>
                <a:gd name="connsiteY2" fmla="*/ 1311116 h 2057400"/>
                <a:gd name="connsiteX3" fmla="*/ 149066 w 542925"/>
                <a:gd name="connsiteY3" fmla="*/ 1200626 h 2057400"/>
                <a:gd name="connsiteX4" fmla="*/ 7144 w 542925"/>
                <a:gd name="connsiteY4" fmla="*/ 366236 h 2057400"/>
                <a:gd name="connsiteX5" fmla="*/ 9049 w 542925"/>
                <a:gd name="connsiteY5" fmla="*/ 275749 h 2057400"/>
                <a:gd name="connsiteX6" fmla="*/ 10954 w 542925"/>
                <a:gd name="connsiteY6" fmla="*/ 108109 h 2057400"/>
                <a:gd name="connsiteX7" fmla="*/ 10954 w 542925"/>
                <a:gd name="connsiteY7" fmla="*/ 78581 h 2057400"/>
                <a:gd name="connsiteX8" fmla="*/ 10954 w 542925"/>
                <a:gd name="connsiteY8" fmla="*/ 70009 h 2057400"/>
                <a:gd name="connsiteX9" fmla="*/ 326231 w 542925"/>
                <a:gd name="connsiteY9" fmla="*/ 7144 h 2057400"/>
                <a:gd name="connsiteX10" fmla="*/ 334804 w 542925"/>
                <a:gd name="connsiteY10" fmla="*/ 79534 h 2057400"/>
                <a:gd name="connsiteX11" fmla="*/ 342424 w 542925"/>
                <a:gd name="connsiteY11" fmla="*/ 90964 h 2057400"/>
                <a:gd name="connsiteX12" fmla="*/ 355760 w 542925"/>
                <a:gd name="connsiteY12" fmla="*/ 381476 h 2057400"/>
                <a:gd name="connsiteX13" fmla="*/ 374810 w 542925"/>
                <a:gd name="connsiteY13" fmla="*/ 1165384 h 2057400"/>
                <a:gd name="connsiteX14" fmla="*/ 514827 w 542925"/>
                <a:gd name="connsiteY14" fmla="*/ 1466374 h 2057400"/>
                <a:gd name="connsiteX15" fmla="*/ 539592 w 542925"/>
                <a:gd name="connsiteY15" fmla="*/ 2055971 h 205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2925" h="2057400">
                  <a:moveTo>
                    <a:pt x="539592" y="2055971"/>
                  </a:moveTo>
                  <a:lnTo>
                    <a:pt x="394812" y="2055971"/>
                  </a:lnTo>
                  <a:cubicBezTo>
                    <a:pt x="370047" y="1807369"/>
                    <a:pt x="311944" y="1559719"/>
                    <a:pt x="216694" y="1311116"/>
                  </a:cubicBezTo>
                  <a:cubicBezTo>
                    <a:pt x="188119" y="1273016"/>
                    <a:pt x="166212" y="1236821"/>
                    <a:pt x="149066" y="1200626"/>
                  </a:cubicBezTo>
                  <a:cubicBezTo>
                    <a:pt x="56674" y="924401"/>
                    <a:pt x="7144" y="647224"/>
                    <a:pt x="7144" y="366236"/>
                  </a:cubicBezTo>
                  <a:cubicBezTo>
                    <a:pt x="7144" y="336709"/>
                    <a:pt x="8097" y="306229"/>
                    <a:pt x="9049" y="275749"/>
                  </a:cubicBezTo>
                  <a:cubicBezTo>
                    <a:pt x="10954" y="218599"/>
                    <a:pt x="11906" y="162401"/>
                    <a:pt x="10954" y="108109"/>
                  </a:cubicBezTo>
                  <a:cubicBezTo>
                    <a:pt x="10954" y="97631"/>
                    <a:pt x="10954" y="88106"/>
                    <a:pt x="10954" y="78581"/>
                  </a:cubicBezTo>
                  <a:cubicBezTo>
                    <a:pt x="10954" y="75724"/>
                    <a:pt x="10954" y="72866"/>
                    <a:pt x="10954" y="70009"/>
                  </a:cubicBezTo>
                  <a:lnTo>
                    <a:pt x="326231" y="7144"/>
                  </a:lnTo>
                  <a:cubicBezTo>
                    <a:pt x="328137" y="30956"/>
                    <a:pt x="330994" y="55721"/>
                    <a:pt x="334804" y="79534"/>
                  </a:cubicBezTo>
                  <a:cubicBezTo>
                    <a:pt x="337662" y="83344"/>
                    <a:pt x="340519" y="87154"/>
                    <a:pt x="342424" y="90964"/>
                  </a:cubicBezTo>
                  <a:cubicBezTo>
                    <a:pt x="413862" y="195739"/>
                    <a:pt x="405289" y="290989"/>
                    <a:pt x="355760" y="381476"/>
                  </a:cubicBezTo>
                  <a:cubicBezTo>
                    <a:pt x="376714" y="611029"/>
                    <a:pt x="380524" y="877729"/>
                    <a:pt x="374810" y="1165384"/>
                  </a:cubicBezTo>
                  <a:cubicBezTo>
                    <a:pt x="440531" y="1238726"/>
                    <a:pt x="484347" y="1342549"/>
                    <a:pt x="514827" y="1466374"/>
                  </a:cubicBezTo>
                  <a:lnTo>
                    <a:pt x="539592" y="2055971"/>
                  </a:lnTo>
                  <a:close/>
                </a:path>
              </a:pathLst>
            </a:custGeom>
            <a:solidFill>
              <a:srgbClr val="F472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C6BE5F2-226C-4F63-9B14-1DED98F55F33}"/>
                </a:ext>
              </a:extLst>
            </p:cNvPr>
            <p:cNvSpPr/>
            <p:nvPr/>
          </p:nvSpPr>
          <p:spPr>
            <a:xfrm>
              <a:off x="17941447" y="4896326"/>
              <a:ext cx="438150" cy="1990725"/>
            </a:xfrm>
            <a:custGeom>
              <a:avLst/>
              <a:gdLst>
                <a:gd name="connsiteX0" fmla="*/ 432912 w 438150"/>
                <a:gd name="connsiteY0" fmla="*/ 1984534 h 1990725"/>
                <a:gd name="connsiteX1" fmla="*/ 394812 w 438150"/>
                <a:gd name="connsiteY1" fmla="*/ 1984534 h 1990725"/>
                <a:gd name="connsiteX2" fmla="*/ 216694 w 438150"/>
                <a:gd name="connsiteY2" fmla="*/ 1239679 h 1990725"/>
                <a:gd name="connsiteX3" fmla="*/ 149066 w 438150"/>
                <a:gd name="connsiteY3" fmla="*/ 1129189 h 1990725"/>
                <a:gd name="connsiteX4" fmla="*/ 7144 w 438150"/>
                <a:gd name="connsiteY4" fmla="*/ 294799 h 1990725"/>
                <a:gd name="connsiteX5" fmla="*/ 9049 w 438150"/>
                <a:gd name="connsiteY5" fmla="*/ 204311 h 1990725"/>
                <a:gd name="connsiteX6" fmla="*/ 10954 w 438150"/>
                <a:gd name="connsiteY6" fmla="*/ 36671 h 1990725"/>
                <a:gd name="connsiteX7" fmla="*/ 10954 w 438150"/>
                <a:gd name="connsiteY7" fmla="*/ 7144 h 1990725"/>
                <a:gd name="connsiteX8" fmla="*/ 64294 w 438150"/>
                <a:gd name="connsiteY8" fmla="*/ 13811 h 1990725"/>
                <a:gd name="connsiteX9" fmla="*/ 197644 w 438150"/>
                <a:gd name="connsiteY9" fmla="*/ 1101566 h 1990725"/>
                <a:gd name="connsiteX10" fmla="*/ 432912 w 438150"/>
                <a:gd name="connsiteY10" fmla="*/ 1984534 h 199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8150" h="1990725">
                  <a:moveTo>
                    <a:pt x="432912" y="1984534"/>
                  </a:moveTo>
                  <a:lnTo>
                    <a:pt x="394812" y="1984534"/>
                  </a:lnTo>
                  <a:cubicBezTo>
                    <a:pt x="370047" y="1735931"/>
                    <a:pt x="311944" y="1488281"/>
                    <a:pt x="216694" y="1239679"/>
                  </a:cubicBezTo>
                  <a:cubicBezTo>
                    <a:pt x="188119" y="1201579"/>
                    <a:pt x="166212" y="1165384"/>
                    <a:pt x="149066" y="1129189"/>
                  </a:cubicBezTo>
                  <a:cubicBezTo>
                    <a:pt x="56674" y="852964"/>
                    <a:pt x="7144" y="575786"/>
                    <a:pt x="7144" y="294799"/>
                  </a:cubicBezTo>
                  <a:cubicBezTo>
                    <a:pt x="7144" y="265271"/>
                    <a:pt x="8097" y="234791"/>
                    <a:pt x="9049" y="204311"/>
                  </a:cubicBezTo>
                  <a:cubicBezTo>
                    <a:pt x="10954" y="147161"/>
                    <a:pt x="11906" y="90964"/>
                    <a:pt x="10954" y="36671"/>
                  </a:cubicBezTo>
                  <a:cubicBezTo>
                    <a:pt x="10954" y="26194"/>
                    <a:pt x="10954" y="16669"/>
                    <a:pt x="10954" y="7144"/>
                  </a:cubicBezTo>
                  <a:lnTo>
                    <a:pt x="64294" y="13811"/>
                  </a:lnTo>
                  <a:cubicBezTo>
                    <a:pt x="64294" y="13811"/>
                    <a:pt x="2381" y="740569"/>
                    <a:pt x="197644" y="1101566"/>
                  </a:cubicBezTo>
                  <a:cubicBezTo>
                    <a:pt x="392906" y="1462564"/>
                    <a:pt x="432912" y="1984534"/>
                    <a:pt x="432912" y="1984534"/>
                  </a:cubicBez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08CB9AC-F366-468B-9200-4C77F53AE960}"/>
                </a:ext>
              </a:extLst>
            </p:cNvPr>
            <p:cNvSpPr/>
            <p:nvPr/>
          </p:nvSpPr>
          <p:spPr>
            <a:xfrm>
              <a:off x="17611883" y="4438173"/>
              <a:ext cx="114300" cy="114300"/>
            </a:xfrm>
            <a:custGeom>
              <a:avLst/>
              <a:gdLst>
                <a:gd name="connsiteX0" fmla="*/ 83344 w 114300"/>
                <a:gd name="connsiteY0" fmla="*/ 109061 h 114300"/>
                <a:gd name="connsiteX1" fmla="*/ 106204 w 114300"/>
                <a:gd name="connsiteY1" fmla="*/ 83344 h 114300"/>
                <a:gd name="connsiteX2" fmla="*/ 112871 w 114300"/>
                <a:gd name="connsiteY2" fmla="*/ 75724 h 114300"/>
                <a:gd name="connsiteX3" fmla="*/ 36671 w 114300"/>
                <a:gd name="connsiteY3" fmla="*/ 7144 h 114300"/>
                <a:gd name="connsiteX4" fmla="*/ 30004 w 114300"/>
                <a:gd name="connsiteY4" fmla="*/ 15716 h 114300"/>
                <a:gd name="connsiteX5" fmla="*/ 7144 w 114300"/>
                <a:gd name="connsiteY5" fmla="*/ 4048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14300">
                  <a:moveTo>
                    <a:pt x="83344" y="109061"/>
                  </a:moveTo>
                  <a:lnTo>
                    <a:pt x="106204" y="83344"/>
                  </a:lnTo>
                  <a:lnTo>
                    <a:pt x="112871" y="75724"/>
                  </a:lnTo>
                  <a:lnTo>
                    <a:pt x="36671" y="7144"/>
                  </a:lnTo>
                  <a:lnTo>
                    <a:pt x="30004" y="15716"/>
                  </a:lnTo>
                  <a:lnTo>
                    <a:pt x="7144" y="40481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AEA58C7-EA25-46E4-9980-ACA10AC6B571}"/>
                </a:ext>
              </a:extLst>
            </p:cNvPr>
            <p:cNvSpPr/>
            <p:nvPr/>
          </p:nvSpPr>
          <p:spPr>
            <a:xfrm>
              <a:off x="17634743" y="4438173"/>
              <a:ext cx="95250" cy="85725"/>
            </a:xfrm>
            <a:custGeom>
              <a:avLst/>
              <a:gdLst>
                <a:gd name="connsiteX0" fmla="*/ 83344 w 95250"/>
                <a:gd name="connsiteY0" fmla="*/ 83344 h 85725"/>
                <a:gd name="connsiteX1" fmla="*/ 90011 w 95250"/>
                <a:gd name="connsiteY1" fmla="*/ 75724 h 85725"/>
                <a:gd name="connsiteX2" fmla="*/ 13811 w 95250"/>
                <a:gd name="connsiteY2" fmla="*/ 7144 h 85725"/>
                <a:gd name="connsiteX3" fmla="*/ 7144 w 95250"/>
                <a:gd name="connsiteY3" fmla="*/ 1571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85725">
                  <a:moveTo>
                    <a:pt x="83344" y="83344"/>
                  </a:moveTo>
                  <a:lnTo>
                    <a:pt x="90011" y="75724"/>
                  </a:lnTo>
                  <a:lnTo>
                    <a:pt x="13811" y="7144"/>
                  </a:lnTo>
                  <a:lnTo>
                    <a:pt x="7144" y="15716"/>
                  </a:ln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384610-EE2D-49B7-9B70-3E197DD5036D}"/>
                </a:ext>
              </a:extLst>
            </p:cNvPr>
            <p:cNvSpPr/>
            <p:nvPr/>
          </p:nvSpPr>
          <p:spPr>
            <a:xfrm>
              <a:off x="17531897" y="4459128"/>
              <a:ext cx="114300" cy="95250"/>
            </a:xfrm>
            <a:custGeom>
              <a:avLst/>
              <a:gdLst>
                <a:gd name="connsiteX0" fmla="*/ 41410 w 114300"/>
                <a:gd name="connsiteY0" fmla="*/ 89059 h 95250"/>
                <a:gd name="connsiteX1" fmla="*/ 113799 w 114300"/>
                <a:gd name="connsiteY1" fmla="*/ 46196 h 95250"/>
                <a:gd name="connsiteX2" fmla="*/ 109989 w 114300"/>
                <a:gd name="connsiteY2" fmla="*/ 39529 h 95250"/>
                <a:gd name="connsiteX3" fmla="*/ 90939 w 114300"/>
                <a:gd name="connsiteY3" fmla="*/ 7144 h 95250"/>
                <a:gd name="connsiteX4" fmla="*/ 18549 w 114300"/>
                <a:gd name="connsiteY4" fmla="*/ 50006 h 95250"/>
                <a:gd name="connsiteX5" fmla="*/ 8072 w 114300"/>
                <a:gd name="connsiteY5" fmla="*/ 75724 h 95250"/>
                <a:gd name="connsiteX6" fmla="*/ 9977 w 114300"/>
                <a:gd name="connsiteY6" fmla="*/ 80486 h 95250"/>
                <a:gd name="connsiteX7" fmla="*/ 11881 w 114300"/>
                <a:gd name="connsiteY7" fmla="*/ 82391 h 95250"/>
                <a:gd name="connsiteX8" fmla="*/ 41410 w 114300"/>
                <a:gd name="connsiteY8" fmla="*/ 890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95250">
                  <a:moveTo>
                    <a:pt x="41410" y="89059"/>
                  </a:moveTo>
                  <a:lnTo>
                    <a:pt x="113799" y="46196"/>
                  </a:lnTo>
                  <a:lnTo>
                    <a:pt x="109989" y="39529"/>
                  </a:lnTo>
                  <a:lnTo>
                    <a:pt x="90939" y="7144"/>
                  </a:lnTo>
                  <a:lnTo>
                    <a:pt x="18549" y="50006"/>
                  </a:lnTo>
                  <a:cubicBezTo>
                    <a:pt x="9024" y="55721"/>
                    <a:pt x="5214" y="66199"/>
                    <a:pt x="8072" y="75724"/>
                  </a:cubicBezTo>
                  <a:cubicBezTo>
                    <a:pt x="9024" y="77629"/>
                    <a:pt x="9024" y="79534"/>
                    <a:pt x="9977" y="80486"/>
                  </a:cubicBezTo>
                  <a:cubicBezTo>
                    <a:pt x="10929" y="81439"/>
                    <a:pt x="10929" y="82391"/>
                    <a:pt x="11881" y="82391"/>
                  </a:cubicBezTo>
                  <a:cubicBezTo>
                    <a:pt x="18549" y="91916"/>
                    <a:pt x="31885" y="94774"/>
                    <a:pt x="41410" y="89059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8471DFB-E60D-42F7-8124-3CB3F46EDE7E}"/>
                </a:ext>
              </a:extLst>
            </p:cNvPr>
            <p:cNvSpPr/>
            <p:nvPr/>
          </p:nvSpPr>
          <p:spPr>
            <a:xfrm>
              <a:off x="17536635" y="4491513"/>
              <a:ext cx="114300" cy="66675"/>
            </a:xfrm>
            <a:custGeom>
              <a:avLst/>
              <a:gdLst>
                <a:gd name="connsiteX0" fmla="*/ 36672 w 114300"/>
                <a:gd name="connsiteY0" fmla="*/ 56674 h 66675"/>
                <a:gd name="connsiteX1" fmla="*/ 109062 w 114300"/>
                <a:gd name="connsiteY1" fmla="*/ 13811 h 66675"/>
                <a:gd name="connsiteX2" fmla="*/ 105252 w 114300"/>
                <a:gd name="connsiteY2" fmla="*/ 7144 h 66675"/>
                <a:gd name="connsiteX3" fmla="*/ 7144 w 114300"/>
                <a:gd name="connsiteY3" fmla="*/ 50959 h 66675"/>
                <a:gd name="connsiteX4" fmla="*/ 36672 w 114300"/>
                <a:gd name="connsiteY4" fmla="*/ 5667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36672" y="56674"/>
                  </a:moveTo>
                  <a:lnTo>
                    <a:pt x="109062" y="13811"/>
                  </a:lnTo>
                  <a:lnTo>
                    <a:pt x="105252" y="7144"/>
                  </a:lnTo>
                  <a:cubicBezTo>
                    <a:pt x="22385" y="54769"/>
                    <a:pt x="9049" y="50959"/>
                    <a:pt x="7144" y="50959"/>
                  </a:cubicBezTo>
                  <a:cubicBezTo>
                    <a:pt x="13812" y="59531"/>
                    <a:pt x="27147" y="62389"/>
                    <a:pt x="36672" y="56674"/>
                  </a:cubicBez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C5E406E-6DBD-448A-B119-8C74500830BF}"/>
                </a:ext>
              </a:extLst>
            </p:cNvPr>
            <p:cNvSpPr/>
            <p:nvPr/>
          </p:nvSpPr>
          <p:spPr>
            <a:xfrm>
              <a:off x="17464057" y="4374210"/>
              <a:ext cx="209550" cy="161925"/>
            </a:xfrm>
            <a:custGeom>
              <a:avLst/>
              <a:gdLst>
                <a:gd name="connsiteX0" fmla="*/ 194975 w 209550"/>
                <a:gd name="connsiteY0" fmla="*/ 133972 h 161925"/>
                <a:gd name="connsiteX1" fmla="*/ 207357 w 209550"/>
                <a:gd name="connsiteY1" fmla="*/ 104444 h 161925"/>
                <a:gd name="connsiteX2" fmla="*/ 209263 w 209550"/>
                <a:gd name="connsiteY2" fmla="*/ 99682 h 161925"/>
                <a:gd name="connsiteX3" fmla="*/ 196880 w 209550"/>
                <a:gd name="connsiteY3" fmla="*/ 75869 h 161925"/>
                <a:gd name="connsiteX4" fmla="*/ 35907 w 209550"/>
                <a:gd name="connsiteY4" fmla="*/ 9194 h 161925"/>
                <a:gd name="connsiteX5" fmla="*/ 10190 w 209550"/>
                <a:gd name="connsiteY5" fmla="*/ 17767 h 161925"/>
                <a:gd name="connsiteX6" fmla="*/ 81628 w 209550"/>
                <a:gd name="connsiteY6" fmla="*/ 129209 h 161925"/>
                <a:gd name="connsiteX7" fmla="*/ 141634 w 209550"/>
                <a:gd name="connsiteY7" fmla="*/ 152069 h 161925"/>
                <a:gd name="connsiteX8" fmla="*/ 194975 w 209550"/>
                <a:gd name="connsiteY8" fmla="*/ 133972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550" h="161925">
                  <a:moveTo>
                    <a:pt x="194975" y="133972"/>
                  </a:moveTo>
                  <a:lnTo>
                    <a:pt x="207357" y="104444"/>
                  </a:lnTo>
                  <a:lnTo>
                    <a:pt x="209263" y="99682"/>
                  </a:lnTo>
                  <a:cubicBezTo>
                    <a:pt x="213072" y="91109"/>
                    <a:pt x="207357" y="79679"/>
                    <a:pt x="196880" y="75869"/>
                  </a:cubicBezTo>
                  <a:lnTo>
                    <a:pt x="35907" y="9194"/>
                  </a:lnTo>
                  <a:cubicBezTo>
                    <a:pt x="25430" y="4432"/>
                    <a:pt x="14000" y="8242"/>
                    <a:pt x="10190" y="17767"/>
                  </a:cubicBezTo>
                  <a:cubicBezTo>
                    <a:pt x="-5050" y="54914"/>
                    <a:pt x="39717" y="111112"/>
                    <a:pt x="81628" y="129209"/>
                  </a:cubicBezTo>
                  <a:lnTo>
                    <a:pt x="141634" y="152069"/>
                  </a:lnTo>
                  <a:cubicBezTo>
                    <a:pt x="163542" y="159689"/>
                    <a:pt x="187355" y="152069"/>
                    <a:pt x="194975" y="133972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4C79BD0-7AFD-48EE-A427-E621CF3E9D2A}"/>
                </a:ext>
              </a:extLst>
            </p:cNvPr>
            <p:cNvSpPr/>
            <p:nvPr/>
          </p:nvSpPr>
          <p:spPr>
            <a:xfrm>
              <a:off x="17466802" y="4374210"/>
              <a:ext cx="209550" cy="104775"/>
            </a:xfrm>
            <a:custGeom>
              <a:avLst/>
              <a:gdLst>
                <a:gd name="connsiteX0" fmla="*/ 204612 w 209550"/>
                <a:gd name="connsiteY0" fmla="*/ 104444 h 104775"/>
                <a:gd name="connsiteX1" fmla="*/ 206517 w 209550"/>
                <a:gd name="connsiteY1" fmla="*/ 99682 h 104775"/>
                <a:gd name="connsiteX2" fmla="*/ 194134 w 209550"/>
                <a:gd name="connsiteY2" fmla="*/ 75869 h 104775"/>
                <a:gd name="connsiteX3" fmla="*/ 33162 w 209550"/>
                <a:gd name="connsiteY3" fmla="*/ 9194 h 104775"/>
                <a:gd name="connsiteX4" fmla="*/ 7445 w 209550"/>
                <a:gd name="connsiteY4" fmla="*/ 17767 h 104775"/>
                <a:gd name="connsiteX5" fmla="*/ 204612 w 209550"/>
                <a:gd name="connsiteY5" fmla="*/ 1044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104775">
                  <a:moveTo>
                    <a:pt x="204612" y="104444"/>
                  </a:moveTo>
                  <a:lnTo>
                    <a:pt x="206517" y="99682"/>
                  </a:lnTo>
                  <a:cubicBezTo>
                    <a:pt x="210326" y="91109"/>
                    <a:pt x="204612" y="79679"/>
                    <a:pt x="194134" y="75869"/>
                  </a:cubicBezTo>
                  <a:lnTo>
                    <a:pt x="33162" y="9194"/>
                  </a:lnTo>
                  <a:cubicBezTo>
                    <a:pt x="22684" y="4432"/>
                    <a:pt x="11255" y="8242"/>
                    <a:pt x="7445" y="17767"/>
                  </a:cubicBezTo>
                  <a:cubicBezTo>
                    <a:pt x="-176" y="31102"/>
                    <a:pt x="138889" y="54914"/>
                    <a:pt x="204612" y="104444"/>
                  </a:cubicBez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AF9FC40-890B-41F2-86BB-067FD02CD71D}"/>
                </a:ext>
              </a:extLst>
            </p:cNvPr>
            <p:cNvSpPr/>
            <p:nvPr/>
          </p:nvSpPr>
          <p:spPr>
            <a:xfrm>
              <a:off x="17392808" y="4597241"/>
              <a:ext cx="114300" cy="66675"/>
            </a:xfrm>
            <a:custGeom>
              <a:avLst/>
              <a:gdLst>
                <a:gd name="connsiteX0" fmla="*/ 113824 w 114300"/>
                <a:gd name="connsiteY0" fmla="*/ 17621 h 66675"/>
                <a:gd name="connsiteX1" fmla="*/ 110014 w 114300"/>
                <a:gd name="connsiteY1" fmla="*/ 51911 h 66675"/>
                <a:gd name="connsiteX2" fmla="*/ 109062 w 114300"/>
                <a:gd name="connsiteY2" fmla="*/ 61436 h 66675"/>
                <a:gd name="connsiteX3" fmla="*/ 7144 w 114300"/>
                <a:gd name="connsiteY3" fmla="*/ 51911 h 66675"/>
                <a:gd name="connsiteX4" fmla="*/ 8096 w 114300"/>
                <a:gd name="connsiteY4" fmla="*/ 40481 h 66675"/>
                <a:gd name="connsiteX5" fmla="*/ 11906 w 114300"/>
                <a:gd name="connsiteY5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66675">
                  <a:moveTo>
                    <a:pt x="113824" y="17621"/>
                  </a:moveTo>
                  <a:lnTo>
                    <a:pt x="110014" y="51911"/>
                  </a:lnTo>
                  <a:lnTo>
                    <a:pt x="109062" y="61436"/>
                  </a:lnTo>
                  <a:lnTo>
                    <a:pt x="7144" y="51911"/>
                  </a:lnTo>
                  <a:lnTo>
                    <a:pt x="8096" y="40481"/>
                  </a:lnTo>
                  <a:lnTo>
                    <a:pt x="11906" y="7144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0954991-35AF-4607-B57A-524DE3C3BA56}"/>
                </a:ext>
              </a:extLst>
            </p:cNvPr>
            <p:cNvSpPr/>
            <p:nvPr/>
          </p:nvSpPr>
          <p:spPr>
            <a:xfrm>
              <a:off x="17392808" y="4630578"/>
              <a:ext cx="114300" cy="28575"/>
            </a:xfrm>
            <a:custGeom>
              <a:avLst/>
              <a:gdLst>
                <a:gd name="connsiteX0" fmla="*/ 110014 w 114300"/>
                <a:gd name="connsiteY0" fmla="*/ 18574 h 28575"/>
                <a:gd name="connsiteX1" fmla="*/ 109062 w 114300"/>
                <a:gd name="connsiteY1" fmla="*/ 28099 h 28575"/>
                <a:gd name="connsiteX2" fmla="*/ 7144 w 114300"/>
                <a:gd name="connsiteY2" fmla="*/ 18574 h 28575"/>
                <a:gd name="connsiteX3" fmla="*/ 8096 w 1143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28575">
                  <a:moveTo>
                    <a:pt x="110014" y="18574"/>
                  </a:moveTo>
                  <a:lnTo>
                    <a:pt x="109062" y="28099"/>
                  </a:lnTo>
                  <a:lnTo>
                    <a:pt x="7144" y="18574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B473BA-19D0-430F-80A5-633FDE7D2220}"/>
                </a:ext>
              </a:extLst>
            </p:cNvPr>
            <p:cNvSpPr/>
            <p:nvPr/>
          </p:nvSpPr>
          <p:spPr>
            <a:xfrm>
              <a:off x="17373344" y="4499053"/>
              <a:ext cx="76200" cy="123825"/>
            </a:xfrm>
            <a:custGeom>
              <a:avLst/>
              <a:gdLst>
                <a:gd name="connsiteX0" fmla="*/ 51372 w 76200"/>
                <a:gd name="connsiteY0" fmla="*/ 25321 h 123825"/>
                <a:gd name="connsiteX1" fmla="*/ 69470 w 76200"/>
                <a:gd name="connsiteY1" fmla="*/ 107236 h 123825"/>
                <a:gd name="connsiteX2" fmla="*/ 61851 w 76200"/>
                <a:gd name="connsiteY2" fmla="*/ 109142 h 123825"/>
                <a:gd name="connsiteX3" fmla="*/ 24703 w 76200"/>
                <a:gd name="connsiteY3" fmla="*/ 116762 h 123825"/>
                <a:gd name="connsiteX4" fmla="*/ 7558 w 76200"/>
                <a:gd name="connsiteY4" fmla="*/ 34846 h 123825"/>
                <a:gd name="connsiteX5" fmla="*/ 19940 w 76200"/>
                <a:gd name="connsiteY5" fmla="*/ 9129 h 123825"/>
                <a:gd name="connsiteX6" fmla="*/ 24703 w 76200"/>
                <a:gd name="connsiteY6" fmla="*/ 7224 h 123825"/>
                <a:gd name="connsiteX7" fmla="*/ 27560 w 76200"/>
                <a:gd name="connsiteY7" fmla="*/ 7224 h 123825"/>
                <a:gd name="connsiteX8" fmla="*/ 51372 w 76200"/>
                <a:gd name="connsiteY8" fmla="*/ 2532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200" h="123825">
                  <a:moveTo>
                    <a:pt x="51372" y="25321"/>
                  </a:moveTo>
                  <a:lnTo>
                    <a:pt x="69470" y="107236"/>
                  </a:lnTo>
                  <a:lnTo>
                    <a:pt x="61851" y="109142"/>
                  </a:lnTo>
                  <a:lnTo>
                    <a:pt x="24703" y="116762"/>
                  </a:lnTo>
                  <a:lnTo>
                    <a:pt x="7558" y="34846"/>
                  </a:lnTo>
                  <a:cubicBezTo>
                    <a:pt x="5653" y="24369"/>
                    <a:pt x="10415" y="13892"/>
                    <a:pt x="19940" y="9129"/>
                  </a:cubicBezTo>
                  <a:cubicBezTo>
                    <a:pt x="21845" y="8176"/>
                    <a:pt x="23751" y="8176"/>
                    <a:pt x="24703" y="7224"/>
                  </a:cubicBezTo>
                  <a:cubicBezTo>
                    <a:pt x="25655" y="7224"/>
                    <a:pt x="26608" y="7224"/>
                    <a:pt x="27560" y="7224"/>
                  </a:cubicBezTo>
                  <a:cubicBezTo>
                    <a:pt x="38038" y="6271"/>
                    <a:pt x="48515" y="13892"/>
                    <a:pt x="51372" y="25321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FD61269-09F0-4428-A285-8727919C465E}"/>
                </a:ext>
              </a:extLst>
            </p:cNvPr>
            <p:cNvSpPr/>
            <p:nvPr/>
          </p:nvSpPr>
          <p:spPr>
            <a:xfrm>
              <a:off x="17393760" y="4499794"/>
              <a:ext cx="47625" cy="114300"/>
            </a:xfrm>
            <a:custGeom>
              <a:avLst/>
              <a:gdLst>
                <a:gd name="connsiteX0" fmla="*/ 30956 w 47625"/>
                <a:gd name="connsiteY0" fmla="*/ 24581 h 114300"/>
                <a:gd name="connsiteX1" fmla="*/ 49054 w 47625"/>
                <a:gd name="connsiteY1" fmla="*/ 106495 h 114300"/>
                <a:gd name="connsiteX2" fmla="*/ 41435 w 47625"/>
                <a:gd name="connsiteY2" fmla="*/ 108401 h 114300"/>
                <a:gd name="connsiteX3" fmla="*/ 7144 w 47625"/>
                <a:gd name="connsiteY3" fmla="*/ 7435 h 114300"/>
                <a:gd name="connsiteX4" fmla="*/ 30956 w 47625"/>
                <a:gd name="connsiteY4" fmla="*/ 2458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114300">
                  <a:moveTo>
                    <a:pt x="30956" y="24581"/>
                  </a:moveTo>
                  <a:lnTo>
                    <a:pt x="49054" y="106495"/>
                  </a:lnTo>
                  <a:lnTo>
                    <a:pt x="41435" y="108401"/>
                  </a:lnTo>
                  <a:cubicBezTo>
                    <a:pt x="20479" y="15056"/>
                    <a:pt x="8097" y="7435"/>
                    <a:pt x="7144" y="7435"/>
                  </a:cubicBezTo>
                  <a:cubicBezTo>
                    <a:pt x="17622" y="5531"/>
                    <a:pt x="28099" y="13151"/>
                    <a:pt x="30956" y="24581"/>
                  </a:cubicBez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CCF1D61-5DE5-4671-9915-F1FCECD4F2A6}"/>
                </a:ext>
              </a:extLst>
            </p:cNvPr>
            <p:cNvSpPr/>
            <p:nvPr/>
          </p:nvSpPr>
          <p:spPr>
            <a:xfrm>
              <a:off x="17234342" y="4517023"/>
              <a:ext cx="228600" cy="142875"/>
            </a:xfrm>
            <a:custGeom>
              <a:avLst/>
              <a:gdLst>
                <a:gd name="connsiteX0" fmla="*/ 218949 w 228600"/>
                <a:gd name="connsiteY0" fmla="*/ 96886 h 142875"/>
                <a:gd name="connsiteX1" fmla="*/ 205615 w 228600"/>
                <a:gd name="connsiteY1" fmla="*/ 125461 h 142875"/>
                <a:gd name="connsiteX2" fmla="*/ 203710 w 228600"/>
                <a:gd name="connsiteY2" fmla="*/ 130224 h 142875"/>
                <a:gd name="connsiteX3" fmla="*/ 177993 w 228600"/>
                <a:gd name="connsiteY3" fmla="*/ 137844 h 142875"/>
                <a:gd name="connsiteX4" fmla="*/ 19878 w 228600"/>
                <a:gd name="connsiteY4" fmla="*/ 65454 h 142875"/>
                <a:gd name="connsiteX5" fmla="*/ 8447 w 228600"/>
                <a:gd name="connsiteY5" fmla="*/ 40689 h 142875"/>
                <a:gd name="connsiteX6" fmla="*/ 138940 w 228600"/>
                <a:gd name="connsiteY6" fmla="*/ 17829 h 142875"/>
                <a:gd name="connsiteX7" fmla="*/ 196090 w 228600"/>
                <a:gd name="connsiteY7" fmla="*/ 46404 h 142875"/>
                <a:gd name="connsiteX8" fmla="*/ 218949 w 228600"/>
                <a:gd name="connsiteY8" fmla="*/ 96886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600" h="142875">
                  <a:moveTo>
                    <a:pt x="218949" y="96886"/>
                  </a:moveTo>
                  <a:lnTo>
                    <a:pt x="205615" y="125461"/>
                  </a:lnTo>
                  <a:lnTo>
                    <a:pt x="203710" y="130224"/>
                  </a:lnTo>
                  <a:cubicBezTo>
                    <a:pt x="199899" y="138796"/>
                    <a:pt x="188470" y="142606"/>
                    <a:pt x="177993" y="137844"/>
                  </a:cubicBezTo>
                  <a:lnTo>
                    <a:pt x="19878" y="65454"/>
                  </a:lnTo>
                  <a:cubicBezTo>
                    <a:pt x="9399" y="60691"/>
                    <a:pt x="4637" y="50214"/>
                    <a:pt x="8447" y="40689"/>
                  </a:cubicBezTo>
                  <a:cubicBezTo>
                    <a:pt x="24640" y="4494"/>
                    <a:pt x="97030" y="-1221"/>
                    <a:pt x="138940" y="17829"/>
                  </a:cubicBezTo>
                  <a:lnTo>
                    <a:pt x="196090" y="46404"/>
                  </a:lnTo>
                  <a:cubicBezTo>
                    <a:pt x="217045" y="56881"/>
                    <a:pt x="226570" y="78789"/>
                    <a:pt x="218949" y="96886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D239F12-D71C-4CED-B5FD-41F1CD46F65D}"/>
                </a:ext>
              </a:extLst>
            </p:cNvPr>
            <p:cNvSpPr/>
            <p:nvPr/>
          </p:nvSpPr>
          <p:spPr>
            <a:xfrm>
              <a:off x="17234342" y="4548761"/>
              <a:ext cx="209550" cy="114300"/>
            </a:xfrm>
            <a:custGeom>
              <a:avLst/>
              <a:gdLst>
                <a:gd name="connsiteX0" fmla="*/ 205615 w 209550"/>
                <a:gd name="connsiteY0" fmla="*/ 93724 h 114300"/>
                <a:gd name="connsiteX1" fmla="*/ 203710 w 209550"/>
                <a:gd name="connsiteY1" fmla="*/ 98486 h 114300"/>
                <a:gd name="connsiteX2" fmla="*/ 177993 w 209550"/>
                <a:gd name="connsiteY2" fmla="*/ 106106 h 114300"/>
                <a:gd name="connsiteX3" fmla="*/ 19878 w 209550"/>
                <a:gd name="connsiteY3" fmla="*/ 33716 h 114300"/>
                <a:gd name="connsiteX4" fmla="*/ 8447 w 209550"/>
                <a:gd name="connsiteY4" fmla="*/ 8951 h 114300"/>
                <a:gd name="connsiteX5" fmla="*/ 205615 w 209550"/>
                <a:gd name="connsiteY5" fmla="*/ 9372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114300">
                  <a:moveTo>
                    <a:pt x="205615" y="93724"/>
                  </a:moveTo>
                  <a:lnTo>
                    <a:pt x="203710" y="98486"/>
                  </a:lnTo>
                  <a:cubicBezTo>
                    <a:pt x="199899" y="107059"/>
                    <a:pt x="188470" y="110869"/>
                    <a:pt x="177993" y="106106"/>
                  </a:cubicBezTo>
                  <a:lnTo>
                    <a:pt x="19878" y="33716"/>
                  </a:lnTo>
                  <a:cubicBezTo>
                    <a:pt x="9399" y="28954"/>
                    <a:pt x="4637" y="18476"/>
                    <a:pt x="8447" y="8951"/>
                  </a:cubicBezTo>
                  <a:cubicBezTo>
                    <a:pt x="13210" y="-6289"/>
                    <a:pt x="124653" y="79436"/>
                    <a:pt x="205615" y="93724"/>
                  </a:cubicBezTo>
                  <a:close/>
                </a:path>
              </a:pathLst>
            </a:custGeom>
            <a:solidFill>
              <a:srgbClr val="F7B7A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1FB4F98-C88C-4BF2-9E63-F39F51C2CD88}"/>
                </a:ext>
              </a:extLst>
            </p:cNvPr>
            <p:cNvSpPr/>
            <p:nvPr/>
          </p:nvSpPr>
          <p:spPr>
            <a:xfrm>
              <a:off x="17945258" y="4825841"/>
              <a:ext cx="342900" cy="123825"/>
            </a:xfrm>
            <a:custGeom>
              <a:avLst/>
              <a:gdLst>
                <a:gd name="connsiteX0" fmla="*/ 338614 w 342900"/>
                <a:gd name="connsiteY0" fmla="*/ 90964 h 123825"/>
                <a:gd name="connsiteX1" fmla="*/ 7144 w 342900"/>
                <a:gd name="connsiteY1" fmla="*/ 108109 h 123825"/>
                <a:gd name="connsiteX2" fmla="*/ 7144 w 342900"/>
                <a:gd name="connsiteY2" fmla="*/ 108109 h 123825"/>
                <a:gd name="connsiteX3" fmla="*/ 7144 w 342900"/>
                <a:gd name="connsiteY3" fmla="*/ 70009 h 123825"/>
                <a:gd name="connsiteX4" fmla="*/ 322421 w 342900"/>
                <a:gd name="connsiteY4" fmla="*/ 7144 h 123825"/>
                <a:gd name="connsiteX5" fmla="*/ 330994 w 342900"/>
                <a:gd name="connsiteY5" fmla="*/ 79534 h 123825"/>
                <a:gd name="connsiteX6" fmla="*/ 338614 w 342900"/>
                <a:gd name="connsiteY6" fmla="*/ 9096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900" h="123825">
                  <a:moveTo>
                    <a:pt x="338614" y="90964"/>
                  </a:moveTo>
                  <a:cubicBezTo>
                    <a:pt x="168116" y="139541"/>
                    <a:pt x="7144" y="108109"/>
                    <a:pt x="7144" y="108109"/>
                  </a:cubicBezTo>
                  <a:lnTo>
                    <a:pt x="7144" y="108109"/>
                  </a:lnTo>
                  <a:cubicBezTo>
                    <a:pt x="7144" y="94774"/>
                    <a:pt x="7144" y="82391"/>
                    <a:pt x="7144" y="70009"/>
                  </a:cubicBezTo>
                  <a:lnTo>
                    <a:pt x="322421" y="7144"/>
                  </a:lnTo>
                  <a:cubicBezTo>
                    <a:pt x="324327" y="30956"/>
                    <a:pt x="327184" y="55721"/>
                    <a:pt x="330994" y="79534"/>
                  </a:cubicBezTo>
                  <a:cubicBezTo>
                    <a:pt x="333852" y="83344"/>
                    <a:pt x="335756" y="87154"/>
                    <a:pt x="338614" y="90964"/>
                  </a:cubicBez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ACFA993-259C-4364-B48A-F3D7E0B6093C}"/>
                </a:ext>
              </a:extLst>
            </p:cNvPr>
            <p:cNvSpPr/>
            <p:nvPr/>
          </p:nvSpPr>
          <p:spPr>
            <a:xfrm>
              <a:off x="17653793" y="4431506"/>
              <a:ext cx="523875" cy="276225"/>
            </a:xfrm>
            <a:custGeom>
              <a:avLst/>
              <a:gdLst>
                <a:gd name="connsiteX0" fmla="*/ 519589 w 523875"/>
                <a:gd name="connsiteY0" fmla="*/ 7144 h 276225"/>
                <a:gd name="connsiteX1" fmla="*/ 319564 w 523875"/>
                <a:gd name="connsiteY1" fmla="*/ 255746 h 276225"/>
                <a:gd name="connsiteX2" fmla="*/ 270986 w 523875"/>
                <a:gd name="connsiteY2" fmla="*/ 269081 h 276225"/>
                <a:gd name="connsiteX3" fmla="*/ 259556 w 523875"/>
                <a:gd name="connsiteY3" fmla="*/ 264319 h 276225"/>
                <a:gd name="connsiteX4" fmla="*/ 7144 w 523875"/>
                <a:gd name="connsiteY4" fmla="*/ 113824 h 276225"/>
                <a:gd name="connsiteX5" fmla="*/ 27146 w 523875"/>
                <a:gd name="connsiteY5" fmla="*/ 92869 h 276225"/>
                <a:gd name="connsiteX6" fmla="*/ 69056 w 523875"/>
                <a:gd name="connsiteY6" fmla="*/ 47149 h 276225"/>
                <a:gd name="connsiteX7" fmla="*/ 295752 w 523875"/>
                <a:gd name="connsiteY7" fmla="*/ 152876 h 276225"/>
                <a:gd name="connsiteX8" fmla="*/ 373856 w 523875"/>
                <a:gd name="connsiteY8" fmla="*/ 8096 h 276225"/>
                <a:gd name="connsiteX9" fmla="*/ 519589 w 523875"/>
                <a:gd name="connsiteY9" fmla="*/ 809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875" h="276225">
                  <a:moveTo>
                    <a:pt x="519589" y="7144"/>
                  </a:moveTo>
                  <a:lnTo>
                    <a:pt x="319564" y="255746"/>
                  </a:lnTo>
                  <a:cubicBezTo>
                    <a:pt x="308134" y="270034"/>
                    <a:pt x="288131" y="275749"/>
                    <a:pt x="270986" y="269081"/>
                  </a:cubicBezTo>
                  <a:cubicBezTo>
                    <a:pt x="267177" y="267176"/>
                    <a:pt x="263366" y="266224"/>
                    <a:pt x="259556" y="264319"/>
                  </a:cubicBezTo>
                  <a:cubicBezTo>
                    <a:pt x="166211" y="227171"/>
                    <a:pt x="83344" y="176689"/>
                    <a:pt x="7144" y="113824"/>
                  </a:cubicBezTo>
                  <a:lnTo>
                    <a:pt x="27146" y="92869"/>
                  </a:lnTo>
                  <a:lnTo>
                    <a:pt x="69056" y="47149"/>
                  </a:lnTo>
                  <a:cubicBezTo>
                    <a:pt x="130969" y="92869"/>
                    <a:pt x="208121" y="127159"/>
                    <a:pt x="295752" y="152876"/>
                  </a:cubicBezTo>
                  <a:lnTo>
                    <a:pt x="373856" y="8096"/>
                  </a:lnTo>
                  <a:lnTo>
                    <a:pt x="519589" y="809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0ED2A5C-8EC6-4C57-9F4E-BCF71DA64725}"/>
                </a:ext>
              </a:extLst>
            </p:cNvPr>
            <p:cNvSpPr/>
            <p:nvPr/>
          </p:nvSpPr>
          <p:spPr>
            <a:xfrm>
              <a:off x="17653793" y="4518177"/>
              <a:ext cx="266700" cy="180975"/>
            </a:xfrm>
            <a:custGeom>
              <a:avLst/>
              <a:gdLst>
                <a:gd name="connsiteX0" fmla="*/ 263366 w 266700"/>
                <a:gd name="connsiteY0" fmla="*/ 132880 h 180975"/>
                <a:gd name="connsiteX1" fmla="*/ 259556 w 266700"/>
                <a:gd name="connsiteY1" fmla="*/ 178600 h 180975"/>
                <a:gd name="connsiteX2" fmla="*/ 7144 w 266700"/>
                <a:gd name="connsiteY2" fmla="*/ 28105 h 180975"/>
                <a:gd name="connsiteX3" fmla="*/ 27146 w 266700"/>
                <a:gd name="connsiteY3" fmla="*/ 7150 h 180975"/>
                <a:gd name="connsiteX4" fmla="*/ 263366 w 266700"/>
                <a:gd name="connsiteY4" fmla="*/ 132880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00" h="180975">
                  <a:moveTo>
                    <a:pt x="263366" y="132880"/>
                  </a:moveTo>
                  <a:cubicBezTo>
                    <a:pt x="263366" y="132880"/>
                    <a:pt x="261461" y="154788"/>
                    <a:pt x="259556" y="178600"/>
                  </a:cubicBezTo>
                  <a:cubicBezTo>
                    <a:pt x="166211" y="141452"/>
                    <a:pt x="83344" y="90970"/>
                    <a:pt x="7144" y="28105"/>
                  </a:cubicBezTo>
                  <a:lnTo>
                    <a:pt x="27146" y="7150"/>
                  </a:lnTo>
                  <a:cubicBezTo>
                    <a:pt x="25241" y="6197"/>
                    <a:pt x="187166" y="115735"/>
                    <a:pt x="263366" y="13288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47427A0-91EB-467B-91A6-16E06A4B4330}"/>
                </a:ext>
              </a:extLst>
            </p:cNvPr>
            <p:cNvSpPr/>
            <p:nvPr/>
          </p:nvSpPr>
          <p:spPr>
            <a:xfrm>
              <a:off x="17882481" y="4063841"/>
              <a:ext cx="428625" cy="847725"/>
            </a:xfrm>
            <a:custGeom>
              <a:avLst/>
              <a:gdLst>
                <a:gd name="connsiteX0" fmla="*/ 424251 w 428625"/>
                <a:gd name="connsiteY0" fmla="*/ 815816 h 847725"/>
                <a:gd name="connsiteX1" fmla="*/ 41345 w 428625"/>
                <a:gd name="connsiteY1" fmla="*/ 846296 h 847725"/>
                <a:gd name="connsiteX2" fmla="*/ 41345 w 428625"/>
                <a:gd name="connsiteY2" fmla="*/ 789146 h 847725"/>
                <a:gd name="connsiteX3" fmla="*/ 41345 w 428625"/>
                <a:gd name="connsiteY3" fmla="*/ 697706 h 847725"/>
                <a:gd name="connsiteX4" fmla="*/ 40393 w 428625"/>
                <a:gd name="connsiteY4" fmla="*/ 631984 h 847725"/>
                <a:gd name="connsiteX5" fmla="*/ 13722 w 428625"/>
                <a:gd name="connsiteY5" fmla="*/ 443389 h 847725"/>
                <a:gd name="connsiteX6" fmla="*/ 20390 w 428625"/>
                <a:gd name="connsiteY6" fmla="*/ 356711 h 847725"/>
                <a:gd name="connsiteX7" fmla="*/ 123260 w 428625"/>
                <a:gd name="connsiteY7" fmla="*/ 118586 h 847725"/>
                <a:gd name="connsiteX8" fmla="*/ 139453 w 428625"/>
                <a:gd name="connsiteY8" fmla="*/ 95726 h 847725"/>
                <a:gd name="connsiteX9" fmla="*/ 191840 w 428625"/>
                <a:gd name="connsiteY9" fmla="*/ 63341 h 847725"/>
                <a:gd name="connsiteX10" fmla="*/ 351860 w 428625"/>
                <a:gd name="connsiteY10" fmla="*/ 7144 h 847725"/>
                <a:gd name="connsiteX11" fmla="*/ 424251 w 428625"/>
                <a:gd name="connsiteY11" fmla="*/ 57626 h 847725"/>
                <a:gd name="connsiteX12" fmla="*/ 408057 w 428625"/>
                <a:gd name="connsiteY12" fmla="*/ 199549 h 847725"/>
                <a:gd name="connsiteX13" fmla="*/ 424251 w 428625"/>
                <a:gd name="connsiteY13" fmla="*/ 815816 h 8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8625" h="847725">
                  <a:moveTo>
                    <a:pt x="424251" y="815816"/>
                  </a:moveTo>
                  <a:cubicBezTo>
                    <a:pt x="295663" y="844391"/>
                    <a:pt x="148026" y="851059"/>
                    <a:pt x="41345" y="846296"/>
                  </a:cubicBezTo>
                  <a:cubicBezTo>
                    <a:pt x="41345" y="827246"/>
                    <a:pt x="41345" y="808196"/>
                    <a:pt x="41345" y="789146"/>
                  </a:cubicBezTo>
                  <a:cubicBezTo>
                    <a:pt x="41345" y="758666"/>
                    <a:pt x="41345" y="727234"/>
                    <a:pt x="41345" y="697706"/>
                  </a:cubicBezTo>
                  <a:cubicBezTo>
                    <a:pt x="41345" y="674846"/>
                    <a:pt x="41345" y="653891"/>
                    <a:pt x="40393" y="631984"/>
                  </a:cubicBezTo>
                  <a:cubicBezTo>
                    <a:pt x="38488" y="561499"/>
                    <a:pt x="32772" y="496729"/>
                    <a:pt x="13722" y="443389"/>
                  </a:cubicBezTo>
                  <a:cubicBezTo>
                    <a:pt x="3245" y="414814"/>
                    <a:pt x="5151" y="383381"/>
                    <a:pt x="20390" y="356711"/>
                  </a:cubicBezTo>
                  <a:cubicBezTo>
                    <a:pt x="73730" y="262414"/>
                    <a:pt x="109926" y="181451"/>
                    <a:pt x="123260" y="118586"/>
                  </a:cubicBezTo>
                  <a:cubicBezTo>
                    <a:pt x="125165" y="109061"/>
                    <a:pt x="130880" y="100489"/>
                    <a:pt x="139453" y="95726"/>
                  </a:cubicBezTo>
                  <a:lnTo>
                    <a:pt x="191840" y="63341"/>
                  </a:lnTo>
                  <a:lnTo>
                    <a:pt x="351860" y="7144"/>
                  </a:lnTo>
                  <a:cubicBezTo>
                    <a:pt x="379482" y="16669"/>
                    <a:pt x="403295" y="32861"/>
                    <a:pt x="424251" y="57626"/>
                  </a:cubicBezTo>
                  <a:cubicBezTo>
                    <a:pt x="416630" y="103346"/>
                    <a:pt x="411868" y="150971"/>
                    <a:pt x="408057" y="199549"/>
                  </a:cubicBezTo>
                  <a:cubicBezTo>
                    <a:pt x="392818" y="402431"/>
                    <a:pt x="405201" y="624364"/>
                    <a:pt x="424251" y="81581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2981A3F-8A76-4986-8294-15F19D74EC24}"/>
                </a:ext>
              </a:extLst>
            </p:cNvPr>
            <p:cNvSpPr/>
            <p:nvPr/>
          </p:nvSpPr>
          <p:spPr>
            <a:xfrm>
              <a:off x="17971928" y="4214336"/>
              <a:ext cx="142875" cy="219075"/>
            </a:xfrm>
            <a:custGeom>
              <a:avLst/>
              <a:gdLst>
                <a:gd name="connsiteX0" fmla="*/ 109061 w 142875"/>
                <a:gd name="connsiteY0" fmla="*/ 7144 h 219075"/>
                <a:gd name="connsiteX1" fmla="*/ 76676 w 142875"/>
                <a:gd name="connsiteY1" fmla="*/ 30004 h 219075"/>
                <a:gd name="connsiteX2" fmla="*/ 7144 w 142875"/>
                <a:gd name="connsiteY2" fmla="*/ 199549 h 219075"/>
                <a:gd name="connsiteX3" fmla="*/ 13811 w 142875"/>
                <a:gd name="connsiteY3" fmla="*/ 219551 h 219075"/>
                <a:gd name="connsiteX4" fmla="*/ 136684 w 142875"/>
                <a:gd name="connsiteY4" fmla="*/ 1381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219075">
                  <a:moveTo>
                    <a:pt x="109061" y="7144"/>
                  </a:moveTo>
                  <a:lnTo>
                    <a:pt x="76676" y="30004"/>
                  </a:lnTo>
                  <a:lnTo>
                    <a:pt x="7144" y="199549"/>
                  </a:lnTo>
                  <a:lnTo>
                    <a:pt x="13811" y="219551"/>
                  </a:lnTo>
                  <a:lnTo>
                    <a:pt x="136684" y="1381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C4ABA07-7EC6-4E84-A5D9-808ACCCD1203}"/>
                </a:ext>
              </a:extLst>
            </p:cNvPr>
            <p:cNvSpPr/>
            <p:nvPr/>
          </p:nvSpPr>
          <p:spPr>
            <a:xfrm>
              <a:off x="18010028" y="3850481"/>
              <a:ext cx="228600" cy="276225"/>
            </a:xfrm>
            <a:custGeom>
              <a:avLst/>
              <a:gdLst>
                <a:gd name="connsiteX0" fmla="*/ 42386 w 228600"/>
                <a:gd name="connsiteY0" fmla="*/ 189071 h 276225"/>
                <a:gd name="connsiteX1" fmla="*/ 64294 w 228600"/>
                <a:gd name="connsiteY1" fmla="*/ 275749 h 276225"/>
                <a:gd name="connsiteX2" fmla="*/ 224313 w 228600"/>
                <a:gd name="connsiteY2" fmla="*/ 219551 h 276225"/>
                <a:gd name="connsiteX3" fmla="*/ 173831 w 228600"/>
                <a:gd name="connsiteY3" fmla="*/ 22384 h 276225"/>
                <a:gd name="connsiteX4" fmla="*/ 94773 w 228600"/>
                <a:gd name="connsiteY4" fmla="*/ 7144 h 276225"/>
                <a:gd name="connsiteX5" fmla="*/ 7144 w 228600"/>
                <a:gd name="connsiteY5" fmla="*/ 14144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600" h="276225">
                  <a:moveTo>
                    <a:pt x="42386" y="189071"/>
                  </a:moveTo>
                  <a:lnTo>
                    <a:pt x="64294" y="275749"/>
                  </a:lnTo>
                  <a:lnTo>
                    <a:pt x="224313" y="219551"/>
                  </a:lnTo>
                  <a:lnTo>
                    <a:pt x="173831" y="22384"/>
                  </a:lnTo>
                  <a:lnTo>
                    <a:pt x="94773" y="7144"/>
                  </a:lnTo>
                  <a:lnTo>
                    <a:pt x="7144" y="141446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A5180D9-F113-462B-ADDD-2D0BE95C137A}"/>
                </a:ext>
              </a:extLst>
            </p:cNvPr>
            <p:cNvSpPr/>
            <p:nvPr/>
          </p:nvSpPr>
          <p:spPr>
            <a:xfrm>
              <a:off x="17734755" y="3489947"/>
              <a:ext cx="495300" cy="600075"/>
            </a:xfrm>
            <a:custGeom>
              <a:avLst/>
              <a:gdLst>
                <a:gd name="connsiteX0" fmla="*/ 225266 w 495300"/>
                <a:gd name="connsiteY0" fmla="*/ 598183 h 600075"/>
                <a:gd name="connsiteX1" fmla="*/ 128111 w 495300"/>
                <a:gd name="connsiteY1" fmla="*/ 552463 h 600075"/>
                <a:gd name="connsiteX2" fmla="*/ 110966 w 495300"/>
                <a:gd name="connsiteY2" fmla="*/ 531508 h 600075"/>
                <a:gd name="connsiteX3" fmla="*/ 7144 w 495300"/>
                <a:gd name="connsiteY3" fmla="*/ 246710 h 600075"/>
                <a:gd name="connsiteX4" fmla="*/ 209073 w 495300"/>
                <a:gd name="connsiteY4" fmla="*/ 15253 h 600075"/>
                <a:gd name="connsiteX5" fmla="*/ 294798 w 495300"/>
                <a:gd name="connsiteY5" fmla="*/ 11443 h 600075"/>
                <a:gd name="connsiteX6" fmla="*/ 464344 w 495300"/>
                <a:gd name="connsiteY6" fmla="*/ 150508 h 600075"/>
                <a:gd name="connsiteX7" fmla="*/ 464344 w 495300"/>
                <a:gd name="connsiteY7" fmla="*/ 367678 h 600075"/>
                <a:gd name="connsiteX8" fmla="*/ 388144 w 495300"/>
                <a:gd name="connsiteY8" fmla="*/ 435305 h 600075"/>
                <a:gd name="connsiteX9" fmla="*/ 305277 w 495300"/>
                <a:gd name="connsiteY9" fmla="*/ 564845 h 600075"/>
                <a:gd name="connsiteX10" fmla="*/ 269081 w 495300"/>
                <a:gd name="connsiteY10" fmla="*/ 591515 h 600075"/>
                <a:gd name="connsiteX11" fmla="*/ 225266 w 495300"/>
                <a:gd name="connsiteY11" fmla="*/ 598183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5300" h="600075">
                  <a:moveTo>
                    <a:pt x="225266" y="598183"/>
                  </a:moveTo>
                  <a:lnTo>
                    <a:pt x="128111" y="552463"/>
                  </a:lnTo>
                  <a:cubicBezTo>
                    <a:pt x="119539" y="548653"/>
                    <a:pt x="113823" y="541033"/>
                    <a:pt x="110966" y="531508"/>
                  </a:cubicBezTo>
                  <a:cubicBezTo>
                    <a:pt x="101441" y="491503"/>
                    <a:pt x="70961" y="375298"/>
                    <a:pt x="7144" y="246710"/>
                  </a:cubicBezTo>
                  <a:cubicBezTo>
                    <a:pt x="22384" y="135268"/>
                    <a:pt x="88106" y="57163"/>
                    <a:pt x="209073" y="15253"/>
                  </a:cubicBezTo>
                  <a:cubicBezTo>
                    <a:pt x="236696" y="5728"/>
                    <a:pt x="266223" y="4775"/>
                    <a:pt x="294798" y="11443"/>
                  </a:cubicBezTo>
                  <a:cubicBezTo>
                    <a:pt x="379571" y="31445"/>
                    <a:pt x="434816" y="79070"/>
                    <a:pt x="464344" y="150508"/>
                  </a:cubicBezTo>
                  <a:cubicBezTo>
                    <a:pt x="501491" y="220993"/>
                    <a:pt x="491966" y="294335"/>
                    <a:pt x="464344" y="367678"/>
                  </a:cubicBezTo>
                  <a:lnTo>
                    <a:pt x="388144" y="435305"/>
                  </a:lnTo>
                  <a:cubicBezTo>
                    <a:pt x="388144" y="435305"/>
                    <a:pt x="309086" y="563893"/>
                    <a:pt x="305277" y="564845"/>
                  </a:cubicBezTo>
                  <a:cubicBezTo>
                    <a:pt x="303371" y="565798"/>
                    <a:pt x="284321" y="580085"/>
                    <a:pt x="269081" y="591515"/>
                  </a:cubicBezTo>
                  <a:cubicBezTo>
                    <a:pt x="256698" y="602945"/>
                    <a:pt x="239554" y="604850"/>
                    <a:pt x="225266" y="598183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20B5919-9E2F-459C-848D-07E2353EFF61}"/>
                </a:ext>
              </a:extLst>
            </p:cNvPr>
            <p:cNvSpPr/>
            <p:nvPr/>
          </p:nvSpPr>
          <p:spPr>
            <a:xfrm>
              <a:off x="17915730" y="4193381"/>
              <a:ext cx="371475" cy="619125"/>
            </a:xfrm>
            <a:custGeom>
              <a:avLst/>
              <a:gdLst>
                <a:gd name="connsiteX0" fmla="*/ 370046 w 371475"/>
                <a:gd name="connsiteY0" fmla="*/ 22384 h 619125"/>
                <a:gd name="connsiteX1" fmla="*/ 77629 w 371475"/>
                <a:gd name="connsiteY1" fmla="*/ 567214 h 619125"/>
                <a:gd name="connsiteX2" fmla="*/ 8096 w 371475"/>
                <a:gd name="connsiteY2" fmla="*/ 613886 h 619125"/>
                <a:gd name="connsiteX3" fmla="*/ 7144 w 371475"/>
                <a:gd name="connsiteY3" fmla="*/ 502444 h 619125"/>
                <a:gd name="connsiteX4" fmla="*/ 347186 w 371475"/>
                <a:gd name="connsiteY4" fmla="*/ 28099 h 619125"/>
                <a:gd name="connsiteX5" fmla="*/ 356711 w 371475"/>
                <a:gd name="connsiteY5" fmla="*/ 7144 h 619125"/>
                <a:gd name="connsiteX6" fmla="*/ 370046 w 371475"/>
                <a:gd name="connsiteY6" fmla="*/ 22384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475" h="619125">
                  <a:moveTo>
                    <a:pt x="370046" y="22384"/>
                  </a:moveTo>
                  <a:cubicBezTo>
                    <a:pt x="370046" y="22384"/>
                    <a:pt x="315754" y="379571"/>
                    <a:pt x="77629" y="567214"/>
                  </a:cubicBezTo>
                  <a:cubicBezTo>
                    <a:pt x="70961" y="572929"/>
                    <a:pt x="8096" y="613886"/>
                    <a:pt x="8096" y="613886"/>
                  </a:cubicBezTo>
                  <a:cubicBezTo>
                    <a:pt x="8096" y="591026"/>
                    <a:pt x="8096" y="523399"/>
                    <a:pt x="7144" y="502444"/>
                  </a:cubicBezTo>
                  <a:lnTo>
                    <a:pt x="347186" y="28099"/>
                  </a:lnTo>
                  <a:lnTo>
                    <a:pt x="356711" y="7144"/>
                  </a:lnTo>
                  <a:lnTo>
                    <a:pt x="370046" y="2238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3EBA0DF-F5EE-448E-9CCD-284793F014B8}"/>
                </a:ext>
              </a:extLst>
            </p:cNvPr>
            <p:cNvSpPr/>
            <p:nvPr/>
          </p:nvSpPr>
          <p:spPr>
            <a:xfrm>
              <a:off x="17462340" y="4098131"/>
              <a:ext cx="828675" cy="638175"/>
            </a:xfrm>
            <a:custGeom>
              <a:avLst/>
              <a:gdLst>
                <a:gd name="connsiteX0" fmla="*/ 830104 w 828675"/>
                <a:gd name="connsiteY0" fmla="*/ 7144 h 638175"/>
                <a:gd name="connsiteX1" fmla="*/ 792956 w 828675"/>
                <a:gd name="connsiteY1" fmla="*/ 151924 h 638175"/>
                <a:gd name="connsiteX2" fmla="*/ 542448 w 828675"/>
                <a:gd name="connsiteY2" fmla="*/ 605314 h 638175"/>
                <a:gd name="connsiteX3" fmla="*/ 518636 w 828675"/>
                <a:gd name="connsiteY3" fmla="*/ 635794 h 638175"/>
                <a:gd name="connsiteX4" fmla="*/ 7144 w 828675"/>
                <a:gd name="connsiteY4" fmla="*/ 572929 h 638175"/>
                <a:gd name="connsiteX5" fmla="*/ 11906 w 828675"/>
                <a:gd name="connsiteY5" fmla="*/ 552926 h 638175"/>
                <a:gd name="connsiteX6" fmla="*/ 25241 w 828675"/>
                <a:gd name="connsiteY6" fmla="*/ 497681 h 638175"/>
                <a:gd name="connsiteX7" fmla="*/ 462438 w 828675"/>
                <a:gd name="connsiteY7" fmla="*/ 515779 h 638175"/>
                <a:gd name="connsiteX8" fmla="*/ 617696 w 828675"/>
                <a:gd name="connsiteY8" fmla="*/ 125254 h 638175"/>
                <a:gd name="connsiteX9" fmla="*/ 611029 w 828675"/>
                <a:gd name="connsiteY9" fmla="*/ 29051 h 638175"/>
                <a:gd name="connsiteX10" fmla="*/ 830104 w 828675"/>
                <a:gd name="connsiteY10" fmla="*/ 7144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675" h="638175">
                  <a:moveTo>
                    <a:pt x="830104" y="7144"/>
                  </a:moveTo>
                  <a:lnTo>
                    <a:pt x="792956" y="151924"/>
                  </a:lnTo>
                  <a:cubicBezTo>
                    <a:pt x="740569" y="318611"/>
                    <a:pt x="649129" y="466249"/>
                    <a:pt x="542448" y="605314"/>
                  </a:cubicBezTo>
                  <a:cubicBezTo>
                    <a:pt x="534829" y="615791"/>
                    <a:pt x="527209" y="625316"/>
                    <a:pt x="518636" y="635794"/>
                  </a:cubicBezTo>
                  <a:cubicBezTo>
                    <a:pt x="320516" y="636746"/>
                    <a:pt x="143351" y="620554"/>
                    <a:pt x="7144" y="572929"/>
                  </a:cubicBezTo>
                  <a:lnTo>
                    <a:pt x="11906" y="552926"/>
                  </a:lnTo>
                  <a:lnTo>
                    <a:pt x="25241" y="497681"/>
                  </a:lnTo>
                  <a:cubicBezTo>
                    <a:pt x="158591" y="521494"/>
                    <a:pt x="305276" y="525304"/>
                    <a:pt x="462438" y="515779"/>
                  </a:cubicBezTo>
                  <a:cubicBezTo>
                    <a:pt x="494823" y="376714"/>
                    <a:pt x="546259" y="246221"/>
                    <a:pt x="617696" y="125254"/>
                  </a:cubicBezTo>
                  <a:lnTo>
                    <a:pt x="611029" y="29051"/>
                  </a:lnTo>
                  <a:lnTo>
                    <a:pt x="830104" y="714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2E989C6-AB39-473C-8968-B990D3AAEC9D}"/>
                </a:ext>
              </a:extLst>
            </p:cNvPr>
            <p:cNvSpPr/>
            <p:nvPr/>
          </p:nvSpPr>
          <p:spPr>
            <a:xfrm>
              <a:off x="17658555" y="3559968"/>
              <a:ext cx="285750" cy="285750"/>
            </a:xfrm>
            <a:custGeom>
              <a:avLst/>
              <a:gdLst>
                <a:gd name="connsiteX0" fmla="*/ 287179 w 285750"/>
                <a:gd name="connsiteY0" fmla="*/ 147161 h 285750"/>
                <a:gd name="connsiteX1" fmla="*/ 147162 w 285750"/>
                <a:gd name="connsiteY1" fmla="*/ 287179 h 285750"/>
                <a:gd name="connsiteX2" fmla="*/ 7145 w 285750"/>
                <a:gd name="connsiteY2" fmla="*/ 147161 h 285750"/>
                <a:gd name="connsiteX3" fmla="*/ 147162 w 285750"/>
                <a:gd name="connsiteY3" fmla="*/ 7144 h 285750"/>
                <a:gd name="connsiteX4" fmla="*/ 287179 w 285750"/>
                <a:gd name="connsiteY4" fmla="*/ 147161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7179" y="147161"/>
                  </a:moveTo>
                  <a:cubicBezTo>
                    <a:pt x="287179" y="224491"/>
                    <a:pt x="224491" y="287179"/>
                    <a:pt x="147162" y="287179"/>
                  </a:cubicBezTo>
                  <a:cubicBezTo>
                    <a:pt x="69833" y="287179"/>
                    <a:pt x="7145" y="224491"/>
                    <a:pt x="7145" y="147161"/>
                  </a:cubicBezTo>
                  <a:cubicBezTo>
                    <a:pt x="7145" y="69832"/>
                    <a:pt x="69833" y="7144"/>
                    <a:pt x="147162" y="7144"/>
                  </a:cubicBezTo>
                  <a:cubicBezTo>
                    <a:pt x="224491" y="7144"/>
                    <a:pt x="287179" y="69832"/>
                    <a:pt x="287179" y="147161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7097402-10EE-4610-9113-2FFF36C7D684}"/>
                </a:ext>
              </a:extLst>
            </p:cNvPr>
            <p:cNvSpPr/>
            <p:nvPr/>
          </p:nvSpPr>
          <p:spPr>
            <a:xfrm>
              <a:off x="17768093" y="3388518"/>
              <a:ext cx="352425" cy="352425"/>
            </a:xfrm>
            <a:custGeom>
              <a:avLst/>
              <a:gdLst>
                <a:gd name="connsiteX0" fmla="*/ 351948 w 352425"/>
                <a:gd name="connsiteY0" fmla="*/ 179546 h 352425"/>
                <a:gd name="connsiteX1" fmla="*/ 179546 w 352425"/>
                <a:gd name="connsiteY1" fmla="*/ 351949 h 352425"/>
                <a:gd name="connsiteX2" fmla="*/ 7144 w 352425"/>
                <a:gd name="connsiteY2" fmla="*/ 179546 h 352425"/>
                <a:gd name="connsiteX3" fmla="*/ 179546 w 352425"/>
                <a:gd name="connsiteY3" fmla="*/ 7144 h 352425"/>
                <a:gd name="connsiteX4" fmla="*/ 351948 w 352425"/>
                <a:gd name="connsiteY4" fmla="*/ 179546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352425">
                  <a:moveTo>
                    <a:pt x="351948" y="179546"/>
                  </a:moveTo>
                  <a:cubicBezTo>
                    <a:pt x="351948" y="274762"/>
                    <a:pt x="274761" y="351949"/>
                    <a:pt x="179546" y="351949"/>
                  </a:cubicBezTo>
                  <a:cubicBezTo>
                    <a:pt x="84331" y="351949"/>
                    <a:pt x="7144" y="274762"/>
                    <a:pt x="7144" y="179546"/>
                  </a:cubicBezTo>
                  <a:cubicBezTo>
                    <a:pt x="7144" y="84331"/>
                    <a:pt x="84331" y="7144"/>
                    <a:pt x="179546" y="7144"/>
                  </a:cubicBezTo>
                  <a:cubicBezTo>
                    <a:pt x="274761" y="7144"/>
                    <a:pt x="351948" y="84331"/>
                    <a:pt x="351948" y="179546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1B9B3F3-BEF8-47A1-9039-C90D665D5D4B}"/>
                </a:ext>
              </a:extLst>
            </p:cNvPr>
            <p:cNvSpPr/>
            <p:nvPr/>
          </p:nvSpPr>
          <p:spPr>
            <a:xfrm>
              <a:off x="17961450" y="3418998"/>
              <a:ext cx="314325" cy="314325"/>
            </a:xfrm>
            <a:custGeom>
              <a:avLst/>
              <a:gdLst>
                <a:gd name="connsiteX0" fmla="*/ 311944 w 314325"/>
                <a:gd name="connsiteY0" fmla="*/ 159544 h 314325"/>
                <a:gd name="connsiteX1" fmla="*/ 159544 w 314325"/>
                <a:gd name="connsiteY1" fmla="*/ 311944 h 314325"/>
                <a:gd name="connsiteX2" fmla="*/ 7144 w 314325"/>
                <a:gd name="connsiteY2" fmla="*/ 159544 h 314325"/>
                <a:gd name="connsiteX3" fmla="*/ 159544 w 314325"/>
                <a:gd name="connsiteY3" fmla="*/ 7144 h 314325"/>
                <a:gd name="connsiteX4" fmla="*/ 311944 w 314325"/>
                <a:gd name="connsiteY4" fmla="*/ 1595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14325">
                  <a:moveTo>
                    <a:pt x="311944" y="159544"/>
                  </a:moveTo>
                  <a:cubicBezTo>
                    <a:pt x="311944" y="243712"/>
                    <a:pt x="243712" y="311944"/>
                    <a:pt x="159544" y="311944"/>
                  </a:cubicBezTo>
                  <a:cubicBezTo>
                    <a:pt x="75376" y="311944"/>
                    <a:pt x="7144" y="243712"/>
                    <a:pt x="7144" y="159544"/>
                  </a:cubicBezTo>
                  <a:cubicBezTo>
                    <a:pt x="7144" y="75376"/>
                    <a:pt x="75376" y="7144"/>
                    <a:pt x="159544" y="7144"/>
                  </a:cubicBezTo>
                  <a:cubicBezTo>
                    <a:pt x="243712" y="7144"/>
                    <a:pt x="311944" y="75376"/>
                    <a:pt x="311944" y="159544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E698C86-E52D-4916-92D7-C5BE6F2FB85C}"/>
                </a:ext>
              </a:extLst>
            </p:cNvPr>
            <p:cNvSpPr/>
            <p:nvPr/>
          </p:nvSpPr>
          <p:spPr>
            <a:xfrm>
              <a:off x="17990978" y="3491388"/>
              <a:ext cx="314325" cy="314325"/>
            </a:xfrm>
            <a:custGeom>
              <a:avLst/>
              <a:gdLst>
                <a:gd name="connsiteX0" fmla="*/ 311944 w 314325"/>
                <a:gd name="connsiteY0" fmla="*/ 159544 h 314325"/>
                <a:gd name="connsiteX1" fmla="*/ 159544 w 314325"/>
                <a:gd name="connsiteY1" fmla="*/ 311944 h 314325"/>
                <a:gd name="connsiteX2" fmla="*/ 7144 w 314325"/>
                <a:gd name="connsiteY2" fmla="*/ 159544 h 314325"/>
                <a:gd name="connsiteX3" fmla="*/ 159544 w 314325"/>
                <a:gd name="connsiteY3" fmla="*/ 7144 h 314325"/>
                <a:gd name="connsiteX4" fmla="*/ 311944 w 314325"/>
                <a:gd name="connsiteY4" fmla="*/ 1595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14325">
                  <a:moveTo>
                    <a:pt x="311944" y="159544"/>
                  </a:moveTo>
                  <a:cubicBezTo>
                    <a:pt x="311944" y="243712"/>
                    <a:pt x="243712" y="311944"/>
                    <a:pt x="159544" y="311944"/>
                  </a:cubicBezTo>
                  <a:cubicBezTo>
                    <a:pt x="75376" y="311944"/>
                    <a:pt x="7144" y="243712"/>
                    <a:pt x="7144" y="159544"/>
                  </a:cubicBezTo>
                  <a:cubicBezTo>
                    <a:pt x="7144" y="75376"/>
                    <a:pt x="75376" y="7144"/>
                    <a:pt x="159544" y="7144"/>
                  </a:cubicBezTo>
                  <a:cubicBezTo>
                    <a:pt x="243712" y="7144"/>
                    <a:pt x="311944" y="75376"/>
                    <a:pt x="311944" y="159544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F3FA726-7D25-40BA-A4D2-A6879BC9275B}"/>
                </a:ext>
              </a:extLst>
            </p:cNvPr>
            <p:cNvSpPr/>
            <p:nvPr/>
          </p:nvSpPr>
          <p:spPr>
            <a:xfrm>
              <a:off x="18156713" y="3547586"/>
              <a:ext cx="352425" cy="352425"/>
            </a:xfrm>
            <a:custGeom>
              <a:avLst/>
              <a:gdLst>
                <a:gd name="connsiteX0" fmla="*/ 348139 w 352425"/>
                <a:gd name="connsiteY0" fmla="*/ 177641 h 352425"/>
                <a:gd name="connsiteX1" fmla="*/ 177641 w 352425"/>
                <a:gd name="connsiteY1" fmla="*/ 348139 h 352425"/>
                <a:gd name="connsiteX2" fmla="*/ 7143 w 352425"/>
                <a:gd name="connsiteY2" fmla="*/ 177641 h 352425"/>
                <a:gd name="connsiteX3" fmla="*/ 177641 w 352425"/>
                <a:gd name="connsiteY3" fmla="*/ 7144 h 352425"/>
                <a:gd name="connsiteX4" fmla="*/ 348139 w 352425"/>
                <a:gd name="connsiteY4" fmla="*/ 17764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352425">
                  <a:moveTo>
                    <a:pt x="348139" y="177641"/>
                  </a:moveTo>
                  <a:cubicBezTo>
                    <a:pt x="348139" y="271804"/>
                    <a:pt x="271804" y="348139"/>
                    <a:pt x="177641" y="348139"/>
                  </a:cubicBezTo>
                  <a:cubicBezTo>
                    <a:pt x="83478" y="348139"/>
                    <a:pt x="7143" y="271804"/>
                    <a:pt x="7143" y="177641"/>
                  </a:cubicBezTo>
                  <a:cubicBezTo>
                    <a:pt x="7143" y="83478"/>
                    <a:pt x="83478" y="7144"/>
                    <a:pt x="177641" y="7144"/>
                  </a:cubicBezTo>
                  <a:cubicBezTo>
                    <a:pt x="271804" y="7144"/>
                    <a:pt x="348139" y="83478"/>
                    <a:pt x="348139" y="177641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6D13DC7-4A0B-4708-84B3-A0F51C72178E}"/>
                </a:ext>
              </a:extLst>
            </p:cNvPr>
            <p:cNvSpPr/>
            <p:nvPr/>
          </p:nvSpPr>
          <p:spPr>
            <a:xfrm>
              <a:off x="18174810" y="3758088"/>
              <a:ext cx="390525" cy="390525"/>
            </a:xfrm>
            <a:custGeom>
              <a:avLst/>
              <a:gdLst>
                <a:gd name="connsiteX0" fmla="*/ 391954 w 390525"/>
                <a:gd name="connsiteY0" fmla="*/ 199549 h 390525"/>
                <a:gd name="connsiteX1" fmla="*/ 199549 w 390525"/>
                <a:gd name="connsiteY1" fmla="*/ 391954 h 390525"/>
                <a:gd name="connsiteX2" fmla="*/ 7144 w 390525"/>
                <a:gd name="connsiteY2" fmla="*/ 199549 h 390525"/>
                <a:gd name="connsiteX3" fmla="*/ 199549 w 390525"/>
                <a:gd name="connsiteY3" fmla="*/ 7144 h 390525"/>
                <a:gd name="connsiteX4" fmla="*/ 391954 w 390525"/>
                <a:gd name="connsiteY4" fmla="*/ 199549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525" h="390525">
                  <a:moveTo>
                    <a:pt x="391954" y="199549"/>
                  </a:moveTo>
                  <a:cubicBezTo>
                    <a:pt x="391954" y="305811"/>
                    <a:pt x="305811" y="391954"/>
                    <a:pt x="199549" y="391954"/>
                  </a:cubicBezTo>
                  <a:cubicBezTo>
                    <a:pt x="93287" y="391954"/>
                    <a:pt x="7144" y="305811"/>
                    <a:pt x="7144" y="199549"/>
                  </a:cubicBezTo>
                  <a:cubicBezTo>
                    <a:pt x="7144" y="93286"/>
                    <a:pt x="93287" y="7144"/>
                    <a:pt x="199549" y="7144"/>
                  </a:cubicBezTo>
                  <a:cubicBezTo>
                    <a:pt x="305811" y="7144"/>
                    <a:pt x="391954" y="93286"/>
                    <a:pt x="391954" y="199549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D0E2FFF-4561-4ACC-83E4-E2BA5CD00291}"/>
                </a:ext>
              </a:extLst>
            </p:cNvPr>
            <p:cNvSpPr/>
            <p:nvPr/>
          </p:nvSpPr>
          <p:spPr>
            <a:xfrm>
              <a:off x="18023363" y="3803808"/>
              <a:ext cx="419100" cy="419100"/>
            </a:xfrm>
            <a:custGeom>
              <a:avLst/>
              <a:gdLst>
                <a:gd name="connsiteX0" fmla="*/ 418624 w 419100"/>
                <a:gd name="connsiteY0" fmla="*/ 212884 h 419100"/>
                <a:gd name="connsiteX1" fmla="*/ 212884 w 419100"/>
                <a:gd name="connsiteY1" fmla="*/ 418624 h 419100"/>
                <a:gd name="connsiteX2" fmla="*/ 7144 w 419100"/>
                <a:gd name="connsiteY2" fmla="*/ 212884 h 419100"/>
                <a:gd name="connsiteX3" fmla="*/ 212884 w 419100"/>
                <a:gd name="connsiteY3" fmla="*/ 7144 h 419100"/>
                <a:gd name="connsiteX4" fmla="*/ 418624 w 419100"/>
                <a:gd name="connsiteY4" fmla="*/ 212884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100" h="419100">
                  <a:moveTo>
                    <a:pt x="418624" y="212884"/>
                  </a:moveTo>
                  <a:cubicBezTo>
                    <a:pt x="418624" y="326511"/>
                    <a:pt x="326511" y="418624"/>
                    <a:pt x="212884" y="418624"/>
                  </a:cubicBezTo>
                  <a:cubicBezTo>
                    <a:pt x="99257" y="418624"/>
                    <a:pt x="7144" y="326511"/>
                    <a:pt x="7144" y="212884"/>
                  </a:cubicBezTo>
                  <a:cubicBezTo>
                    <a:pt x="7144" y="99257"/>
                    <a:pt x="99257" y="7144"/>
                    <a:pt x="212884" y="7144"/>
                  </a:cubicBezTo>
                  <a:cubicBezTo>
                    <a:pt x="326511" y="7144"/>
                    <a:pt x="418624" y="99257"/>
                    <a:pt x="418624" y="212884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90A956C-3A10-40AD-843C-62ABF26AFE1D}"/>
                </a:ext>
              </a:extLst>
            </p:cNvPr>
            <p:cNvSpPr/>
            <p:nvPr/>
          </p:nvSpPr>
          <p:spPr>
            <a:xfrm>
              <a:off x="17891918" y="3599021"/>
              <a:ext cx="314325" cy="314325"/>
            </a:xfrm>
            <a:custGeom>
              <a:avLst/>
              <a:gdLst>
                <a:gd name="connsiteX0" fmla="*/ 311944 w 314325"/>
                <a:gd name="connsiteY0" fmla="*/ 159544 h 314325"/>
                <a:gd name="connsiteX1" fmla="*/ 159544 w 314325"/>
                <a:gd name="connsiteY1" fmla="*/ 311944 h 314325"/>
                <a:gd name="connsiteX2" fmla="*/ 7144 w 314325"/>
                <a:gd name="connsiteY2" fmla="*/ 159544 h 314325"/>
                <a:gd name="connsiteX3" fmla="*/ 159544 w 314325"/>
                <a:gd name="connsiteY3" fmla="*/ 7144 h 314325"/>
                <a:gd name="connsiteX4" fmla="*/ 311944 w 314325"/>
                <a:gd name="connsiteY4" fmla="*/ 1595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14325">
                  <a:moveTo>
                    <a:pt x="311944" y="159544"/>
                  </a:moveTo>
                  <a:cubicBezTo>
                    <a:pt x="311944" y="243712"/>
                    <a:pt x="243712" y="311944"/>
                    <a:pt x="159544" y="311944"/>
                  </a:cubicBezTo>
                  <a:cubicBezTo>
                    <a:pt x="75376" y="311944"/>
                    <a:pt x="7144" y="243712"/>
                    <a:pt x="7144" y="159544"/>
                  </a:cubicBezTo>
                  <a:cubicBezTo>
                    <a:pt x="7144" y="75376"/>
                    <a:pt x="75376" y="7144"/>
                    <a:pt x="159544" y="7144"/>
                  </a:cubicBezTo>
                  <a:cubicBezTo>
                    <a:pt x="243712" y="7144"/>
                    <a:pt x="311944" y="75376"/>
                    <a:pt x="311944" y="159544"/>
                  </a:cubicBezTo>
                  <a:close/>
                </a:path>
              </a:pathLst>
            </a:custGeom>
            <a:solidFill>
              <a:srgbClr val="E545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D059A9A-6B82-4952-BF06-33B7DE741A99}"/>
                </a:ext>
              </a:extLst>
            </p:cNvPr>
            <p:cNvSpPr/>
            <p:nvPr/>
          </p:nvSpPr>
          <p:spPr>
            <a:xfrm>
              <a:off x="18043365" y="3614261"/>
              <a:ext cx="361950" cy="361950"/>
            </a:xfrm>
            <a:custGeom>
              <a:avLst/>
              <a:gdLst>
                <a:gd name="connsiteX0" fmla="*/ 359569 w 361950"/>
                <a:gd name="connsiteY0" fmla="*/ 183356 h 361950"/>
                <a:gd name="connsiteX1" fmla="*/ 183356 w 361950"/>
                <a:gd name="connsiteY1" fmla="*/ 359569 h 361950"/>
                <a:gd name="connsiteX2" fmla="*/ 7144 w 361950"/>
                <a:gd name="connsiteY2" fmla="*/ 183356 h 361950"/>
                <a:gd name="connsiteX3" fmla="*/ 183356 w 361950"/>
                <a:gd name="connsiteY3" fmla="*/ 7144 h 361950"/>
                <a:gd name="connsiteX4" fmla="*/ 359569 w 361950"/>
                <a:gd name="connsiteY4" fmla="*/ 183356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361950">
                  <a:moveTo>
                    <a:pt x="359569" y="183356"/>
                  </a:moveTo>
                  <a:cubicBezTo>
                    <a:pt x="359569" y="280676"/>
                    <a:pt x="280676" y="359569"/>
                    <a:pt x="183356" y="359569"/>
                  </a:cubicBezTo>
                  <a:cubicBezTo>
                    <a:pt x="86037" y="359569"/>
                    <a:pt x="7144" y="280676"/>
                    <a:pt x="7144" y="183356"/>
                  </a:cubicBezTo>
                  <a:cubicBezTo>
                    <a:pt x="7144" y="86037"/>
                    <a:pt x="86037" y="7144"/>
                    <a:pt x="183356" y="7144"/>
                  </a:cubicBezTo>
                  <a:cubicBezTo>
                    <a:pt x="280676" y="7144"/>
                    <a:pt x="359569" y="86037"/>
                    <a:pt x="359569" y="183356"/>
                  </a:cubicBezTo>
                  <a:close/>
                </a:path>
              </a:pathLst>
            </a:custGeom>
            <a:solidFill>
              <a:srgbClr val="E545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7340FC9-FB77-465E-B8F2-B3519D240690}"/>
                </a:ext>
              </a:extLst>
            </p:cNvPr>
            <p:cNvSpPr/>
            <p:nvPr/>
          </p:nvSpPr>
          <p:spPr>
            <a:xfrm>
              <a:off x="18206243" y="3857148"/>
              <a:ext cx="419100" cy="419100"/>
            </a:xfrm>
            <a:custGeom>
              <a:avLst/>
              <a:gdLst>
                <a:gd name="connsiteX0" fmla="*/ 418623 w 419100"/>
                <a:gd name="connsiteY0" fmla="*/ 212884 h 419100"/>
                <a:gd name="connsiteX1" fmla="*/ 212884 w 419100"/>
                <a:gd name="connsiteY1" fmla="*/ 418624 h 419100"/>
                <a:gd name="connsiteX2" fmla="*/ 7144 w 419100"/>
                <a:gd name="connsiteY2" fmla="*/ 212884 h 419100"/>
                <a:gd name="connsiteX3" fmla="*/ 212884 w 419100"/>
                <a:gd name="connsiteY3" fmla="*/ 7144 h 419100"/>
                <a:gd name="connsiteX4" fmla="*/ 418623 w 419100"/>
                <a:gd name="connsiteY4" fmla="*/ 212884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100" h="419100">
                  <a:moveTo>
                    <a:pt x="418623" y="212884"/>
                  </a:moveTo>
                  <a:cubicBezTo>
                    <a:pt x="418623" y="326511"/>
                    <a:pt x="326510" y="418624"/>
                    <a:pt x="212884" y="418624"/>
                  </a:cubicBezTo>
                  <a:cubicBezTo>
                    <a:pt x="99257" y="418624"/>
                    <a:pt x="7144" y="326511"/>
                    <a:pt x="7144" y="212884"/>
                  </a:cubicBezTo>
                  <a:cubicBezTo>
                    <a:pt x="7144" y="99257"/>
                    <a:pt x="99257" y="7144"/>
                    <a:pt x="212884" y="7144"/>
                  </a:cubicBezTo>
                  <a:cubicBezTo>
                    <a:pt x="326510" y="7144"/>
                    <a:pt x="418623" y="99257"/>
                    <a:pt x="418623" y="212884"/>
                  </a:cubicBezTo>
                  <a:close/>
                </a:path>
              </a:pathLst>
            </a:custGeom>
            <a:solidFill>
              <a:srgbClr val="E5455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5212DBB-E9B3-4E3D-B8A1-580746D1A016}"/>
                </a:ext>
              </a:extLst>
            </p:cNvPr>
            <p:cNvSpPr/>
            <p:nvPr/>
          </p:nvSpPr>
          <p:spPr>
            <a:xfrm>
              <a:off x="17870963" y="3614261"/>
              <a:ext cx="314325" cy="314325"/>
            </a:xfrm>
            <a:custGeom>
              <a:avLst/>
              <a:gdLst>
                <a:gd name="connsiteX0" fmla="*/ 311944 w 314325"/>
                <a:gd name="connsiteY0" fmla="*/ 159544 h 314325"/>
                <a:gd name="connsiteX1" fmla="*/ 159544 w 314325"/>
                <a:gd name="connsiteY1" fmla="*/ 311944 h 314325"/>
                <a:gd name="connsiteX2" fmla="*/ 7144 w 314325"/>
                <a:gd name="connsiteY2" fmla="*/ 159544 h 314325"/>
                <a:gd name="connsiteX3" fmla="*/ 159544 w 314325"/>
                <a:gd name="connsiteY3" fmla="*/ 7144 h 314325"/>
                <a:gd name="connsiteX4" fmla="*/ 311944 w 314325"/>
                <a:gd name="connsiteY4" fmla="*/ 1595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14325">
                  <a:moveTo>
                    <a:pt x="311944" y="159544"/>
                  </a:moveTo>
                  <a:cubicBezTo>
                    <a:pt x="311944" y="243712"/>
                    <a:pt x="243712" y="311944"/>
                    <a:pt x="159544" y="311944"/>
                  </a:cubicBezTo>
                  <a:cubicBezTo>
                    <a:pt x="75376" y="311944"/>
                    <a:pt x="7144" y="243712"/>
                    <a:pt x="7144" y="159544"/>
                  </a:cubicBezTo>
                  <a:cubicBezTo>
                    <a:pt x="7144" y="75376"/>
                    <a:pt x="75376" y="7144"/>
                    <a:pt x="159544" y="7144"/>
                  </a:cubicBezTo>
                  <a:cubicBezTo>
                    <a:pt x="243712" y="7144"/>
                    <a:pt x="311944" y="75376"/>
                    <a:pt x="311944" y="159544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1E4E5D5-338A-4891-8F83-1FD602B616D6}"/>
                </a:ext>
              </a:extLst>
            </p:cNvPr>
            <p:cNvSpPr/>
            <p:nvPr/>
          </p:nvSpPr>
          <p:spPr>
            <a:xfrm>
              <a:off x="18190050" y="3875246"/>
              <a:ext cx="419100" cy="419100"/>
            </a:xfrm>
            <a:custGeom>
              <a:avLst/>
              <a:gdLst>
                <a:gd name="connsiteX0" fmla="*/ 418624 w 419100"/>
                <a:gd name="connsiteY0" fmla="*/ 212884 h 419100"/>
                <a:gd name="connsiteX1" fmla="*/ 212884 w 419100"/>
                <a:gd name="connsiteY1" fmla="*/ 418624 h 419100"/>
                <a:gd name="connsiteX2" fmla="*/ 7144 w 419100"/>
                <a:gd name="connsiteY2" fmla="*/ 212884 h 419100"/>
                <a:gd name="connsiteX3" fmla="*/ 212884 w 419100"/>
                <a:gd name="connsiteY3" fmla="*/ 7144 h 419100"/>
                <a:gd name="connsiteX4" fmla="*/ 418624 w 419100"/>
                <a:gd name="connsiteY4" fmla="*/ 212884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100" h="419100">
                  <a:moveTo>
                    <a:pt x="418624" y="212884"/>
                  </a:moveTo>
                  <a:cubicBezTo>
                    <a:pt x="418624" y="326511"/>
                    <a:pt x="326511" y="418624"/>
                    <a:pt x="212884" y="418624"/>
                  </a:cubicBezTo>
                  <a:cubicBezTo>
                    <a:pt x="99257" y="418624"/>
                    <a:pt x="7144" y="326511"/>
                    <a:pt x="7144" y="212884"/>
                  </a:cubicBezTo>
                  <a:cubicBezTo>
                    <a:pt x="7144" y="99257"/>
                    <a:pt x="99257" y="7144"/>
                    <a:pt x="212884" y="7144"/>
                  </a:cubicBezTo>
                  <a:cubicBezTo>
                    <a:pt x="326511" y="7144"/>
                    <a:pt x="418624" y="99257"/>
                    <a:pt x="418624" y="212884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CC699BD-BA05-411C-928C-6AA61B498D6E}"/>
                </a:ext>
              </a:extLst>
            </p:cNvPr>
            <p:cNvSpPr/>
            <p:nvPr/>
          </p:nvSpPr>
          <p:spPr>
            <a:xfrm>
              <a:off x="18030030" y="3632358"/>
              <a:ext cx="361950" cy="361950"/>
            </a:xfrm>
            <a:custGeom>
              <a:avLst/>
              <a:gdLst>
                <a:gd name="connsiteX0" fmla="*/ 359569 w 361950"/>
                <a:gd name="connsiteY0" fmla="*/ 183356 h 361950"/>
                <a:gd name="connsiteX1" fmla="*/ 183356 w 361950"/>
                <a:gd name="connsiteY1" fmla="*/ 359569 h 361950"/>
                <a:gd name="connsiteX2" fmla="*/ 7144 w 361950"/>
                <a:gd name="connsiteY2" fmla="*/ 183356 h 361950"/>
                <a:gd name="connsiteX3" fmla="*/ 183356 w 361950"/>
                <a:gd name="connsiteY3" fmla="*/ 7144 h 361950"/>
                <a:gd name="connsiteX4" fmla="*/ 359569 w 361950"/>
                <a:gd name="connsiteY4" fmla="*/ 183356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361950">
                  <a:moveTo>
                    <a:pt x="359569" y="183356"/>
                  </a:moveTo>
                  <a:cubicBezTo>
                    <a:pt x="359569" y="280676"/>
                    <a:pt x="280676" y="359569"/>
                    <a:pt x="183356" y="359569"/>
                  </a:cubicBezTo>
                  <a:cubicBezTo>
                    <a:pt x="86037" y="359569"/>
                    <a:pt x="7144" y="280676"/>
                    <a:pt x="7144" y="183356"/>
                  </a:cubicBezTo>
                  <a:cubicBezTo>
                    <a:pt x="7144" y="86037"/>
                    <a:pt x="86037" y="7144"/>
                    <a:pt x="183356" y="7144"/>
                  </a:cubicBezTo>
                  <a:cubicBezTo>
                    <a:pt x="280676" y="7144"/>
                    <a:pt x="359569" y="86037"/>
                    <a:pt x="359569" y="183356"/>
                  </a:cubicBezTo>
                  <a:close/>
                </a:path>
              </a:pathLst>
            </a:custGeom>
            <a:solidFill>
              <a:srgbClr val="ED1C2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D8C9E15-E6F4-421D-84D9-1BD8ADF68672}"/>
                </a:ext>
              </a:extLst>
            </p:cNvPr>
            <p:cNvSpPr/>
            <p:nvPr/>
          </p:nvSpPr>
          <p:spPr>
            <a:xfrm>
              <a:off x="17918588" y="4605779"/>
              <a:ext cx="47625" cy="28575"/>
            </a:xfrm>
            <a:custGeom>
              <a:avLst/>
              <a:gdLst>
                <a:gd name="connsiteX0" fmla="*/ 7144 w 47625"/>
                <a:gd name="connsiteY0" fmla="*/ 7178 h 28575"/>
                <a:gd name="connsiteX1" fmla="*/ 46196 w 47625"/>
                <a:gd name="connsiteY1" fmla="*/ 30038 h 28575"/>
                <a:gd name="connsiteX2" fmla="*/ 7144 w 47625"/>
                <a:gd name="connsiteY2" fmla="*/ 717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7144" y="7178"/>
                  </a:moveTo>
                  <a:cubicBezTo>
                    <a:pt x="7144" y="7178"/>
                    <a:pt x="45244" y="5273"/>
                    <a:pt x="46196" y="30038"/>
                  </a:cubicBezTo>
                  <a:lnTo>
                    <a:pt x="7144" y="7178"/>
                  </a:lnTo>
                  <a:close/>
                </a:path>
              </a:pathLst>
            </a:custGeom>
            <a:solidFill>
              <a:srgbClr val="564F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9782314-103F-4D04-A4AD-E19B3D76DC79}"/>
                </a:ext>
              </a:extLst>
            </p:cNvPr>
            <p:cNvSpPr/>
            <p:nvPr/>
          </p:nvSpPr>
          <p:spPr>
            <a:xfrm>
              <a:off x="17462340" y="4643913"/>
              <a:ext cx="542925" cy="95250"/>
            </a:xfrm>
            <a:custGeom>
              <a:avLst/>
              <a:gdLst>
                <a:gd name="connsiteX0" fmla="*/ 542448 w 542925"/>
                <a:gd name="connsiteY0" fmla="*/ 59531 h 95250"/>
                <a:gd name="connsiteX1" fmla="*/ 518636 w 542925"/>
                <a:gd name="connsiteY1" fmla="*/ 90011 h 95250"/>
                <a:gd name="connsiteX2" fmla="*/ 7144 w 542925"/>
                <a:gd name="connsiteY2" fmla="*/ 27146 h 95250"/>
                <a:gd name="connsiteX3" fmla="*/ 11906 w 542925"/>
                <a:gd name="connsiteY3" fmla="*/ 7144 h 95250"/>
                <a:gd name="connsiteX4" fmla="*/ 542448 w 542925"/>
                <a:gd name="connsiteY4" fmla="*/ 5953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2925" h="95250">
                  <a:moveTo>
                    <a:pt x="542448" y="59531"/>
                  </a:moveTo>
                  <a:cubicBezTo>
                    <a:pt x="534829" y="70009"/>
                    <a:pt x="527209" y="79534"/>
                    <a:pt x="518636" y="90011"/>
                  </a:cubicBezTo>
                  <a:cubicBezTo>
                    <a:pt x="320516" y="90964"/>
                    <a:pt x="143351" y="74771"/>
                    <a:pt x="7144" y="27146"/>
                  </a:cubicBezTo>
                  <a:lnTo>
                    <a:pt x="11906" y="7144"/>
                  </a:lnTo>
                  <a:cubicBezTo>
                    <a:pt x="20479" y="7144"/>
                    <a:pt x="504348" y="35719"/>
                    <a:pt x="542448" y="5953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4C7C8B4-2F98-4F50-AC8F-B71A2A8B898E}"/>
                </a:ext>
              </a:extLst>
            </p:cNvPr>
            <p:cNvSpPr/>
            <p:nvPr/>
          </p:nvSpPr>
          <p:spPr>
            <a:xfrm>
              <a:off x="17392727" y="4544773"/>
              <a:ext cx="542925" cy="95250"/>
            </a:xfrm>
            <a:custGeom>
              <a:avLst/>
              <a:gdLst>
                <a:gd name="connsiteX0" fmla="*/ 517764 w 542925"/>
                <a:gd name="connsiteY0" fmla="*/ 96759 h 95250"/>
                <a:gd name="connsiteX1" fmla="*/ 25322 w 542925"/>
                <a:gd name="connsiteY1" fmla="*/ 47229 h 95250"/>
                <a:gd name="connsiteX2" fmla="*/ 7224 w 542925"/>
                <a:gd name="connsiteY2" fmla="*/ 25321 h 95250"/>
                <a:gd name="connsiteX3" fmla="*/ 7224 w 542925"/>
                <a:gd name="connsiteY3" fmla="*/ 25321 h 95250"/>
                <a:gd name="connsiteX4" fmla="*/ 29132 w 542925"/>
                <a:gd name="connsiteY4" fmla="*/ 7224 h 95250"/>
                <a:gd name="connsiteX5" fmla="*/ 521574 w 542925"/>
                <a:gd name="connsiteY5" fmla="*/ 56754 h 95250"/>
                <a:gd name="connsiteX6" fmla="*/ 539672 w 542925"/>
                <a:gd name="connsiteY6" fmla="*/ 78661 h 95250"/>
                <a:gd name="connsiteX7" fmla="*/ 539672 w 542925"/>
                <a:gd name="connsiteY7" fmla="*/ 78661 h 95250"/>
                <a:gd name="connsiteX8" fmla="*/ 517764 w 542925"/>
                <a:gd name="connsiteY8" fmla="*/ 967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2925" h="95250">
                  <a:moveTo>
                    <a:pt x="517764" y="96759"/>
                  </a:moveTo>
                  <a:lnTo>
                    <a:pt x="25322" y="47229"/>
                  </a:lnTo>
                  <a:cubicBezTo>
                    <a:pt x="13892" y="46276"/>
                    <a:pt x="6272" y="35799"/>
                    <a:pt x="7224" y="25321"/>
                  </a:cubicBezTo>
                  <a:lnTo>
                    <a:pt x="7224" y="25321"/>
                  </a:lnTo>
                  <a:cubicBezTo>
                    <a:pt x="8176" y="13891"/>
                    <a:pt x="18655" y="6271"/>
                    <a:pt x="29132" y="7224"/>
                  </a:cubicBezTo>
                  <a:lnTo>
                    <a:pt x="521574" y="56754"/>
                  </a:lnTo>
                  <a:cubicBezTo>
                    <a:pt x="533005" y="57706"/>
                    <a:pt x="540624" y="68184"/>
                    <a:pt x="539672" y="78661"/>
                  </a:cubicBezTo>
                  <a:lnTo>
                    <a:pt x="539672" y="78661"/>
                  </a:lnTo>
                  <a:cubicBezTo>
                    <a:pt x="538719" y="90092"/>
                    <a:pt x="529194" y="97711"/>
                    <a:pt x="517764" y="96759"/>
                  </a:cubicBezTo>
                  <a:close/>
                </a:path>
              </a:pathLst>
            </a:custGeom>
            <a:solidFill>
              <a:srgbClr val="DCE2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E9E4A4B-75A5-499C-A20D-95BF8A614044}"/>
                </a:ext>
              </a:extLst>
            </p:cNvPr>
            <p:cNvSpPr/>
            <p:nvPr/>
          </p:nvSpPr>
          <p:spPr>
            <a:xfrm>
              <a:off x="17200749" y="4037393"/>
              <a:ext cx="209550" cy="514350"/>
            </a:xfrm>
            <a:custGeom>
              <a:avLst/>
              <a:gdLst>
                <a:gd name="connsiteX0" fmla="*/ 23942 w 209550"/>
                <a:gd name="connsiteY0" fmla="*/ 12636 h 514350"/>
                <a:gd name="connsiteX1" fmla="*/ 210633 w 209550"/>
                <a:gd name="connsiteY1" fmla="*/ 495554 h 514350"/>
                <a:gd name="connsiteX2" fmla="*/ 205870 w 209550"/>
                <a:gd name="connsiteY2" fmla="*/ 506984 h 514350"/>
                <a:gd name="connsiteX3" fmla="*/ 205870 w 209550"/>
                <a:gd name="connsiteY3" fmla="*/ 506984 h 514350"/>
                <a:gd name="connsiteX4" fmla="*/ 194440 w 209550"/>
                <a:gd name="connsiteY4" fmla="*/ 502221 h 514350"/>
                <a:gd name="connsiteX5" fmla="*/ 7750 w 209550"/>
                <a:gd name="connsiteY5" fmla="*/ 19304 h 514350"/>
                <a:gd name="connsiteX6" fmla="*/ 12512 w 209550"/>
                <a:gd name="connsiteY6" fmla="*/ 7874 h 514350"/>
                <a:gd name="connsiteX7" fmla="*/ 12512 w 209550"/>
                <a:gd name="connsiteY7" fmla="*/ 7874 h 514350"/>
                <a:gd name="connsiteX8" fmla="*/ 23942 w 209550"/>
                <a:gd name="connsiteY8" fmla="*/ 126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550" h="514350">
                  <a:moveTo>
                    <a:pt x="23942" y="12636"/>
                  </a:moveTo>
                  <a:lnTo>
                    <a:pt x="210633" y="495554"/>
                  </a:lnTo>
                  <a:cubicBezTo>
                    <a:pt x="212537" y="500316"/>
                    <a:pt x="209679" y="505079"/>
                    <a:pt x="205870" y="506984"/>
                  </a:cubicBezTo>
                  <a:lnTo>
                    <a:pt x="205870" y="506984"/>
                  </a:lnTo>
                  <a:cubicBezTo>
                    <a:pt x="201108" y="508889"/>
                    <a:pt x="196345" y="506031"/>
                    <a:pt x="194440" y="502221"/>
                  </a:cubicBezTo>
                  <a:lnTo>
                    <a:pt x="7750" y="19304"/>
                  </a:lnTo>
                  <a:cubicBezTo>
                    <a:pt x="5845" y="14541"/>
                    <a:pt x="8702" y="9779"/>
                    <a:pt x="12512" y="7874"/>
                  </a:cubicBezTo>
                  <a:lnTo>
                    <a:pt x="12512" y="7874"/>
                  </a:lnTo>
                  <a:cubicBezTo>
                    <a:pt x="17275" y="5969"/>
                    <a:pt x="22037" y="7874"/>
                    <a:pt x="23942" y="12636"/>
                  </a:cubicBezTo>
                  <a:close/>
                </a:path>
              </a:pathLst>
            </a:custGeom>
            <a:solidFill>
              <a:srgbClr val="DCE2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25B4D47C-D807-40D5-807C-BAE25F3348A5}"/>
                </a:ext>
              </a:extLst>
            </p:cNvPr>
            <p:cNvSpPr/>
            <p:nvPr/>
          </p:nvSpPr>
          <p:spPr>
            <a:xfrm>
              <a:off x="17420094" y="4561487"/>
              <a:ext cx="171450" cy="28575"/>
            </a:xfrm>
            <a:custGeom>
              <a:avLst/>
              <a:gdLst>
                <a:gd name="connsiteX0" fmla="*/ 8213 w 171450"/>
                <a:gd name="connsiteY0" fmla="*/ 7828 h 28575"/>
                <a:gd name="connsiteX1" fmla="*/ 172155 w 171450"/>
                <a:gd name="connsiteY1" fmla="*/ 24455 h 28575"/>
                <a:gd name="connsiteX2" fmla="*/ 171771 w 171450"/>
                <a:gd name="connsiteY2" fmla="*/ 28245 h 28575"/>
                <a:gd name="connsiteX3" fmla="*/ 7828 w 171450"/>
                <a:gd name="connsiteY3" fmla="*/ 1161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28575">
                  <a:moveTo>
                    <a:pt x="8213" y="7828"/>
                  </a:moveTo>
                  <a:lnTo>
                    <a:pt x="172155" y="24455"/>
                  </a:lnTo>
                  <a:lnTo>
                    <a:pt x="171771" y="28245"/>
                  </a:lnTo>
                  <a:lnTo>
                    <a:pt x="7828" y="11619"/>
                  </a:lnTo>
                  <a:close/>
                </a:path>
              </a:pathLst>
            </a:custGeom>
            <a:solidFill>
              <a:srgbClr val="564F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7DC0590-D6FE-4923-A4A7-210116A893B0}"/>
                </a:ext>
              </a:extLst>
            </p:cNvPr>
            <p:cNvSpPr/>
            <p:nvPr/>
          </p:nvSpPr>
          <p:spPr>
            <a:xfrm>
              <a:off x="17885001" y="4606001"/>
              <a:ext cx="28575" cy="28575"/>
            </a:xfrm>
            <a:custGeom>
              <a:avLst/>
              <a:gdLst>
                <a:gd name="connsiteX0" fmla="*/ 8982 w 28575"/>
                <a:gd name="connsiteY0" fmla="*/ 7828 h 28575"/>
                <a:gd name="connsiteX1" fmla="*/ 28882 w 28575"/>
                <a:gd name="connsiteY1" fmla="*/ 9846 h 28575"/>
                <a:gd name="connsiteX2" fmla="*/ 27729 w 28575"/>
                <a:gd name="connsiteY2" fmla="*/ 21218 h 28575"/>
                <a:gd name="connsiteX3" fmla="*/ 7828 w 28575"/>
                <a:gd name="connsiteY3" fmla="*/ 19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8982" y="7828"/>
                  </a:moveTo>
                  <a:lnTo>
                    <a:pt x="28882" y="9846"/>
                  </a:lnTo>
                  <a:lnTo>
                    <a:pt x="27729" y="21218"/>
                  </a:lnTo>
                  <a:lnTo>
                    <a:pt x="7828" y="19200"/>
                  </a:lnTo>
                  <a:close/>
                </a:path>
              </a:pathLst>
            </a:custGeom>
            <a:solidFill>
              <a:srgbClr val="564F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A4BBAC1-EE78-46B3-8F15-5FECF6FCB149}"/>
                </a:ext>
              </a:extLst>
            </p:cNvPr>
            <p:cNvSpPr/>
            <p:nvPr/>
          </p:nvSpPr>
          <p:spPr>
            <a:xfrm>
              <a:off x="17856518" y="4602191"/>
              <a:ext cx="28575" cy="28575"/>
            </a:xfrm>
            <a:custGeom>
              <a:avLst/>
              <a:gdLst>
                <a:gd name="connsiteX0" fmla="*/ 8982 w 28575"/>
                <a:gd name="connsiteY0" fmla="*/ 7828 h 28575"/>
                <a:gd name="connsiteX1" fmla="*/ 28882 w 28575"/>
                <a:gd name="connsiteY1" fmla="*/ 9846 h 28575"/>
                <a:gd name="connsiteX2" fmla="*/ 27729 w 28575"/>
                <a:gd name="connsiteY2" fmla="*/ 21218 h 28575"/>
                <a:gd name="connsiteX3" fmla="*/ 7828 w 28575"/>
                <a:gd name="connsiteY3" fmla="*/ 19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8982" y="7828"/>
                  </a:moveTo>
                  <a:lnTo>
                    <a:pt x="28882" y="9846"/>
                  </a:lnTo>
                  <a:lnTo>
                    <a:pt x="27729" y="21218"/>
                  </a:lnTo>
                  <a:lnTo>
                    <a:pt x="7828" y="19200"/>
                  </a:lnTo>
                  <a:close/>
                </a:path>
              </a:pathLst>
            </a:custGeom>
            <a:solidFill>
              <a:srgbClr val="564F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6E67DB5-5B5C-40F8-8D12-B72E7B7679E4}"/>
                </a:ext>
              </a:extLst>
            </p:cNvPr>
            <p:cNvSpPr/>
            <p:nvPr/>
          </p:nvSpPr>
          <p:spPr>
            <a:xfrm>
              <a:off x="17827939" y="4599329"/>
              <a:ext cx="28575" cy="28575"/>
            </a:xfrm>
            <a:custGeom>
              <a:avLst/>
              <a:gdLst>
                <a:gd name="connsiteX0" fmla="*/ 8982 w 28575"/>
                <a:gd name="connsiteY0" fmla="*/ 7828 h 28575"/>
                <a:gd name="connsiteX1" fmla="*/ 28882 w 28575"/>
                <a:gd name="connsiteY1" fmla="*/ 9846 h 28575"/>
                <a:gd name="connsiteX2" fmla="*/ 27729 w 28575"/>
                <a:gd name="connsiteY2" fmla="*/ 21218 h 28575"/>
                <a:gd name="connsiteX3" fmla="*/ 7828 w 28575"/>
                <a:gd name="connsiteY3" fmla="*/ 19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8982" y="7828"/>
                  </a:moveTo>
                  <a:lnTo>
                    <a:pt x="28882" y="9846"/>
                  </a:lnTo>
                  <a:lnTo>
                    <a:pt x="27729" y="21218"/>
                  </a:lnTo>
                  <a:lnTo>
                    <a:pt x="7828" y="19200"/>
                  </a:lnTo>
                  <a:close/>
                </a:path>
              </a:pathLst>
            </a:custGeom>
            <a:solidFill>
              <a:srgbClr val="564F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9ED746B3-4929-43BD-BCB3-3B1B957D7786}"/>
              </a:ext>
            </a:extLst>
          </p:cNvPr>
          <p:cNvGrpSpPr/>
          <p:nvPr/>
        </p:nvGrpSpPr>
        <p:grpSpPr>
          <a:xfrm>
            <a:off x="2082641" y="3095201"/>
            <a:ext cx="961279" cy="1891114"/>
            <a:chOff x="8129082" y="6190314"/>
            <a:chExt cx="1922808" cy="3782721"/>
          </a:xfrm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5386F23-07A5-4A17-836A-AA1EF1DF8FC5}"/>
                </a:ext>
              </a:extLst>
            </p:cNvPr>
            <p:cNvSpPr/>
            <p:nvPr/>
          </p:nvSpPr>
          <p:spPr>
            <a:xfrm>
              <a:off x="8307078" y="7432631"/>
              <a:ext cx="123825" cy="104775"/>
            </a:xfrm>
            <a:custGeom>
              <a:avLst/>
              <a:gdLst>
                <a:gd name="connsiteX0" fmla="*/ 8303 w 123825"/>
                <a:gd name="connsiteY0" fmla="*/ 79535 h 104775"/>
                <a:gd name="connsiteX1" fmla="*/ 21210 w 123825"/>
                <a:gd name="connsiteY1" fmla="*/ 8303 h 104775"/>
                <a:gd name="connsiteX2" fmla="*/ 123372 w 123825"/>
                <a:gd name="connsiteY2" fmla="*/ 26815 h 104775"/>
                <a:gd name="connsiteX3" fmla="*/ 110464 w 123825"/>
                <a:gd name="connsiteY3" fmla="*/ 9804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104775">
                  <a:moveTo>
                    <a:pt x="8303" y="79535"/>
                  </a:moveTo>
                  <a:lnTo>
                    <a:pt x="21210" y="8303"/>
                  </a:lnTo>
                  <a:lnTo>
                    <a:pt x="123372" y="26815"/>
                  </a:lnTo>
                  <a:lnTo>
                    <a:pt x="110464" y="98046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12C987E-C127-4B40-9D96-13043A6CAC1F}"/>
                </a:ext>
              </a:extLst>
            </p:cNvPr>
            <p:cNvSpPr/>
            <p:nvPr/>
          </p:nvSpPr>
          <p:spPr>
            <a:xfrm>
              <a:off x="8129082" y="7392322"/>
              <a:ext cx="228600" cy="133350"/>
            </a:xfrm>
            <a:custGeom>
              <a:avLst/>
              <a:gdLst>
                <a:gd name="connsiteX0" fmla="*/ 7807 w 228600"/>
                <a:gd name="connsiteY0" fmla="*/ 52418 h 133350"/>
                <a:gd name="connsiteX1" fmla="*/ 7807 w 228600"/>
                <a:gd name="connsiteY1" fmla="*/ 52418 h 133350"/>
                <a:gd name="connsiteX2" fmla="*/ 22095 w 228600"/>
                <a:gd name="connsiteY2" fmla="*/ 75278 h 133350"/>
                <a:gd name="connsiteX3" fmla="*/ 190687 w 228600"/>
                <a:gd name="connsiteY3" fmla="*/ 126713 h 133350"/>
                <a:gd name="connsiteX4" fmla="*/ 215452 w 228600"/>
                <a:gd name="connsiteY4" fmla="*/ 115283 h 133350"/>
                <a:gd name="connsiteX5" fmla="*/ 225930 w 228600"/>
                <a:gd name="connsiteY5" fmla="*/ 80040 h 133350"/>
                <a:gd name="connsiteX6" fmla="*/ 196402 w 228600"/>
                <a:gd name="connsiteY6" fmla="*/ 33368 h 133350"/>
                <a:gd name="connsiteX7" fmla="*/ 134490 w 228600"/>
                <a:gd name="connsiteY7" fmla="*/ 12413 h 133350"/>
                <a:gd name="connsiteX8" fmla="*/ 7807 w 228600"/>
                <a:gd name="connsiteY8" fmla="*/ 52418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600" h="133350">
                  <a:moveTo>
                    <a:pt x="7807" y="52418"/>
                  </a:moveTo>
                  <a:lnTo>
                    <a:pt x="7807" y="52418"/>
                  </a:lnTo>
                  <a:cubicBezTo>
                    <a:pt x="4950" y="61943"/>
                    <a:pt x="11617" y="72420"/>
                    <a:pt x="22095" y="75278"/>
                  </a:cubicBezTo>
                  <a:lnTo>
                    <a:pt x="190687" y="126713"/>
                  </a:lnTo>
                  <a:cubicBezTo>
                    <a:pt x="201165" y="129570"/>
                    <a:pt x="212595" y="124808"/>
                    <a:pt x="215452" y="115283"/>
                  </a:cubicBezTo>
                  <a:lnTo>
                    <a:pt x="225930" y="80040"/>
                  </a:lnTo>
                  <a:cubicBezTo>
                    <a:pt x="231645" y="60990"/>
                    <a:pt x="218310" y="40035"/>
                    <a:pt x="196402" y="33368"/>
                  </a:cubicBezTo>
                  <a:lnTo>
                    <a:pt x="134490" y="12413"/>
                  </a:lnTo>
                  <a:cubicBezTo>
                    <a:pt x="90675" y="-1875"/>
                    <a:pt x="19237" y="13365"/>
                    <a:pt x="7807" y="52418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345B146-50C2-42DF-A1D0-17C7ADDF57EC}"/>
                </a:ext>
              </a:extLst>
            </p:cNvPr>
            <p:cNvSpPr/>
            <p:nvPr/>
          </p:nvSpPr>
          <p:spPr>
            <a:xfrm>
              <a:off x="8274311" y="7373564"/>
              <a:ext cx="85725" cy="123825"/>
            </a:xfrm>
            <a:custGeom>
              <a:avLst/>
              <a:gdLst>
                <a:gd name="connsiteX0" fmla="*/ 36886 w 85725"/>
                <a:gd name="connsiteY0" fmla="*/ 117848 h 123825"/>
                <a:gd name="connsiteX1" fmla="*/ 80701 w 85725"/>
                <a:gd name="connsiteY1" fmla="*/ 102608 h 123825"/>
                <a:gd name="connsiteX2" fmla="*/ 52126 w 85725"/>
                <a:gd name="connsiteY2" fmla="*/ 22598 h 123825"/>
                <a:gd name="connsiteX3" fmla="*/ 22598 w 85725"/>
                <a:gd name="connsiteY3" fmla="*/ 8311 h 123825"/>
                <a:gd name="connsiteX4" fmla="*/ 22598 w 85725"/>
                <a:gd name="connsiteY4" fmla="*/ 8311 h 123825"/>
                <a:gd name="connsiteX5" fmla="*/ 8311 w 85725"/>
                <a:gd name="connsiteY5" fmla="*/ 37838 h 123825"/>
                <a:gd name="connsiteX6" fmla="*/ 36886 w 85725"/>
                <a:gd name="connsiteY6" fmla="*/ 117848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123825">
                  <a:moveTo>
                    <a:pt x="36886" y="117848"/>
                  </a:moveTo>
                  <a:lnTo>
                    <a:pt x="80701" y="102608"/>
                  </a:lnTo>
                  <a:lnTo>
                    <a:pt x="52126" y="22598"/>
                  </a:lnTo>
                  <a:cubicBezTo>
                    <a:pt x="47363" y="10216"/>
                    <a:pt x="34981" y="4501"/>
                    <a:pt x="22598" y="8311"/>
                  </a:cubicBezTo>
                  <a:lnTo>
                    <a:pt x="22598" y="8311"/>
                  </a:lnTo>
                  <a:cubicBezTo>
                    <a:pt x="10216" y="13073"/>
                    <a:pt x="4501" y="25456"/>
                    <a:pt x="8311" y="37838"/>
                  </a:cubicBezTo>
                  <a:lnTo>
                    <a:pt x="36886" y="117848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9FA9829-33AE-4CC1-8660-ADE8B5C7CD59}"/>
                </a:ext>
              </a:extLst>
            </p:cNvPr>
            <p:cNvSpPr/>
            <p:nvPr/>
          </p:nvSpPr>
          <p:spPr>
            <a:xfrm>
              <a:off x="9105105" y="8301513"/>
              <a:ext cx="295275" cy="1476375"/>
            </a:xfrm>
            <a:custGeom>
              <a:avLst/>
              <a:gdLst>
                <a:gd name="connsiteX0" fmla="*/ 284321 w 295275"/>
                <a:gd name="connsiteY0" fmla="*/ 7144 h 1476375"/>
                <a:gd name="connsiteX1" fmla="*/ 143351 w 295275"/>
                <a:gd name="connsiteY1" fmla="*/ 665322 h 1476375"/>
                <a:gd name="connsiteX2" fmla="*/ 37624 w 295275"/>
                <a:gd name="connsiteY2" fmla="*/ 1469231 h 1476375"/>
                <a:gd name="connsiteX3" fmla="*/ 7144 w 295275"/>
                <a:gd name="connsiteY3" fmla="*/ 1444467 h 1476375"/>
                <a:gd name="connsiteX4" fmla="*/ 92869 w 295275"/>
                <a:gd name="connsiteY4" fmla="*/ 229076 h 1476375"/>
                <a:gd name="connsiteX5" fmla="*/ 284321 w 295275"/>
                <a:gd name="connsiteY5" fmla="*/ 7144 h 147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275" h="1476375">
                  <a:moveTo>
                    <a:pt x="284321" y="7144"/>
                  </a:moveTo>
                  <a:cubicBezTo>
                    <a:pt x="319564" y="208122"/>
                    <a:pt x="198596" y="449104"/>
                    <a:pt x="143351" y="665322"/>
                  </a:cubicBezTo>
                  <a:cubicBezTo>
                    <a:pt x="123349" y="861536"/>
                    <a:pt x="53816" y="1438751"/>
                    <a:pt x="37624" y="1469231"/>
                  </a:cubicBezTo>
                  <a:lnTo>
                    <a:pt x="7144" y="1444467"/>
                  </a:lnTo>
                  <a:lnTo>
                    <a:pt x="92869" y="229076"/>
                  </a:lnTo>
                  <a:lnTo>
                    <a:pt x="284321" y="7144"/>
                  </a:ln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101832A-3765-42EE-9820-99F76E062CBD}"/>
                </a:ext>
              </a:extLst>
            </p:cNvPr>
            <p:cNvSpPr/>
            <p:nvPr/>
          </p:nvSpPr>
          <p:spPr>
            <a:xfrm>
              <a:off x="8377395" y="6895623"/>
              <a:ext cx="904875" cy="647700"/>
            </a:xfrm>
            <a:custGeom>
              <a:avLst/>
              <a:gdLst>
                <a:gd name="connsiteX0" fmla="*/ 692944 w 904875"/>
                <a:gd name="connsiteY0" fmla="*/ 7144 h 647700"/>
                <a:gd name="connsiteX1" fmla="*/ 534829 w 904875"/>
                <a:gd name="connsiteY1" fmla="*/ 443389 h 647700"/>
                <a:gd name="connsiteX2" fmla="*/ 7144 w 904875"/>
                <a:gd name="connsiteY2" fmla="*/ 549116 h 647700"/>
                <a:gd name="connsiteX3" fmla="*/ 7144 w 904875"/>
                <a:gd name="connsiteY3" fmla="*/ 639604 h 647700"/>
                <a:gd name="connsiteX4" fmla="*/ 735806 w 904875"/>
                <a:gd name="connsiteY4" fmla="*/ 609124 h 647700"/>
                <a:gd name="connsiteX5" fmla="*/ 901541 w 904875"/>
                <a:gd name="connsiteY5" fmla="*/ 41434 h 647700"/>
                <a:gd name="connsiteX6" fmla="*/ 692944 w 904875"/>
                <a:gd name="connsiteY6" fmla="*/ 7144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875" h="647700">
                  <a:moveTo>
                    <a:pt x="692944" y="7144"/>
                  </a:moveTo>
                  <a:cubicBezTo>
                    <a:pt x="607219" y="139541"/>
                    <a:pt x="552926" y="284321"/>
                    <a:pt x="534829" y="443389"/>
                  </a:cubicBezTo>
                  <a:cubicBezTo>
                    <a:pt x="330041" y="496729"/>
                    <a:pt x="157639" y="529114"/>
                    <a:pt x="7144" y="549116"/>
                  </a:cubicBezTo>
                  <a:cubicBezTo>
                    <a:pt x="14764" y="575786"/>
                    <a:pt x="14764" y="606266"/>
                    <a:pt x="7144" y="639604"/>
                  </a:cubicBezTo>
                  <a:cubicBezTo>
                    <a:pt x="290036" y="656749"/>
                    <a:pt x="541496" y="652939"/>
                    <a:pt x="735806" y="609124"/>
                  </a:cubicBezTo>
                  <a:lnTo>
                    <a:pt x="901541" y="41434"/>
                  </a:lnTo>
                  <a:lnTo>
                    <a:pt x="692944" y="714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251AA01-3351-4649-9702-6997FED2DF88}"/>
                </a:ext>
              </a:extLst>
            </p:cNvPr>
            <p:cNvSpPr/>
            <p:nvPr/>
          </p:nvSpPr>
          <p:spPr>
            <a:xfrm>
              <a:off x="9565337" y="9509972"/>
              <a:ext cx="85725" cy="295275"/>
            </a:xfrm>
            <a:custGeom>
              <a:avLst/>
              <a:gdLst>
                <a:gd name="connsiteX0" fmla="*/ 85082 w 85725"/>
                <a:gd name="connsiteY0" fmla="*/ 291828 h 295275"/>
                <a:gd name="connsiteX1" fmla="*/ 25189 w 85725"/>
                <a:gd name="connsiteY1" fmla="*/ 295540 h 295275"/>
                <a:gd name="connsiteX2" fmla="*/ 7572 w 85725"/>
                <a:gd name="connsiteY2" fmla="*/ 11283 h 295275"/>
                <a:gd name="connsiteX3" fmla="*/ 67466 w 85725"/>
                <a:gd name="connsiteY3" fmla="*/ 7572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295275">
                  <a:moveTo>
                    <a:pt x="85082" y="291828"/>
                  </a:moveTo>
                  <a:lnTo>
                    <a:pt x="25189" y="295540"/>
                  </a:lnTo>
                  <a:lnTo>
                    <a:pt x="7572" y="11283"/>
                  </a:lnTo>
                  <a:lnTo>
                    <a:pt x="67466" y="7572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C2A146C-CD1A-4DCE-906C-460EF28E59BE}"/>
                </a:ext>
              </a:extLst>
            </p:cNvPr>
            <p:cNvSpPr/>
            <p:nvPr/>
          </p:nvSpPr>
          <p:spPr>
            <a:xfrm>
              <a:off x="9043380" y="9565213"/>
              <a:ext cx="85725" cy="295275"/>
            </a:xfrm>
            <a:custGeom>
              <a:avLst/>
              <a:gdLst>
                <a:gd name="connsiteX0" fmla="*/ 85082 w 85725"/>
                <a:gd name="connsiteY0" fmla="*/ 291828 h 295275"/>
                <a:gd name="connsiteX1" fmla="*/ 25189 w 85725"/>
                <a:gd name="connsiteY1" fmla="*/ 295540 h 295275"/>
                <a:gd name="connsiteX2" fmla="*/ 7572 w 85725"/>
                <a:gd name="connsiteY2" fmla="*/ 11284 h 295275"/>
                <a:gd name="connsiteX3" fmla="*/ 67466 w 85725"/>
                <a:gd name="connsiteY3" fmla="*/ 7572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295275">
                  <a:moveTo>
                    <a:pt x="85082" y="291828"/>
                  </a:moveTo>
                  <a:lnTo>
                    <a:pt x="25189" y="295540"/>
                  </a:lnTo>
                  <a:lnTo>
                    <a:pt x="7572" y="11284"/>
                  </a:lnTo>
                  <a:lnTo>
                    <a:pt x="67466" y="7572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D5450BC-4787-4AA2-BA50-CC990FFC501B}"/>
                </a:ext>
              </a:extLst>
            </p:cNvPr>
            <p:cNvSpPr/>
            <p:nvPr/>
          </p:nvSpPr>
          <p:spPr>
            <a:xfrm>
              <a:off x="8843854" y="9820635"/>
              <a:ext cx="342900" cy="152400"/>
            </a:xfrm>
            <a:custGeom>
              <a:avLst/>
              <a:gdLst>
                <a:gd name="connsiteX0" fmla="*/ 44557 w 342900"/>
                <a:gd name="connsiteY0" fmla="*/ 149182 h 152400"/>
                <a:gd name="connsiteX1" fmla="*/ 267442 w 342900"/>
                <a:gd name="connsiteY1" fmla="*/ 127275 h 152400"/>
                <a:gd name="connsiteX2" fmla="*/ 274110 w 342900"/>
                <a:gd name="connsiteY2" fmla="*/ 127275 h 152400"/>
                <a:gd name="connsiteX3" fmla="*/ 285540 w 342900"/>
                <a:gd name="connsiteY3" fmla="*/ 126322 h 152400"/>
                <a:gd name="connsiteX4" fmla="*/ 336022 w 342900"/>
                <a:gd name="connsiteY4" fmla="*/ 62505 h 152400"/>
                <a:gd name="connsiteX5" fmla="*/ 332212 w 342900"/>
                <a:gd name="connsiteY5" fmla="*/ 31072 h 152400"/>
                <a:gd name="connsiteX6" fmla="*/ 294112 w 342900"/>
                <a:gd name="connsiteY6" fmla="*/ 9165 h 152400"/>
                <a:gd name="connsiteX7" fmla="*/ 199815 w 342900"/>
                <a:gd name="connsiteY7" fmla="*/ 11070 h 152400"/>
                <a:gd name="connsiteX8" fmla="*/ 169335 w 342900"/>
                <a:gd name="connsiteY8" fmla="*/ 24405 h 152400"/>
                <a:gd name="connsiteX9" fmla="*/ 31222 w 342900"/>
                <a:gd name="connsiteY9" fmla="*/ 92985 h 152400"/>
                <a:gd name="connsiteX10" fmla="*/ 12172 w 342900"/>
                <a:gd name="connsiteY10" fmla="*/ 107272 h 152400"/>
                <a:gd name="connsiteX11" fmla="*/ 8362 w 342900"/>
                <a:gd name="connsiteY11" fmla="*/ 118702 h 152400"/>
                <a:gd name="connsiteX12" fmla="*/ 44557 w 342900"/>
                <a:gd name="connsiteY12" fmla="*/ 14918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2900" h="152400">
                  <a:moveTo>
                    <a:pt x="44557" y="149182"/>
                  </a:moveTo>
                  <a:cubicBezTo>
                    <a:pt x="111232" y="121560"/>
                    <a:pt x="187432" y="116797"/>
                    <a:pt x="267442" y="127275"/>
                  </a:cubicBezTo>
                  <a:cubicBezTo>
                    <a:pt x="269347" y="127275"/>
                    <a:pt x="272205" y="127275"/>
                    <a:pt x="274110" y="127275"/>
                  </a:cubicBezTo>
                  <a:lnTo>
                    <a:pt x="285540" y="126322"/>
                  </a:lnTo>
                  <a:cubicBezTo>
                    <a:pt x="316972" y="122513"/>
                    <a:pt x="339832" y="93938"/>
                    <a:pt x="336022" y="62505"/>
                  </a:cubicBezTo>
                  <a:lnTo>
                    <a:pt x="332212" y="31072"/>
                  </a:lnTo>
                  <a:cubicBezTo>
                    <a:pt x="330307" y="12975"/>
                    <a:pt x="311257" y="2497"/>
                    <a:pt x="294112" y="9165"/>
                  </a:cubicBezTo>
                  <a:cubicBezTo>
                    <a:pt x="268395" y="20595"/>
                    <a:pt x="236010" y="19642"/>
                    <a:pt x="199815" y="11070"/>
                  </a:cubicBezTo>
                  <a:cubicBezTo>
                    <a:pt x="187432" y="8213"/>
                    <a:pt x="175050" y="13927"/>
                    <a:pt x="169335" y="24405"/>
                  </a:cubicBezTo>
                  <a:cubicBezTo>
                    <a:pt x="146475" y="65363"/>
                    <a:pt x="92182" y="81555"/>
                    <a:pt x="31222" y="92985"/>
                  </a:cubicBezTo>
                  <a:cubicBezTo>
                    <a:pt x="22650" y="94890"/>
                    <a:pt x="15030" y="99652"/>
                    <a:pt x="12172" y="107272"/>
                  </a:cubicBezTo>
                  <a:cubicBezTo>
                    <a:pt x="10267" y="111082"/>
                    <a:pt x="9315" y="114892"/>
                    <a:pt x="8362" y="118702"/>
                  </a:cubicBezTo>
                  <a:cubicBezTo>
                    <a:pt x="1695" y="139657"/>
                    <a:pt x="23602" y="157755"/>
                    <a:pt x="44557" y="14918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15E5095-D0EA-4822-A225-EE3EE11721EB}"/>
                </a:ext>
              </a:extLst>
            </p:cNvPr>
            <p:cNvSpPr/>
            <p:nvPr/>
          </p:nvSpPr>
          <p:spPr>
            <a:xfrm>
              <a:off x="8995568" y="7954803"/>
              <a:ext cx="762000" cy="1819275"/>
            </a:xfrm>
            <a:custGeom>
              <a:avLst/>
              <a:gdLst>
                <a:gd name="connsiteX0" fmla="*/ 750094 w 762000"/>
                <a:gd name="connsiteY0" fmla="*/ 31909 h 1819275"/>
                <a:gd name="connsiteX1" fmla="*/ 393859 w 762000"/>
                <a:gd name="connsiteY1" fmla="*/ 82391 h 1819275"/>
                <a:gd name="connsiteX2" fmla="*/ 393859 w 762000"/>
                <a:gd name="connsiteY2" fmla="*/ 82391 h 1819275"/>
                <a:gd name="connsiteX3" fmla="*/ 71914 w 762000"/>
                <a:gd name="connsiteY3" fmla="*/ 7144 h 1819275"/>
                <a:gd name="connsiteX4" fmla="*/ 7144 w 762000"/>
                <a:gd name="connsiteY4" fmla="*/ 1032034 h 1819275"/>
                <a:gd name="connsiteX5" fmla="*/ 37624 w 762000"/>
                <a:gd name="connsiteY5" fmla="*/ 1815941 h 1819275"/>
                <a:gd name="connsiteX6" fmla="*/ 148114 w 762000"/>
                <a:gd name="connsiteY6" fmla="*/ 1815941 h 1819275"/>
                <a:gd name="connsiteX7" fmla="*/ 208121 w 762000"/>
                <a:gd name="connsiteY7" fmla="*/ 1007269 h 1819275"/>
                <a:gd name="connsiteX8" fmla="*/ 393859 w 762000"/>
                <a:gd name="connsiteY8" fmla="*/ 353854 h 1819275"/>
                <a:gd name="connsiteX9" fmla="*/ 413861 w 762000"/>
                <a:gd name="connsiteY9" fmla="*/ 941546 h 1819275"/>
                <a:gd name="connsiteX10" fmla="*/ 549116 w 762000"/>
                <a:gd name="connsiteY10" fmla="*/ 1745457 h 1819275"/>
                <a:gd name="connsiteX11" fmla="*/ 690086 w 762000"/>
                <a:gd name="connsiteY11" fmla="*/ 1745457 h 1819275"/>
                <a:gd name="connsiteX12" fmla="*/ 665321 w 762000"/>
                <a:gd name="connsiteY12" fmla="*/ 866299 h 1819275"/>
                <a:gd name="connsiteX13" fmla="*/ 750094 w 762000"/>
                <a:gd name="connsiteY13" fmla="*/ 31909 h 181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000" h="1819275">
                  <a:moveTo>
                    <a:pt x="750094" y="31909"/>
                  </a:moveTo>
                  <a:lnTo>
                    <a:pt x="393859" y="82391"/>
                  </a:lnTo>
                  <a:lnTo>
                    <a:pt x="393859" y="82391"/>
                  </a:lnTo>
                  <a:lnTo>
                    <a:pt x="71914" y="7144"/>
                  </a:lnTo>
                  <a:lnTo>
                    <a:pt x="7144" y="1032034"/>
                  </a:lnTo>
                  <a:lnTo>
                    <a:pt x="37624" y="1815941"/>
                  </a:lnTo>
                  <a:lnTo>
                    <a:pt x="148114" y="1815941"/>
                  </a:lnTo>
                  <a:cubicBezTo>
                    <a:pt x="184309" y="1500664"/>
                    <a:pt x="213836" y="1203484"/>
                    <a:pt x="208121" y="1007269"/>
                  </a:cubicBezTo>
                  <a:cubicBezTo>
                    <a:pt x="272891" y="736759"/>
                    <a:pt x="358616" y="501491"/>
                    <a:pt x="393859" y="353854"/>
                  </a:cubicBezTo>
                  <a:lnTo>
                    <a:pt x="413861" y="941546"/>
                  </a:lnTo>
                  <a:lnTo>
                    <a:pt x="549116" y="1745457"/>
                  </a:lnTo>
                  <a:lnTo>
                    <a:pt x="690086" y="1745457"/>
                  </a:lnTo>
                  <a:cubicBezTo>
                    <a:pt x="697706" y="1370171"/>
                    <a:pt x="704374" y="1041559"/>
                    <a:pt x="665321" y="866299"/>
                  </a:cubicBezTo>
                  <a:cubicBezTo>
                    <a:pt x="746284" y="501491"/>
                    <a:pt x="781526" y="201454"/>
                    <a:pt x="750094" y="31909"/>
                  </a:cubicBezTo>
                  <a:close/>
                </a:path>
              </a:pathLst>
            </a:custGeom>
            <a:solidFill>
              <a:srgbClr val="F472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A6E8B45-416E-478C-B73C-567E709D82F6}"/>
                </a:ext>
              </a:extLst>
            </p:cNvPr>
            <p:cNvSpPr/>
            <p:nvPr/>
          </p:nvSpPr>
          <p:spPr>
            <a:xfrm>
              <a:off x="8965687" y="6716315"/>
              <a:ext cx="942975" cy="1323975"/>
            </a:xfrm>
            <a:custGeom>
              <a:avLst/>
              <a:gdLst>
                <a:gd name="connsiteX0" fmla="*/ 920944 w 942975"/>
                <a:gd name="connsiteY0" fmla="*/ 728424 h 1323975"/>
                <a:gd name="connsiteX1" fmla="*/ 815217 w 942975"/>
                <a:gd name="connsiteY1" fmla="*/ 1112282 h 1323975"/>
                <a:gd name="connsiteX2" fmla="*/ 815217 w 942975"/>
                <a:gd name="connsiteY2" fmla="*/ 1112282 h 1323975"/>
                <a:gd name="connsiteX3" fmla="*/ 779974 w 942975"/>
                <a:gd name="connsiteY3" fmla="*/ 1271349 h 1323975"/>
                <a:gd name="connsiteX4" fmla="*/ 104652 w 942975"/>
                <a:gd name="connsiteY4" fmla="*/ 1248489 h 1323975"/>
                <a:gd name="connsiteX5" fmla="*/ 93222 w 942975"/>
                <a:gd name="connsiteY5" fmla="*/ 221694 h 1323975"/>
                <a:gd name="connsiteX6" fmla="*/ 150372 w 942975"/>
                <a:gd name="connsiteY6" fmla="*/ 128349 h 1323975"/>
                <a:gd name="connsiteX7" fmla="*/ 315155 w 942975"/>
                <a:gd name="connsiteY7" fmla="*/ 33099 h 1323975"/>
                <a:gd name="connsiteX8" fmla="*/ 379924 w 942975"/>
                <a:gd name="connsiteY8" fmla="*/ 15002 h 1323975"/>
                <a:gd name="connsiteX9" fmla="*/ 551374 w 942975"/>
                <a:gd name="connsiteY9" fmla="*/ 15002 h 1323975"/>
                <a:gd name="connsiteX10" fmla="*/ 623764 w 942975"/>
                <a:gd name="connsiteY10" fmla="*/ 33099 h 1323975"/>
                <a:gd name="connsiteX11" fmla="*/ 800930 w 942975"/>
                <a:gd name="connsiteY11" fmla="*/ 115014 h 1323975"/>
                <a:gd name="connsiteX12" fmla="*/ 909514 w 942975"/>
                <a:gd name="connsiteY12" fmla="*/ 247412 h 1323975"/>
                <a:gd name="connsiteX13" fmla="*/ 916182 w 942975"/>
                <a:gd name="connsiteY13" fmla="*/ 268367 h 1323975"/>
                <a:gd name="connsiteX14" fmla="*/ 920944 w 942975"/>
                <a:gd name="connsiteY14" fmla="*/ 728424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2975" h="1323975">
                  <a:moveTo>
                    <a:pt x="920944" y="728424"/>
                  </a:moveTo>
                  <a:cubicBezTo>
                    <a:pt x="905705" y="861774"/>
                    <a:pt x="852364" y="1002744"/>
                    <a:pt x="815217" y="1112282"/>
                  </a:cubicBezTo>
                  <a:cubicBezTo>
                    <a:pt x="815217" y="1112282"/>
                    <a:pt x="815217" y="1112282"/>
                    <a:pt x="815217" y="1112282"/>
                  </a:cubicBezTo>
                  <a:cubicBezTo>
                    <a:pt x="792357" y="1180862"/>
                    <a:pt x="776164" y="1237059"/>
                    <a:pt x="779974" y="1271349"/>
                  </a:cubicBezTo>
                  <a:cubicBezTo>
                    <a:pt x="524705" y="1334214"/>
                    <a:pt x="290389" y="1349454"/>
                    <a:pt x="104652" y="1248489"/>
                  </a:cubicBezTo>
                  <a:cubicBezTo>
                    <a:pt x="-43938" y="1001792"/>
                    <a:pt x="-2028" y="671274"/>
                    <a:pt x="93222" y="221694"/>
                  </a:cubicBezTo>
                  <a:cubicBezTo>
                    <a:pt x="100842" y="184547"/>
                    <a:pt x="120844" y="152162"/>
                    <a:pt x="150372" y="128349"/>
                  </a:cubicBezTo>
                  <a:cubicBezTo>
                    <a:pt x="204664" y="83582"/>
                    <a:pt x="259909" y="53102"/>
                    <a:pt x="315155" y="33099"/>
                  </a:cubicBezTo>
                  <a:cubicBezTo>
                    <a:pt x="337062" y="25479"/>
                    <a:pt x="358017" y="19764"/>
                    <a:pt x="379924" y="15002"/>
                  </a:cubicBezTo>
                  <a:cubicBezTo>
                    <a:pt x="436122" y="4524"/>
                    <a:pt x="493272" y="4524"/>
                    <a:pt x="551374" y="15002"/>
                  </a:cubicBezTo>
                  <a:cubicBezTo>
                    <a:pt x="575187" y="18812"/>
                    <a:pt x="599952" y="25479"/>
                    <a:pt x="623764" y="33099"/>
                  </a:cubicBezTo>
                  <a:cubicBezTo>
                    <a:pt x="681867" y="51197"/>
                    <a:pt x="740922" y="79772"/>
                    <a:pt x="800930" y="115014"/>
                  </a:cubicBezTo>
                  <a:cubicBezTo>
                    <a:pt x="851412" y="145494"/>
                    <a:pt x="889512" y="192167"/>
                    <a:pt x="909514" y="247412"/>
                  </a:cubicBezTo>
                  <a:cubicBezTo>
                    <a:pt x="912372" y="254079"/>
                    <a:pt x="914277" y="261699"/>
                    <a:pt x="916182" y="268367"/>
                  </a:cubicBezTo>
                  <a:cubicBezTo>
                    <a:pt x="952377" y="403622"/>
                    <a:pt x="943805" y="526494"/>
                    <a:pt x="920944" y="72842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AFBAD91F-F361-4081-ABA8-9E8555B90D4A}"/>
                </a:ext>
              </a:extLst>
            </p:cNvPr>
            <p:cNvSpPr/>
            <p:nvPr/>
          </p:nvSpPr>
          <p:spPr>
            <a:xfrm>
              <a:off x="9457474" y="9764437"/>
              <a:ext cx="238125" cy="190500"/>
            </a:xfrm>
            <a:custGeom>
              <a:avLst/>
              <a:gdLst>
                <a:gd name="connsiteX0" fmla="*/ 44347 w 238125"/>
                <a:gd name="connsiteY0" fmla="*/ 190140 h 190500"/>
                <a:gd name="connsiteX1" fmla="*/ 182460 w 238125"/>
                <a:gd name="connsiteY1" fmla="*/ 132990 h 190500"/>
                <a:gd name="connsiteX2" fmla="*/ 189127 w 238125"/>
                <a:gd name="connsiteY2" fmla="*/ 132990 h 190500"/>
                <a:gd name="connsiteX3" fmla="*/ 200557 w 238125"/>
                <a:gd name="connsiteY3" fmla="*/ 132037 h 190500"/>
                <a:gd name="connsiteX4" fmla="*/ 235800 w 238125"/>
                <a:gd name="connsiteY4" fmla="*/ 62505 h 190500"/>
                <a:gd name="connsiteX5" fmla="*/ 231990 w 238125"/>
                <a:gd name="connsiteY5" fmla="*/ 31073 h 190500"/>
                <a:gd name="connsiteX6" fmla="*/ 193890 w 238125"/>
                <a:gd name="connsiteY6" fmla="*/ 9165 h 190500"/>
                <a:gd name="connsiteX7" fmla="*/ 134835 w 238125"/>
                <a:gd name="connsiteY7" fmla="*/ 31073 h 190500"/>
                <a:gd name="connsiteX8" fmla="*/ 104355 w 238125"/>
                <a:gd name="connsiteY8" fmla="*/ 44407 h 190500"/>
                <a:gd name="connsiteX9" fmla="*/ 31965 w 238125"/>
                <a:gd name="connsiteY9" fmla="*/ 132990 h 190500"/>
                <a:gd name="connsiteX10" fmla="*/ 12915 w 238125"/>
                <a:gd name="connsiteY10" fmla="*/ 147277 h 190500"/>
                <a:gd name="connsiteX11" fmla="*/ 9105 w 238125"/>
                <a:gd name="connsiteY11" fmla="*/ 158707 h 190500"/>
                <a:gd name="connsiteX12" fmla="*/ 44347 w 238125"/>
                <a:gd name="connsiteY12" fmla="*/ 19014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8125" h="190500">
                  <a:moveTo>
                    <a:pt x="44347" y="190140"/>
                  </a:moveTo>
                  <a:cubicBezTo>
                    <a:pt x="128167" y="175852"/>
                    <a:pt x="108165" y="141562"/>
                    <a:pt x="182460" y="132990"/>
                  </a:cubicBezTo>
                  <a:cubicBezTo>
                    <a:pt x="184365" y="132990"/>
                    <a:pt x="187222" y="132990"/>
                    <a:pt x="189127" y="132990"/>
                  </a:cubicBezTo>
                  <a:lnTo>
                    <a:pt x="200557" y="132037"/>
                  </a:lnTo>
                  <a:cubicBezTo>
                    <a:pt x="231990" y="128227"/>
                    <a:pt x="239610" y="94890"/>
                    <a:pt x="235800" y="62505"/>
                  </a:cubicBezTo>
                  <a:lnTo>
                    <a:pt x="231990" y="31073"/>
                  </a:lnTo>
                  <a:cubicBezTo>
                    <a:pt x="230085" y="12975"/>
                    <a:pt x="211035" y="2498"/>
                    <a:pt x="193890" y="9165"/>
                  </a:cubicBezTo>
                  <a:cubicBezTo>
                    <a:pt x="168172" y="20595"/>
                    <a:pt x="171030" y="39645"/>
                    <a:pt x="134835" y="31073"/>
                  </a:cubicBezTo>
                  <a:cubicBezTo>
                    <a:pt x="122452" y="28215"/>
                    <a:pt x="110070" y="33930"/>
                    <a:pt x="104355" y="44407"/>
                  </a:cubicBezTo>
                  <a:cubicBezTo>
                    <a:pt x="81495" y="85365"/>
                    <a:pt x="78637" y="101557"/>
                    <a:pt x="31965" y="132990"/>
                  </a:cubicBezTo>
                  <a:cubicBezTo>
                    <a:pt x="25297" y="137752"/>
                    <a:pt x="15772" y="139657"/>
                    <a:pt x="12915" y="147277"/>
                  </a:cubicBezTo>
                  <a:cubicBezTo>
                    <a:pt x="11010" y="151087"/>
                    <a:pt x="10057" y="154898"/>
                    <a:pt x="9105" y="158707"/>
                  </a:cubicBezTo>
                  <a:cubicBezTo>
                    <a:pt x="532" y="180615"/>
                    <a:pt x="21487" y="193950"/>
                    <a:pt x="44347" y="19014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8A7F837-D48C-4B30-8DD2-D026BD4AB270}"/>
                </a:ext>
              </a:extLst>
            </p:cNvPr>
            <p:cNvSpPr/>
            <p:nvPr/>
          </p:nvSpPr>
          <p:spPr>
            <a:xfrm>
              <a:off x="9326085" y="6716315"/>
              <a:ext cx="209550" cy="104775"/>
            </a:xfrm>
            <a:custGeom>
              <a:avLst/>
              <a:gdLst>
                <a:gd name="connsiteX0" fmla="*/ 203359 w 209550"/>
                <a:gd name="connsiteY0" fmla="*/ 42624 h 104775"/>
                <a:gd name="connsiteX1" fmla="*/ 105251 w 209550"/>
                <a:gd name="connsiteY1" fmla="*/ 100727 h 104775"/>
                <a:gd name="connsiteX2" fmla="*/ 7144 w 209550"/>
                <a:gd name="connsiteY2" fmla="*/ 42624 h 104775"/>
                <a:gd name="connsiteX3" fmla="*/ 19526 w 209550"/>
                <a:gd name="connsiteY3" fmla="*/ 15002 h 104775"/>
                <a:gd name="connsiteX4" fmla="*/ 190976 w 209550"/>
                <a:gd name="connsiteY4" fmla="*/ 15002 h 104775"/>
                <a:gd name="connsiteX5" fmla="*/ 203359 w 209550"/>
                <a:gd name="connsiteY5" fmla="*/ 4262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104775">
                  <a:moveTo>
                    <a:pt x="203359" y="42624"/>
                  </a:moveTo>
                  <a:cubicBezTo>
                    <a:pt x="203359" y="74057"/>
                    <a:pt x="159544" y="100727"/>
                    <a:pt x="105251" y="100727"/>
                  </a:cubicBezTo>
                  <a:cubicBezTo>
                    <a:pt x="50959" y="100727"/>
                    <a:pt x="7144" y="75009"/>
                    <a:pt x="7144" y="42624"/>
                  </a:cubicBezTo>
                  <a:cubicBezTo>
                    <a:pt x="7144" y="32147"/>
                    <a:pt x="11906" y="22622"/>
                    <a:pt x="19526" y="15002"/>
                  </a:cubicBezTo>
                  <a:cubicBezTo>
                    <a:pt x="75724" y="4524"/>
                    <a:pt x="132874" y="4524"/>
                    <a:pt x="190976" y="15002"/>
                  </a:cubicBezTo>
                  <a:cubicBezTo>
                    <a:pt x="199549" y="22622"/>
                    <a:pt x="203359" y="32147"/>
                    <a:pt x="203359" y="42624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B23E88B-E13B-4170-A6DC-0DB465ED4B73}"/>
                </a:ext>
              </a:extLst>
            </p:cNvPr>
            <p:cNvSpPr/>
            <p:nvPr/>
          </p:nvSpPr>
          <p:spPr>
            <a:xfrm>
              <a:off x="9362650" y="6554511"/>
              <a:ext cx="123825" cy="200025"/>
            </a:xfrm>
            <a:custGeom>
              <a:avLst/>
              <a:gdLst>
                <a:gd name="connsiteX0" fmla="*/ 7144 w 123825"/>
                <a:gd name="connsiteY0" fmla="*/ 192881 h 200025"/>
                <a:gd name="connsiteX1" fmla="*/ 7144 w 123825"/>
                <a:gd name="connsiteY1" fmla="*/ 7144 h 200025"/>
                <a:gd name="connsiteX2" fmla="*/ 123349 w 123825"/>
                <a:gd name="connsiteY2" fmla="*/ 7144 h 200025"/>
                <a:gd name="connsiteX3" fmla="*/ 123349 w 123825"/>
                <a:gd name="connsiteY3" fmla="*/ 192881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200025">
                  <a:moveTo>
                    <a:pt x="7144" y="192881"/>
                  </a:moveTo>
                  <a:lnTo>
                    <a:pt x="7144" y="7144"/>
                  </a:lnTo>
                  <a:lnTo>
                    <a:pt x="123349" y="7144"/>
                  </a:lnTo>
                  <a:lnTo>
                    <a:pt x="123349" y="192881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B09995A-E53E-4A13-9A0F-E5F9FBD4EF3F}"/>
                </a:ext>
              </a:extLst>
            </p:cNvPr>
            <p:cNvSpPr/>
            <p:nvPr/>
          </p:nvSpPr>
          <p:spPr>
            <a:xfrm>
              <a:off x="9362280" y="6605111"/>
              <a:ext cx="104775" cy="57150"/>
            </a:xfrm>
            <a:custGeom>
              <a:avLst/>
              <a:gdLst>
                <a:gd name="connsiteX0" fmla="*/ 7144 w 104775"/>
                <a:gd name="connsiteY0" fmla="*/ 22384 h 57150"/>
                <a:gd name="connsiteX1" fmla="*/ 7144 w 104775"/>
                <a:gd name="connsiteY1" fmla="*/ 57626 h 57150"/>
                <a:gd name="connsiteX2" fmla="*/ 100489 w 104775"/>
                <a:gd name="connsiteY2" fmla="*/ 17621 h 57150"/>
                <a:gd name="connsiteX3" fmla="*/ 18574 w 104775"/>
                <a:gd name="connsiteY3" fmla="*/ 7144 h 57150"/>
                <a:gd name="connsiteX4" fmla="*/ 7144 w 104775"/>
                <a:gd name="connsiteY4" fmla="*/ 223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57150">
                  <a:moveTo>
                    <a:pt x="7144" y="22384"/>
                  </a:moveTo>
                  <a:lnTo>
                    <a:pt x="7144" y="57626"/>
                  </a:lnTo>
                  <a:cubicBezTo>
                    <a:pt x="7144" y="57626"/>
                    <a:pt x="74771" y="47149"/>
                    <a:pt x="100489" y="17621"/>
                  </a:cubicBezTo>
                  <a:lnTo>
                    <a:pt x="18574" y="7144"/>
                  </a:lnTo>
                  <a:lnTo>
                    <a:pt x="7144" y="22384"/>
                  </a:lnTo>
                  <a:close/>
                </a:path>
              </a:pathLst>
            </a:custGeom>
            <a:solidFill>
              <a:srgbClr val="CEA2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45572FF-A4F5-4DA7-A25D-A5375B4B7C34}"/>
                </a:ext>
              </a:extLst>
            </p:cNvPr>
            <p:cNvSpPr/>
            <p:nvPr/>
          </p:nvSpPr>
          <p:spPr>
            <a:xfrm>
              <a:off x="9285128" y="6255139"/>
              <a:ext cx="276225" cy="371475"/>
            </a:xfrm>
            <a:custGeom>
              <a:avLst/>
              <a:gdLst>
                <a:gd name="connsiteX0" fmla="*/ 143351 w 276225"/>
                <a:gd name="connsiteY0" fmla="*/ 372355 h 371475"/>
                <a:gd name="connsiteX1" fmla="*/ 92869 w 276225"/>
                <a:gd name="connsiteY1" fmla="*/ 372355 h 371475"/>
                <a:gd name="connsiteX2" fmla="*/ 13811 w 276225"/>
                <a:gd name="connsiteY2" fmla="*/ 307585 h 371475"/>
                <a:gd name="connsiteX3" fmla="*/ 7144 w 276225"/>
                <a:gd name="connsiteY3" fmla="*/ 112323 h 371475"/>
                <a:gd name="connsiteX4" fmla="*/ 71914 w 276225"/>
                <a:gd name="connsiteY4" fmla="*/ 19930 h 371475"/>
                <a:gd name="connsiteX5" fmla="*/ 235744 w 276225"/>
                <a:gd name="connsiteY5" fmla="*/ 32313 h 371475"/>
                <a:gd name="connsiteX6" fmla="*/ 270986 w 276225"/>
                <a:gd name="connsiteY6" fmla="*/ 84700 h 371475"/>
                <a:gd name="connsiteX7" fmla="*/ 265271 w 276225"/>
                <a:gd name="connsiteY7" fmla="*/ 249483 h 371475"/>
                <a:gd name="connsiteX8" fmla="*/ 143351 w 276225"/>
                <a:gd name="connsiteY8" fmla="*/ 372355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371475">
                  <a:moveTo>
                    <a:pt x="143351" y="372355"/>
                  </a:moveTo>
                  <a:lnTo>
                    <a:pt x="92869" y="372355"/>
                  </a:lnTo>
                  <a:cubicBezTo>
                    <a:pt x="45244" y="372355"/>
                    <a:pt x="13811" y="354258"/>
                    <a:pt x="13811" y="307585"/>
                  </a:cubicBezTo>
                  <a:lnTo>
                    <a:pt x="7144" y="112323"/>
                  </a:lnTo>
                  <a:cubicBezTo>
                    <a:pt x="7144" y="71365"/>
                    <a:pt x="32861" y="33265"/>
                    <a:pt x="71914" y="19930"/>
                  </a:cubicBezTo>
                  <a:cubicBezTo>
                    <a:pt x="133826" y="-1977"/>
                    <a:pt x="187166" y="5643"/>
                    <a:pt x="235744" y="32313"/>
                  </a:cubicBezTo>
                  <a:cubicBezTo>
                    <a:pt x="254794" y="42790"/>
                    <a:pt x="268129" y="62793"/>
                    <a:pt x="270986" y="84700"/>
                  </a:cubicBezTo>
                  <a:cubicBezTo>
                    <a:pt x="277654" y="132325"/>
                    <a:pt x="277654" y="185665"/>
                    <a:pt x="265271" y="249483"/>
                  </a:cubicBezTo>
                  <a:cubicBezTo>
                    <a:pt x="266224" y="318063"/>
                    <a:pt x="210979" y="372355"/>
                    <a:pt x="143351" y="372355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6A7F406-D30A-4C13-89F4-7DB90B3226E1}"/>
                </a:ext>
              </a:extLst>
            </p:cNvPr>
            <p:cNvSpPr/>
            <p:nvPr/>
          </p:nvSpPr>
          <p:spPr>
            <a:xfrm>
              <a:off x="9230835" y="6361271"/>
              <a:ext cx="133350" cy="180975"/>
            </a:xfrm>
            <a:custGeom>
              <a:avLst/>
              <a:gdLst>
                <a:gd name="connsiteX0" fmla="*/ 103346 w 133350"/>
                <a:gd name="connsiteY0" fmla="*/ 180499 h 180975"/>
                <a:gd name="connsiteX1" fmla="*/ 7144 w 133350"/>
                <a:gd name="connsiteY1" fmla="*/ 157639 h 180975"/>
                <a:gd name="connsiteX2" fmla="*/ 62389 w 133350"/>
                <a:gd name="connsiteY2" fmla="*/ 7144 h 180975"/>
                <a:gd name="connsiteX3" fmla="*/ 130016 w 133350"/>
                <a:gd name="connsiteY3" fmla="*/ 6619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80975">
                  <a:moveTo>
                    <a:pt x="103346" y="180499"/>
                  </a:moveTo>
                  <a:lnTo>
                    <a:pt x="7144" y="157639"/>
                  </a:lnTo>
                  <a:lnTo>
                    <a:pt x="62389" y="7144"/>
                  </a:lnTo>
                  <a:lnTo>
                    <a:pt x="130016" y="66199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78DAD70-A0A4-4BD3-A8B2-E2CC2396BB76}"/>
                </a:ext>
              </a:extLst>
            </p:cNvPr>
            <p:cNvSpPr/>
            <p:nvPr/>
          </p:nvSpPr>
          <p:spPr>
            <a:xfrm>
              <a:off x="9211702" y="6190314"/>
              <a:ext cx="419100" cy="295275"/>
            </a:xfrm>
            <a:custGeom>
              <a:avLst/>
              <a:gdLst>
                <a:gd name="connsiteX0" fmla="*/ 80569 w 419100"/>
                <a:gd name="connsiteY0" fmla="*/ 178101 h 295275"/>
                <a:gd name="connsiteX1" fmla="*/ 30087 w 419100"/>
                <a:gd name="connsiteY1" fmla="*/ 100948 h 295275"/>
                <a:gd name="connsiteX2" fmla="*/ 7227 w 419100"/>
                <a:gd name="connsiteY2" fmla="*/ 50466 h 295275"/>
                <a:gd name="connsiteX3" fmla="*/ 72950 w 419100"/>
                <a:gd name="connsiteY3" fmla="*/ 54276 h 295275"/>
                <a:gd name="connsiteX4" fmla="*/ 46279 w 419100"/>
                <a:gd name="connsiteY4" fmla="*/ 23796 h 295275"/>
                <a:gd name="connsiteX5" fmla="*/ 119622 w 419100"/>
                <a:gd name="connsiteY5" fmla="*/ 16176 h 295275"/>
                <a:gd name="connsiteX6" fmla="*/ 301550 w 419100"/>
                <a:gd name="connsiteY6" fmla="*/ 46656 h 295275"/>
                <a:gd name="connsiteX7" fmla="*/ 316790 w 419100"/>
                <a:gd name="connsiteY7" fmla="*/ 23796 h 295275"/>
                <a:gd name="connsiteX8" fmla="*/ 320600 w 419100"/>
                <a:gd name="connsiteY8" fmla="*/ 42846 h 295275"/>
                <a:gd name="connsiteX9" fmla="*/ 359652 w 419100"/>
                <a:gd name="connsiteY9" fmla="*/ 16176 h 295275"/>
                <a:gd name="connsiteX10" fmla="*/ 348222 w 419100"/>
                <a:gd name="connsiteY10" fmla="*/ 59039 h 295275"/>
                <a:gd name="connsiteX11" fmla="*/ 363462 w 419100"/>
                <a:gd name="connsiteY11" fmla="*/ 59039 h 295275"/>
                <a:gd name="connsiteX12" fmla="*/ 340602 w 419100"/>
                <a:gd name="connsiteY12" fmla="*/ 81898 h 295275"/>
                <a:gd name="connsiteX13" fmla="*/ 410135 w 419100"/>
                <a:gd name="connsiteY13" fmla="*/ 159051 h 295275"/>
                <a:gd name="connsiteX14" fmla="*/ 343460 w 419100"/>
                <a:gd name="connsiteY14" fmla="*/ 295258 h 295275"/>
                <a:gd name="connsiteX15" fmla="*/ 286310 w 419100"/>
                <a:gd name="connsiteY15" fmla="*/ 279066 h 295275"/>
                <a:gd name="connsiteX16" fmla="*/ 274879 w 419100"/>
                <a:gd name="connsiteY16" fmla="*/ 194293 h 295275"/>
                <a:gd name="connsiteX17" fmla="*/ 224397 w 419100"/>
                <a:gd name="connsiteY17" fmla="*/ 190483 h 295275"/>
                <a:gd name="connsiteX18" fmla="*/ 224397 w 419100"/>
                <a:gd name="connsiteY18" fmla="*/ 237156 h 295275"/>
                <a:gd name="connsiteX19" fmla="*/ 201537 w 419100"/>
                <a:gd name="connsiteY19" fmla="*/ 233346 h 295275"/>
                <a:gd name="connsiteX20" fmla="*/ 201537 w 419100"/>
                <a:gd name="connsiteY20" fmla="*/ 179054 h 295275"/>
                <a:gd name="connsiteX21" fmla="*/ 80569 w 419100"/>
                <a:gd name="connsiteY21" fmla="*/ 178101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19100" h="295275">
                  <a:moveTo>
                    <a:pt x="80569" y="178101"/>
                  </a:moveTo>
                  <a:cubicBezTo>
                    <a:pt x="59615" y="160004"/>
                    <a:pt x="39612" y="125714"/>
                    <a:pt x="30087" y="100948"/>
                  </a:cubicBezTo>
                  <a:cubicBezTo>
                    <a:pt x="36754" y="96186"/>
                    <a:pt x="5322" y="53323"/>
                    <a:pt x="7227" y="50466"/>
                  </a:cubicBezTo>
                  <a:cubicBezTo>
                    <a:pt x="10085" y="46656"/>
                    <a:pt x="73902" y="58086"/>
                    <a:pt x="72950" y="54276"/>
                  </a:cubicBezTo>
                  <a:cubicBezTo>
                    <a:pt x="67235" y="36179"/>
                    <a:pt x="40565" y="27606"/>
                    <a:pt x="46279" y="23796"/>
                  </a:cubicBezTo>
                  <a:cubicBezTo>
                    <a:pt x="54852" y="18081"/>
                    <a:pt x="112954" y="22843"/>
                    <a:pt x="119622" y="16176"/>
                  </a:cubicBezTo>
                  <a:cubicBezTo>
                    <a:pt x="200585" y="-1921"/>
                    <a:pt x="263450" y="6651"/>
                    <a:pt x="301550" y="46656"/>
                  </a:cubicBezTo>
                  <a:lnTo>
                    <a:pt x="316790" y="23796"/>
                  </a:lnTo>
                  <a:lnTo>
                    <a:pt x="320600" y="42846"/>
                  </a:lnTo>
                  <a:lnTo>
                    <a:pt x="359652" y="16176"/>
                  </a:lnTo>
                  <a:lnTo>
                    <a:pt x="348222" y="59039"/>
                  </a:lnTo>
                  <a:lnTo>
                    <a:pt x="363462" y="59039"/>
                  </a:lnTo>
                  <a:lnTo>
                    <a:pt x="340602" y="81898"/>
                  </a:lnTo>
                  <a:cubicBezTo>
                    <a:pt x="373940" y="99043"/>
                    <a:pt x="396800" y="125714"/>
                    <a:pt x="410135" y="159051"/>
                  </a:cubicBezTo>
                  <a:cubicBezTo>
                    <a:pt x="429185" y="202866"/>
                    <a:pt x="389179" y="248586"/>
                    <a:pt x="343460" y="295258"/>
                  </a:cubicBezTo>
                  <a:lnTo>
                    <a:pt x="286310" y="279066"/>
                  </a:lnTo>
                  <a:cubicBezTo>
                    <a:pt x="287262" y="242871"/>
                    <a:pt x="289167" y="207629"/>
                    <a:pt x="274879" y="194293"/>
                  </a:cubicBezTo>
                  <a:cubicBezTo>
                    <a:pt x="259640" y="181911"/>
                    <a:pt x="242494" y="181911"/>
                    <a:pt x="224397" y="190483"/>
                  </a:cubicBezTo>
                  <a:lnTo>
                    <a:pt x="224397" y="237156"/>
                  </a:lnTo>
                  <a:cubicBezTo>
                    <a:pt x="219635" y="259064"/>
                    <a:pt x="210110" y="245729"/>
                    <a:pt x="201537" y="233346"/>
                  </a:cubicBezTo>
                  <a:cubicBezTo>
                    <a:pt x="198679" y="217154"/>
                    <a:pt x="195822" y="200008"/>
                    <a:pt x="201537" y="179054"/>
                  </a:cubicBezTo>
                  <a:cubicBezTo>
                    <a:pt x="156769" y="171433"/>
                    <a:pt x="115812" y="170481"/>
                    <a:pt x="80569" y="17810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CA69E98-D3D8-4BE0-81A1-D65668761F2A}"/>
                </a:ext>
              </a:extLst>
            </p:cNvPr>
            <p:cNvSpPr/>
            <p:nvPr/>
          </p:nvSpPr>
          <p:spPr>
            <a:xfrm>
              <a:off x="9196195" y="7361788"/>
              <a:ext cx="123825" cy="104775"/>
            </a:xfrm>
            <a:custGeom>
              <a:avLst/>
              <a:gdLst>
                <a:gd name="connsiteX0" fmla="*/ 8303 w 123825"/>
                <a:gd name="connsiteY0" fmla="*/ 79535 h 104775"/>
                <a:gd name="connsiteX1" fmla="*/ 21210 w 123825"/>
                <a:gd name="connsiteY1" fmla="*/ 8303 h 104775"/>
                <a:gd name="connsiteX2" fmla="*/ 123372 w 123825"/>
                <a:gd name="connsiteY2" fmla="*/ 26815 h 104775"/>
                <a:gd name="connsiteX3" fmla="*/ 110465 w 123825"/>
                <a:gd name="connsiteY3" fmla="*/ 98047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104775">
                  <a:moveTo>
                    <a:pt x="8303" y="79535"/>
                  </a:moveTo>
                  <a:lnTo>
                    <a:pt x="21210" y="8303"/>
                  </a:lnTo>
                  <a:lnTo>
                    <a:pt x="123372" y="26815"/>
                  </a:lnTo>
                  <a:lnTo>
                    <a:pt x="110465" y="98047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61F69CEE-EAA6-406E-BDBF-E82899A2A091}"/>
                </a:ext>
              </a:extLst>
            </p:cNvPr>
            <p:cNvSpPr/>
            <p:nvPr/>
          </p:nvSpPr>
          <p:spPr>
            <a:xfrm>
              <a:off x="8974613" y="6788943"/>
              <a:ext cx="361950" cy="600075"/>
            </a:xfrm>
            <a:custGeom>
              <a:avLst/>
              <a:gdLst>
                <a:gd name="connsiteX0" fmla="*/ 359569 w 361950"/>
                <a:gd name="connsiteY0" fmla="*/ 594836 h 600075"/>
                <a:gd name="connsiteX1" fmla="*/ 7144 w 361950"/>
                <a:gd name="connsiteY1" fmla="*/ 534829 h 600075"/>
                <a:gd name="connsiteX2" fmla="*/ 7144 w 361950"/>
                <a:gd name="connsiteY2" fmla="*/ 7144 h 600075"/>
                <a:gd name="connsiteX3" fmla="*/ 359569 w 361950"/>
                <a:gd name="connsiteY3" fmla="*/ 6810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50" h="600075">
                  <a:moveTo>
                    <a:pt x="359569" y="594836"/>
                  </a:moveTo>
                  <a:lnTo>
                    <a:pt x="7144" y="534829"/>
                  </a:lnTo>
                  <a:lnTo>
                    <a:pt x="7144" y="7144"/>
                  </a:lnTo>
                  <a:lnTo>
                    <a:pt x="359569" y="68104"/>
                  </a:lnTo>
                  <a:close/>
                </a:path>
              </a:pathLst>
            </a:custGeom>
            <a:solidFill>
              <a:srgbClr val="E1EB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421F67B-4CA1-42E0-B287-097C16C534ED}"/>
                </a:ext>
              </a:extLst>
            </p:cNvPr>
            <p:cNvSpPr/>
            <p:nvPr/>
          </p:nvSpPr>
          <p:spPr>
            <a:xfrm>
              <a:off x="9045693" y="7293294"/>
              <a:ext cx="219075" cy="171450"/>
            </a:xfrm>
            <a:custGeom>
              <a:avLst/>
              <a:gdLst>
                <a:gd name="connsiteX0" fmla="*/ 10358 w 219075"/>
                <a:gd name="connsiteY0" fmla="*/ 26668 h 171450"/>
                <a:gd name="connsiteX1" fmla="*/ 10358 w 219075"/>
                <a:gd name="connsiteY1" fmla="*/ 26668 h 171450"/>
                <a:gd name="connsiteX2" fmla="*/ 16074 w 219075"/>
                <a:gd name="connsiteY2" fmla="*/ 53338 h 171450"/>
                <a:gd name="connsiteX3" fmla="*/ 155138 w 219075"/>
                <a:gd name="connsiteY3" fmla="*/ 161923 h 171450"/>
                <a:gd name="connsiteX4" fmla="*/ 182761 w 219075"/>
                <a:gd name="connsiteY4" fmla="*/ 160970 h 171450"/>
                <a:gd name="connsiteX5" fmla="*/ 205621 w 219075"/>
                <a:gd name="connsiteY5" fmla="*/ 131443 h 171450"/>
                <a:gd name="connsiteX6" fmla="*/ 195143 w 219075"/>
                <a:gd name="connsiteY6" fmla="*/ 77150 h 171450"/>
                <a:gd name="connsiteX7" fmla="*/ 145613 w 219075"/>
                <a:gd name="connsiteY7" fmla="*/ 35240 h 171450"/>
                <a:gd name="connsiteX8" fmla="*/ 10358 w 219075"/>
                <a:gd name="connsiteY8" fmla="*/ 26668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71450">
                  <a:moveTo>
                    <a:pt x="10358" y="26668"/>
                  </a:moveTo>
                  <a:lnTo>
                    <a:pt x="10358" y="26668"/>
                  </a:lnTo>
                  <a:cubicBezTo>
                    <a:pt x="4643" y="34288"/>
                    <a:pt x="6549" y="46670"/>
                    <a:pt x="16074" y="53338"/>
                  </a:cubicBezTo>
                  <a:lnTo>
                    <a:pt x="155138" y="161923"/>
                  </a:lnTo>
                  <a:cubicBezTo>
                    <a:pt x="163711" y="168590"/>
                    <a:pt x="176093" y="168590"/>
                    <a:pt x="182761" y="160970"/>
                  </a:cubicBezTo>
                  <a:lnTo>
                    <a:pt x="205621" y="131443"/>
                  </a:lnTo>
                  <a:cubicBezTo>
                    <a:pt x="218003" y="115250"/>
                    <a:pt x="213241" y="91438"/>
                    <a:pt x="195143" y="77150"/>
                  </a:cubicBezTo>
                  <a:lnTo>
                    <a:pt x="145613" y="35240"/>
                  </a:lnTo>
                  <a:cubicBezTo>
                    <a:pt x="106561" y="5713"/>
                    <a:pt x="35124" y="-5717"/>
                    <a:pt x="10358" y="26668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903B376-225D-4EDA-B14A-718DEDE73959}"/>
                </a:ext>
              </a:extLst>
            </p:cNvPr>
            <p:cNvSpPr/>
            <p:nvPr/>
          </p:nvSpPr>
          <p:spPr>
            <a:xfrm>
              <a:off x="9186002" y="7271795"/>
              <a:ext cx="66675" cy="123825"/>
            </a:xfrm>
            <a:custGeom>
              <a:avLst/>
              <a:gdLst>
                <a:gd name="connsiteX0" fmla="*/ 14829 w 66675"/>
                <a:gd name="connsiteY0" fmla="*/ 116747 h 123825"/>
                <a:gd name="connsiteX1" fmla="*/ 60549 w 66675"/>
                <a:gd name="connsiteY1" fmla="*/ 112937 h 123825"/>
                <a:gd name="connsiteX2" fmla="*/ 52929 w 66675"/>
                <a:gd name="connsiteY2" fmla="*/ 28164 h 123825"/>
                <a:gd name="connsiteX3" fmla="*/ 28165 w 66675"/>
                <a:gd name="connsiteY3" fmla="*/ 7209 h 123825"/>
                <a:gd name="connsiteX4" fmla="*/ 28165 w 66675"/>
                <a:gd name="connsiteY4" fmla="*/ 7209 h 123825"/>
                <a:gd name="connsiteX5" fmla="*/ 7209 w 66675"/>
                <a:gd name="connsiteY5" fmla="*/ 31974 h 123825"/>
                <a:gd name="connsiteX6" fmla="*/ 14829 w 66675"/>
                <a:gd name="connsiteY6" fmla="*/ 11674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123825">
                  <a:moveTo>
                    <a:pt x="14829" y="116747"/>
                  </a:moveTo>
                  <a:lnTo>
                    <a:pt x="60549" y="112937"/>
                  </a:lnTo>
                  <a:lnTo>
                    <a:pt x="52929" y="28164"/>
                  </a:lnTo>
                  <a:cubicBezTo>
                    <a:pt x="51977" y="15782"/>
                    <a:pt x="40547" y="6257"/>
                    <a:pt x="28165" y="7209"/>
                  </a:cubicBezTo>
                  <a:lnTo>
                    <a:pt x="28165" y="7209"/>
                  </a:lnTo>
                  <a:cubicBezTo>
                    <a:pt x="15782" y="8162"/>
                    <a:pt x="6257" y="19592"/>
                    <a:pt x="7209" y="31974"/>
                  </a:cubicBezTo>
                  <a:lnTo>
                    <a:pt x="14829" y="116747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62D5DD8-A708-4A2D-8578-1E0549B21185}"/>
                </a:ext>
              </a:extLst>
            </p:cNvPr>
            <p:cNvSpPr/>
            <p:nvPr/>
          </p:nvSpPr>
          <p:spPr>
            <a:xfrm>
              <a:off x="9030810" y="6994683"/>
              <a:ext cx="257175" cy="276225"/>
            </a:xfrm>
            <a:custGeom>
              <a:avLst/>
              <a:gdLst>
                <a:gd name="connsiteX0" fmla="*/ 252889 w 257175"/>
                <a:gd name="connsiteY0" fmla="*/ 7144 h 276225"/>
                <a:gd name="connsiteX1" fmla="*/ 240506 w 257175"/>
                <a:gd name="connsiteY1" fmla="*/ 110966 h 276225"/>
                <a:gd name="connsiteX2" fmla="*/ 198596 w 257175"/>
                <a:gd name="connsiteY2" fmla="*/ 208121 h 276225"/>
                <a:gd name="connsiteX3" fmla="*/ 160496 w 257175"/>
                <a:gd name="connsiteY3" fmla="*/ 246221 h 276225"/>
                <a:gd name="connsiteX4" fmla="*/ 110966 w 257175"/>
                <a:gd name="connsiteY4" fmla="*/ 267176 h 276225"/>
                <a:gd name="connsiteX5" fmla="*/ 7144 w 257175"/>
                <a:gd name="connsiteY5" fmla="*/ 259556 h 276225"/>
                <a:gd name="connsiteX6" fmla="*/ 108109 w 257175"/>
                <a:gd name="connsiteY6" fmla="*/ 255746 h 276225"/>
                <a:gd name="connsiteX7" fmla="*/ 187166 w 257175"/>
                <a:gd name="connsiteY7" fmla="*/ 199549 h 276225"/>
                <a:gd name="connsiteX8" fmla="*/ 211931 w 257175"/>
                <a:gd name="connsiteY8" fmla="*/ 155734 h 276225"/>
                <a:gd name="connsiteX9" fmla="*/ 230029 w 257175"/>
                <a:gd name="connsiteY9" fmla="*/ 108109 h 276225"/>
                <a:gd name="connsiteX10" fmla="*/ 252889 w 257175"/>
                <a:gd name="connsiteY10" fmla="*/ 714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7175" h="276225">
                  <a:moveTo>
                    <a:pt x="252889" y="7144"/>
                  </a:moveTo>
                  <a:cubicBezTo>
                    <a:pt x="251936" y="41434"/>
                    <a:pt x="249079" y="76676"/>
                    <a:pt x="240506" y="110966"/>
                  </a:cubicBezTo>
                  <a:cubicBezTo>
                    <a:pt x="232886" y="145256"/>
                    <a:pt x="219551" y="178594"/>
                    <a:pt x="198596" y="208121"/>
                  </a:cubicBezTo>
                  <a:cubicBezTo>
                    <a:pt x="188119" y="222409"/>
                    <a:pt x="174784" y="235744"/>
                    <a:pt x="160496" y="246221"/>
                  </a:cubicBezTo>
                  <a:cubicBezTo>
                    <a:pt x="145256" y="256699"/>
                    <a:pt x="129064" y="264319"/>
                    <a:pt x="110966" y="267176"/>
                  </a:cubicBezTo>
                  <a:cubicBezTo>
                    <a:pt x="75724" y="274796"/>
                    <a:pt x="39529" y="270034"/>
                    <a:pt x="7144" y="259556"/>
                  </a:cubicBezTo>
                  <a:cubicBezTo>
                    <a:pt x="41434" y="264319"/>
                    <a:pt x="75724" y="265271"/>
                    <a:pt x="108109" y="255746"/>
                  </a:cubicBezTo>
                  <a:cubicBezTo>
                    <a:pt x="140494" y="246221"/>
                    <a:pt x="168116" y="226219"/>
                    <a:pt x="187166" y="199549"/>
                  </a:cubicBezTo>
                  <a:cubicBezTo>
                    <a:pt x="196691" y="186214"/>
                    <a:pt x="205264" y="171926"/>
                    <a:pt x="211931" y="155734"/>
                  </a:cubicBezTo>
                  <a:cubicBezTo>
                    <a:pt x="218599" y="140494"/>
                    <a:pt x="224314" y="124301"/>
                    <a:pt x="230029" y="108109"/>
                  </a:cubicBezTo>
                  <a:cubicBezTo>
                    <a:pt x="239554" y="75724"/>
                    <a:pt x="246221" y="41434"/>
                    <a:pt x="252889" y="7144"/>
                  </a:cubicBezTo>
                  <a:close/>
                </a:path>
              </a:pathLst>
            </a:custGeom>
            <a:solidFill>
              <a:srgbClr val="CCD9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FDF51E1-1B88-4AF1-941C-5627558DC532}"/>
                </a:ext>
              </a:extLst>
            </p:cNvPr>
            <p:cNvSpPr/>
            <p:nvPr/>
          </p:nvSpPr>
          <p:spPr>
            <a:xfrm>
              <a:off x="9568020" y="6956583"/>
              <a:ext cx="342900" cy="876300"/>
            </a:xfrm>
            <a:custGeom>
              <a:avLst/>
              <a:gdLst>
                <a:gd name="connsiteX0" fmla="*/ 318611 w 342900"/>
                <a:gd name="connsiteY0" fmla="*/ 488156 h 876300"/>
                <a:gd name="connsiteX1" fmla="*/ 212884 w 342900"/>
                <a:gd name="connsiteY1" fmla="*/ 872014 h 876300"/>
                <a:gd name="connsiteX2" fmla="*/ 212884 w 342900"/>
                <a:gd name="connsiteY2" fmla="*/ 872014 h 876300"/>
                <a:gd name="connsiteX3" fmla="*/ 7144 w 342900"/>
                <a:gd name="connsiteY3" fmla="*/ 36671 h 876300"/>
                <a:gd name="connsiteX4" fmla="*/ 307181 w 342900"/>
                <a:gd name="connsiteY4" fmla="*/ 7144 h 876300"/>
                <a:gd name="connsiteX5" fmla="*/ 313849 w 342900"/>
                <a:gd name="connsiteY5" fmla="*/ 28099 h 876300"/>
                <a:gd name="connsiteX6" fmla="*/ 318611 w 342900"/>
                <a:gd name="connsiteY6" fmla="*/ 488156 h 87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900" h="876300">
                  <a:moveTo>
                    <a:pt x="318611" y="488156"/>
                  </a:moveTo>
                  <a:cubicBezTo>
                    <a:pt x="303371" y="621506"/>
                    <a:pt x="250031" y="762476"/>
                    <a:pt x="212884" y="872014"/>
                  </a:cubicBezTo>
                  <a:cubicBezTo>
                    <a:pt x="212884" y="872014"/>
                    <a:pt x="212884" y="872014"/>
                    <a:pt x="212884" y="872014"/>
                  </a:cubicBezTo>
                  <a:cubicBezTo>
                    <a:pt x="57626" y="421481"/>
                    <a:pt x="7144" y="36671"/>
                    <a:pt x="7144" y="36671"/>
                  </a:cubicBezTo>
                  <a:lnTo>
                    <a:pt x="307181" y="7144"/>
                  </a:lnTo>
                  <a:cubicBezTo>
                    <a:pt x="310039" y="13811"/>
                    <a:pt x="311944" y="21431"/>
                    <a:pt x="313849" y="28099"/>
                  </a:cubicBezTo>
                  <a:cubicBezTo>
                    <a:pt x="350044" y="163354"/>
                    <a:pt x="341471" y="286226"/>
                    <a:pt x="318611" y="488156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5B961C6-C4BB-4587-8591-B3029A765F78}"/>
                </a:ext>
              </a:extLst>
            </p:cNvPr>
            <p:cNvSpPr/>
            <p:nvPr/>
          </p:nvSpPr>
          <p:spPr>
            <a:xfrm>
              <a:off x="9270840" y="6839080"/>
              <a:ext cx="781050" cy="819150"/>
            </a:xfrm>
            <a:custGeom>
              <a:avLst/>
              <a:gdLst>
                <a:gd name="connsiteX0" fmla="*/ 300514 w 781050"/>
                <a:gd name="connsiteY0" fmla="*/ 162747 h 819150"/>
                <a:gd name="connsiteX1" fmla="*/ 484346 w 781050"/>
                <a:gd name="connsiteY1" fmla="*/ 590419 h 819150"/>
                <a:gd name="connsiteX2" fmla="*/ 7144 w 781050"/>
                <a:gd name="connsiteY2" fmla="*/ 539937 h 819150"/>
                <a:gd name="connsiteX3" fmla="*/ 7144 w 781050"/>
                <a:gd name="connsiteY3" fmla="*/ 619947 h 819150"/>
                <a:gd name="connsiteX4" fmla="*/ 733901 w 781050"/>
                <a:gd name="connsiteY4" fmla="*/ 814257 h 819150"/>
                <a:gd name="connsiteX5" fmla="*/ 779621 w 781050"/>
                <a:gd name="connsiteY5" fmla="*/ 765679 h 819150"/>
                <a:gd name="connsiteX6" fmla="*/ 559594 w 781050"/>
                <a:gd name="connsiteY6" fmla="*/ 47494 h 819150"/>
                <a:gd name="connsiteX7" fmla="*/ 532924 w 781050"/>
                <a:gd name="connsiteY7" fmla="*/ 28444 h 819150"/>
                <a:gd name="connsiteX8" fmla="*/ 300514 w 781050"/>
                <a:gd name="connsiteY8" fmla="*/ 142744 h 819150"/>
                <a:gd name="connsiteX9" fmla="*/ 300514 w 781050"/>
                <a:gd name="connsiteY9" fmla="*/ 162747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1050" h="819150">
                  <a:moveTo>
                    <a:pt x="300514" y="162747"/>
                  </a:moveTo>
                  <a:cubicBezTo>
                    <a:pt x="334804" y="338959"/>
                    <a:pt x="393859" y="484692"/>
                    <a:pt x="484346" y="590419"/>
                  </a:cubicBezTo>
                  <a:lnTo>
                    <a:pt x="7144" y="539937"/>
                  </a:lnTo>
                  <a:cubicBezTo>
                    <a:pt x="20479" y="568512"/>
                    <a:pt x="20479" y="595182"/>
                    <a:pt x="7144" y="619947"/>
                  </a:cubicBezTo>
                  <a:cubicBezTo>
                    <a:pt x="284321" y="733294"/>
                    <a:pt x="541496" y="819019"/>
                    <a:pt x="733901" y="814257"/>
                  </a:cubicBezTo>
                  <a:cubicBezTo>
                    <a:pt x="759619" y="813304"/>
                    <a:pt x="780574" y="792349"/>
                    <a:pt x="779621" y="765679"/>
                  </a:cubicBezTo>
                  <a:cubicBezTo>
                    <a:pt x="770096" y="491359"/>
                    <a:pt x="709136" y="244662"/>
                    <a:pt x="559594" y="47494"/>
                  </a:cubicBezTo>
                  <a:cubicBezTo>
                    <a:pt x="552926" y="38922"/>
                    <a:pt x="543401" y="32254"/>
                    <a:pt x="532924" y="28444"/>
                  </a:cubicBezTo>
                  <a:cubicBezTo>
                    <a:pt x="411004" y="-15371"/>
                    <a:pt x="322421" y="1774"/>
                    <a:pt x="300514" y="142744"/>
                  </a:cubicBezTo>
                  <a:cubicBezTo>
                    <a:pt x="299561" y="149412"/>
                    <a:pt x="299561" y="156079"/>
                    <a:pt x="300514" y="16274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</p:grp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65565897-5CB4-4157-951B-CFCA053B2F1F}"/>
              </a:ext>
            </a:extLst>
          </p:cNvPr>
          <p:cNvSpPr>
            <a:spLocks/>
          </p:cNvSpPr>
          <p:nvPr/>
        </p:nvSpPr>
        <p:spPr bwMode="auto">
          <a:xfrm>
            <a:off x="0" y="1"/>
            <a:ext cx="7326751" cy="6858000"/>
          </a:xfrm>
          <a:custGeom>
            <a:avLst/>
            <a:gdLst>
              <a:gd name="connsiteX0" fmla="*/ 6290878 w 14557829"/>
              <a:gd name="connsiteY0" fmla="*/ 1974298 h 13716000"/>
              <a:gd name="connsiteX1" fmla="*/ 4511539 w 14557829"/>
              <a:gd name="connsiteY1" fmla="*/ 2703779 h 13716000"/>
              <a:gd name="connsiteX2" fmla="*/ 3920226 w 14557829"/>
              <a:gd name="connsiteY2" fmla="*/ 2936133 h 13716000"/>
              <a:gd name="connsiteX3" fmla="*/ 3806824 w 14557829"/>
              <a:gd name="connsiteY3" fmla="*/ 2936133 h 13716000"/>
              <a:gd name="connsiteX4" fmla="*/ 1970784 w 14557829"/>
              <a:gd name="connsiteY4" fmla="*/ 4862503 h 13716000"/>
              <a:gd name="connsiteX5" fmla="*/ 2057186 w 14557829"/>
              <a:gd name="connsiteY5" fmla="*/ 5413666 h 13716000"/>
              <a:gd name="connsiteX6" fmla="*/ 1870882 w 14557829"/>
              <a:gd name="connsiteY6" fmla="*/ 6399817 h 13716000"/>
              <a:gd name="connsiteX7" fmla="*/ 1430772 w 14557829"/>
              <a:gd name="connsiteY7" fmla="*/ 7637233 h 13716000"/>
              <a:gd name="connsiteX8" fmla="*/ 3412616 w 14557829"/>
              <a:gd name="connsiteY8" fmla="*/ 8896262 h 13716000"/>
              <a:gd name="connsiteX9" fmla="*/ 3431516 w 14557829"/>
              <a:gd name="connsiteY9" fmla="*/ 8896262 h 13716000"/>
              <a:gd name="connsiteX10" fmla="*/ 3958028 w 14557829"/>
              <a:gd name="connsiteY10" fmla="*/ 9201564 h 13716000"/>
              <a:gd name="connsiteX11" fmla="*/ 5318857 w 14557829"/>
              <a:gd name="connsiteY11" fmla="*/ 10774001 h 13716000"/>
              <a:gd name="connsiteX12" fmla="*/ 7200799 w 14557829"/>
              <a:gd name="connsiteY12" fmla="*/ 10147188 h 13716000"/>
              <a:gd name="connsiteX13" fmla="*/ 8793832 w 14557829"/>
              <a:gd name="connsiteY13" fmla="*/ 10041818 h 13716000"/>
              <a:gd name="connsiteX14" fmla="*/ 9933257 w 14557829"/>
              <a:gd name="connsiteY14" fmla="*/ 10892879 h 13716000"/>
              <a:gd name="connsiteX15" fmla="*/ 13027525 w 14557829"/>
              <a:gd name="connsiteY15" fmla="*/ 9450128 h 13716000"/>
              <a:gd name="connsiteX16" fmla="*/ 13103126 w 14557829"/>
              <a:gd name="connsiteY16" fmla="*/ 8180291 h 13716000"/>
              <a:gd name="connsiteX17" fmla="*/ 12549614 w 14557829"/>
              <a:gd name="connsiteY17" fmla="*/ 6016164 h 13716000"/>
              <a:gd name="connsiteX18" fmla="*/ 10767575 w 14557829"/>
              <a:gd name="connsiteY18" fmla="*/ 3360312 h 13716000"/>
              <a:gd name="connsiteX19" fmla="*/ 10632572 w 14557829"/>
              <a:gd name="connsiteY19" fmla="*/ 3363014 h 13716000"/>
              <a:gd name="connsiteX20" fmla="*/ 10243764 w 14557829"/>
              <a:gd name="connsiteY20" fmla="*/ 3209012 h 13716000"/>
              <a:gd name="connsiteX21" fmla="*/ 8907235 w 14557829"/>
              <a:gd name="connsiteY21" fmla="*/ 2655147 h 13716000"/>
              <a:gd name="connsiteX22" fmla="*/ 8488726 w 14557829"/>
              <a:gd name="connsiteY22" fmla="*/ 2701078 h 13716000"/>
              <a:gd name="connsiteX23" fmla="*/ 7916314 w 14557829"/>
              <a:gd name="connsiteY23" fmla="*/ 2563287 h 13716000"/>
              <a:gd name="connsiteX24" fmla="*/ 6290878 w 14557829"/>
              <a:gd name="connsiteY24" fmla="*/ 1974298 h 13716000"/>
              <a:gd name="connsiteX25" fmla="*/ 0 w 14557829"/>
              <a:gd name="connsiteY25" fmla="*/ 0 h 13716000"/>
              <a:gd name="connsiteX26" fmla="*/ 14557829 w 14557829"/>
              <a:gd name="connsiteY26" fmla="*/ 0 h 13716000"/>
              <a:gd name="connsiteX27" fmla="*/ 14557829 w 14557829"/>
              <a:gd name="connsiteY27" fmla="*/ 13716000 h 13716000"/>
              <a:gd name="connsiteX28" fmla="*/ 0 w 14557829"/>
              <a:gd name="connsiteY28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557829" h="13716000">
                <a:moveTo>
                  <a:pt x="6290878" y="1974298"/>
                </a:moveTo>
                <a:cubicBezTo>
                  <a:pt x="5599663" y="1974298"/>
                  <a:pt x="4970550" y="2252582"/>
                  <a:pt x="4511539" y="2703779"/>
                </a:cubicBezTo>
                <a:cubicBezTo>
                  <a:pt x="4354936" y="2857781"/>
                  <a:pt x="4141632" y="2941536"/>
                  <a:pt x="3920226" y="2936133"/>
                </a:cubicBezTo>
                <a:cubicBezTo>
                  <a:pt x="3882426" y="2936133"/>
                  <a:pt x="3844625" y="2936133"/>
                  <a:pt x="3806824" y="2936133"/>
                </a:cubicBezTo>
                <a:cubicBezTo>
                  <a:pt x="2770002" y="2971256"/>
                  <a:pt x="1957284" y="3825019"/>
                  <a:pt x="1970784" y="4862503"/>
                </a:cubicBezTo>
                <a:cubicBezTo>
                  <a:pt x="1970784" y="5054329"/>
                  <a:pt x="2003185" y="5238050"/>
                  <a:pt x="2057186" y="5413666"/>
                </a:cubicBezTo>
                <a:cubicBezTo>
                  <a:pt x="2162488" y="5754091"/>
                  <a:pt x="2100387" y="6126937"/>
                  <a:pt x="1870882" y="6399817"/>
                </a:cubicBezTo>
                <a:cubicBezTo>
                  <a:pt x="1592776" y="6734838"/>
                  <a:pt x="1425372" y="7167123"/>
                  <a:pt x="1430772" y="7637233"/>
                </a:cubicBezTo>
                <a:cubicBezTo>
                  <a:pt x="1441573" y="8685524"/>
                  <a:pt x="2364993" y="8896262"/>
                  <a:pt x="3412616" y="8896262"/>
                </a:cubicBezTo>
                <a:cubicBezTo>
                  <a:pt x="3418016" y="8896262"/>
                  <a:pt x="3426116" y="8896262"/>
                  <a:pt x="3431516" y="8896262"/>
                </a:cubicBezTo>
                <a:cubicBezTo>
                  <a:pt x="3650221" y="8893561"/>
                  <a:pt x="3850025" y="9012440"/>
                  <a:pt x="3958028" y="9201564"/>
                </a:cubicBezTo>
                <a:cubicBezTo>
                  <a:pt x="4392737" y="9974274"/>
                  <a:pt x="4422437" y="10463296"/>
                  <a:pt x="5318857" y="10774001"/>
                </a:cubicBezTo>
                <a:cubicBezTo>
                  <a:pt x="6379980" y="11144145"/>
                  <a:pt x="6925393" y="10452489"/>
                  <a:pt x="7200799" y="10147188"/>
                </a:cubicBezTo>
                <a:cubicBezTo>
                  <a:pt x="7649008" y="9650060"/>
                  <a:pt x="8248421" y="9709499"/>
                  <a:pt x="8793832" y="10041818"/>
                </a:cubicBezTo>
                <a:cubicBezTo>
                  <a:pt x="9088139" y="10220136"/>
                  <a:pt x="9350044" y="10665930"/>
                  <a:pt x="9933257" y="10892879"/>
                </a:cubicBezTo>
                <a:cubicBezTo>
                  <a:pt x="11177984" y="11379200"/>
                  <a:pt x="12652216" y="10663228"/>
                  <a:pt x="13027525" y="9450128"/>
                </a:cubicBezTo>
                <a:cubicBezTo>
                  <a:pt x="13097726" y="9225880"/>
                  <a:pt x="12957323" y="8364012"/>
                  <a:pt x="13103126" y="8180291"/>
                </a:cubicBezTo>
                <a:cubicBezTo>
                  <a:pt x="13502735" y="7672356"/>
                  <a:pt x="12549614" y="6713223"/>
                  <a:pt x="12549614" y="6016164"/>
                </a:cubicBezTo>
                <a:cubicBezTo>
                  <a:pt x="12549614" y="4373480"/>
                  <a:pt x="12144605" y="3870949"/>
                  <a:pt x="10767575" y="3360312"/>
                </a:cubicBezTo>
                <a:cubicBezTo>
                  <a:pt x="10724374" y="3344102"/>
                  <a:pt x="10678473" y="3360312"/>
                  <a:pt x="10632572" y="3363014"/>
                </a:cubicBezTo>
                <a:cubicBezTo>
                  <a:pt x="10486769" y="3368418"/>
                  <a:pt x="10346366" y="3314382"/>
                  <a:pt x="10243764" y="3209012"/>
                </a:cubicBezTo>
                <a:cubicBezTo>
                  <a:pt x="9903557" y="2865886"/>
                  <a:pt x="9431046" y="2655147"/>
                  <a:pt x="8907235" y="2655147"/>
                </a:cubicBezTo>
                <a:cubicBezTo>
                  <a:pt x="8764132" y="2655147"/>
                  <a:pt x="8623729" y="2671358"/>
                  <a:pt x="8488726" y="2701078"/>
                </a:cubicBezTo>
                <a:cubicBezTo>
                  <a:pt x="8286222" y="2747008"/>
                  <a:pt x="8075617" y="2695674"/>
                  <a:pt x="7916314" y="2563287"/>
                </a:cubicBezTo>
                <a:cubicBezTo>
                  <a:pt x="7476204" y="2195844"/>
                  <a:pt x="6909192" y="1974298"/>
                  <a:pt x="6290878" y="1974298"/>
                </a:cubicBezTo>
                <a:close/>
                <a:moveTo>
                  <a:pt x="0" y="0"/>
                </a:moveTo>
                <a:lnTo>
                  <a:pt x="14557829" y="0"/>
                </a:lnTo>
                <a:lnTo>
                  <a:pt x="14557829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72E3A"/>
              </a:solidFill>
              <a:latin typeface="Calibri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74DB8AAA-3B5B-43BB-9A20-78368B3D985B}"/>
              </a:ext>
            </a:extLst>
          </p:cNvPr>
          <p:cNvGrpSpPr/>
          <p:nvPr/>
        </p:nvGrpSpPr>
        <p:grpSpPr>
          <a:xfrm>
            <a:off x="1175976" y="3033525"/>
            <a:ext cx="1197443" cy="1937781"/>
            <a:chOff x="5400220" y="6066948"/>
            <a:chExt cx="2395198" cy="3876066"/>
          </a:xfrm>
        </p:grpSpPr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91D7E18-F14B-4843-8D57-D8F425FC7D6C}"/>
                </a:ext>
              </a:extLst>
            </p:cNvPr>
            <p:cNvSpPr/>
            <p:nvPr/>
          </p:nvSpPr>
          <p:spPr>
            <a:xfrm>
              <a:off x="7378270" y="7163078"/>
              <a:ext cx="152400" cy="123825"/>
            </a:xfrm>
            <a:custGeom>
              <a:avLst/>
              <a:gdLst>
                <a:gd name="connsiteX0" fmla="*/ 36004 w 152400"/>
                <a:gd name="connsiteY0" fmla="*/ 122883 h 123825"/>
                <a:gd name="connsiteX1" fmla="*/ 9128 w 152400"/>
                <a:gd name="connsiteY1" fmla="*/ 47522 h 123825"/>
                <a:gd name="connsiteX2" fmla="*/ 116787 w 152400"/>
                <a:gd name="connsiteY2" fmla="*/ 9128 h 123825"/>
                <a:gd name="connsiteX3" fmla="*/ 143663 w 152400"/>
                <a:gd name="connsiteY3" fmla="*/ 8449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123825">
                  <a:moveTo>
                    <a:pt x="36004" y="122883"/>
                  </a:moveTo>
                  <a:lnTo>
                    <a:pt x="9128" y="47522"/>
                  </a:lnTo>
                  <a:lnTo>
                    <a:pt x="116787" y="9128"/>
                  </a:lnTo>
                  <a:lnTo>
                    <a:pt x="143663" y="84490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4CB0C35-4DD2-4F4F-AD0D-1D1D1BE7129B}"/>
                </a:ext>
              </a:extLst>
            </p:cNvPr>
            <p:cNvSpPr/>
            <p:nvPr/>
          </p:nvSpPr>
          <p:spPr>
            <a:xfrm>
              <a:off x="6357448" y="6697741"/>
              <a:ext cx="561975" cy="781050"/>
            </a:xfrm>
            <a:custGeom>
              <a:avLst/>
              <a:gdLst>
                <a:gd name="connsiteX0" fmla="*/ 547859 w 561975"/>
                <a:gd name="connsiteY0" fmla="*/ 672703 h 781050"/>
                <a:gd name="connsiteX1" fmla="*/ 343072 w 561975"/>
                <a:gd name="connsiteY1" fmla="*/ 781288 h 781050"/>
                <a:gd name="connsiteX2" fmla="*/ 16364 w 561975"/>
                <a:gd name="connsiteY2" fmla="*/ 178356 h 781050"/>
                <a:gd name="connsiteX3" fmla="*/ 121139 w 561975"/>
                <a:gd name="connsiteY3" fmla="*/ 7858 h 781050"/>
                <a:gd name="connsiteX4" fmla="*/ 157334 w 561975"/>
                <a:gd name="connsiteY4" fmla="*/ 7858 h 781050"/>
                <a:gd name="connsiteX5" fmla="*/ 225914 w 561975"/>
                <a:gd name="connsiteY5" fmla="*/ 35481 h 781050"/>
                <a:gd name="connsiteX6" fmla="*/ 547859 w 561975"/>
                <a:gd name="connsiteY6" fmla="*/ 672703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75" h="781050">
                  <a:moveTo>
                    <a:pt x="547859" y="672703"/>
                  </a:moveTo>
                  <a:cubicBezTo>
                    <a:pt x="505949" y="726043"/>
                    <a:pt x="450704" y="769858"/>
                    <a:pt x="343072" y="781288"/>
                  </a:cubicBezTo>
                  <a:cubicBezTo>
                    <a:pt x="224961" y="658416"/>
                    <a:pt x="119234" y="433626"/>
                    <a:pt x="16364" y="178356"/>
                  </a:cubicBezTo>
                  <a:cubicBezTo>
                    <a:pt x="-15069" y="101203"/>
                    <a:pt x="37319" y="13573"/>
                    <a:pt x="121139" y="7858"/>
                  </a:cubicBezTo>
                  <a:cubicBezTo>
                    <a:pt x="132569" y="6906"/>
                    <a:pt x="143999" y="6906"/>
                    <a:pt x="157334" y="7858"/>
                  </a:cubicBezTo>
                  <a:cubicBezTo>
                    <a:pt x="182099" y="9763"/>
                    <a:pt x="206864" y="19288"/>
                    <a:pt x="225914" y="35481"/>
                  </a:cubicBezTo>
                  <a:cubicBezTo>
                    <a:pt x="525951" y="282178"/>
                    <a:pt x="601199" y="488871"/>
                    <a:pt x="547859" y="67270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E2D04FA-0AA6-4D0A-9477-50BD93E114BF}"/>
                </a:ext>
              </a:extLst>
            </p:cNvPr>
            <p:cNvSpPr/>
            <p:nvPr/>
          </p:nvSpPr>
          <p:spPr>
            <a:xfrm>
              <a:off x="6612413" y="7112175"/>
              <a:ext cx="904875" cy="304800"/>
            </a:xfrm>
            <a:custGeom>
              <a:avLst/>
              <a:gdLst>
                <a:gd name="connsiteX0" fmla="*/ 887254 w 904875"/>
                <a:gd name="connsiteY0" fmla="*/ 60150 h 304800"/>
                <a:gd name="connsiteX1" fmla="*/ 903446 w 904875"/>
                <a:gd name="connsiteY1" fmla="*/ 167782 h 304800"/>
                <a:gd name="connsiteX2" fmla="*/ 40481 w 904875"/>
                <a:gd name="connsiteY2" fmla="*/ 281130 h 304800"/>
                <a:gd name="connsiteX3" fmla="*/ 7144 w 904875"/>
                <a:gd name="connsiteY3" fmla="*/ 51577 h 304800"/>
                <a:gd name="connsiteX4" fmla="*/ 887254 w 904875"/>
                <a:gd name="connsiteY4" fmla="*/ 6015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875" h="304800">
                  <a:moveTo>
                    <a:pt x="887254" y="60150"/>
                  </a:moveTo>
                  <a:lnTo>
                    <a:pt x="903446" y="167782"/>
                  </a:lnTo>
                  <a:cubicBezTo>
                    <a:pt x="419576" y="259222"/>
                    <a:pt x="124301" y="337327"/>
                    <a:pt x="40481" y="281130"/>
                  </a:cubicBezTo>
                  <a:lnTo>
                    <a:pt x="7144" y="51577"/>
                  </a:lnTo>
                  <a:cubicBezTo>
                    <a:pt x="108109" y="-73200"/>
                    <a:pt x="451009" y="109680"/>
                    <a:pt x="887254" y="6015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9916F99F-8B24-449C-B0DE-A3168D949C1A}"/>
                </a:ext>
              </a:extLst>
            </p:cNvPr>
            <p:cNvSpPr/>
            <p:nvPr/>
          </p:nvSpPr>
          <p:spPr>
            <a:xfrm>
              <a:off x="7472271" y="7074672"/>
              <a:ext cx="238125" cy="171450"/>
            </a:xfrm>
            <a:custGeom>
              <a:avLst/>
              <a:gdLst>
                <a:gd name="connsiteX0" fmla="*/ 235040 w 238125"/>
                <a:gd name="connsiteY0" fmla="*/ 32882 h 171450"/>
                <a:gd name="connsiteX1" fmla="*/ 235040 w 238125"/>
                <a:gd name="connsiteY1" fmla="*/ 32882 h 171450"/>
                <a:gd name="connsiteX2" fmla="*/ 227420 w 238125"/>
                <a:gd name="connsiteY2" fmla="*/ 61457 h 171450"/>
                <a:gd name="connsiteX3" fmla="*/ 65495 w 238125"/>
                <a:gd name="connsiteY3" fmla="*/ 169090 h 171450"/>
                <a:gd name="connsiteX4" fmla="*/ 35968 w 238125"/>
                <a:gd name="connsiteY4" fmla="*/ 165280 h 171450"/>
                <a:gd name="connsiteX5" fmla="*/ 13108 w 238125"/>
                <a:gd name="connsiteY5" fmla="*/ 130990 h 171450"/>
                <a:gd name="connsiteX6" fmla="*/ 29300 w 238125"/>
                <a:gd name="connsiteY6" fmla="*/ 71935 h 171450"/>
                <a:gd name="connsiteX7" fmla="*/ 87403 w 238125"/>
                <a:gd name="connsiteY7" fmla="*/ 30025 h 171450"/>
                <a:gd name="connsiteX8" fmla="*/ 235040 w 238125"/>
                <a:gd name="connsiteY8" fmla="*/ 3288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125" h="171450">
                  <a:moveTo>
                    <a:pt x="235040" y="32882"/>
                  </a:moveTo>
                  <a:lnTo>
                    <a:pt x="235040" y="32882"/>
                  </a:lnTo>
                  <a:cubicBezTo>
                    <a:pt x="240755" y="41455"/>
                    <a:pt x="237898" y="54790"/>
                    <a:pt x="227420" y="61457"/>
                  </a:cubicBezTo>
                  <a:lnTo>
                    <a:pt x="65495" y="169090"/>
                  </a:lnTo>
                  <a:cubicBezTo>
                    <a:pt x="55018" y="175757"/>
                    <a:pt x="41683" y="174805"/>
                    <a:pt x="35968" y="165280"/>
                  </a:cubicBezTo>
                  <a:lnTo>
                    <a:pt x="13108" y="130990"/>
                  </a:lnTo>
                  <a:cubicBezTo>
                    <a:pt x="725" y="112892"/>
                    <a:pt x="8345" y="86222"/>
                    <a:pt x="29300" y="71935"/>
                  </a:cubicBezTo>
                  <a:lnTo>
                    <a:pt x="87403" y="30025"/>
                  </a:lnTo>
                  <a:cubicBezTo>
                    <a:pt x="130265" y="2402"/>
                    <a:pt x="210275" y="-4265"/>
                    <a:pt x="235040" y="32882"/>
                  </a:cubicBez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043D088-ACE5-4985-B615-45F2D75B3DB0}"/>
                </a:ext>
              </a:extLst>
            </p:cNvPr>
            <p:cNvSpPr/>
            <p:nvPr/>
          </p:nvSpPr>
          <p:spPr>
            <a:xfrm>
              <a:off x="7484903" y="7042045"/>
              <a:ext cx="76200" cy="133350"/>
            </a:xfrm>
            <a:custGeom>
              <a:avLst/>
              <a:gdLst>
                <a:gd name="connsiteX0" fmla="*/ 57626 w 76200"/>
                <a:gd name="connsiteY0" fmla="*/ 129327 h 133350"/>
                <a:gd name="connsiteX1" fmla="*/ 7144 w 76200"/>
                <a:gd name="connsiteY1" fmla="*/ 120755 h 133350"/>
                <a:gd name="connsiteX2" fmla="*/ 22384 w 76200"/>
                <a:gd name="connsiteY2" fmla="*/ 28362 h 133350"/>
                <a:gd name="connsiteX3" fmla="*/ 51911 w 76200"/>
                <a:gd name="connsiteY3" fmla="*/ 7407 h 133350"/>
                <a:gd name="connsiteX4" fmla="*/ 51911 w 76200"/>
                <a:gd name="connsiteY4" fmla="*/ 7407 h 133350"/>
                <a:gd name="connsiteX5" fmla="*/ 72866 w 76200"/>
                <a:gd name="connsiteY5" fmla="*/ 36935 h 133350"/>
                <a:gd name="connsiteX6" fmla="*/ 57626 w 76200"/>
                <a:gd name="connsiteY6" fmla="*/ 12932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33350">
                  <a:moveTo>
                    <a:pt x="57626" y="129327"/>
                  </a:moveTo>
                  <a:lnTo>
                    <a:pt x="7144" y="120755"/>
                  </a:lnTo>
                  <a:lnTo>
                    <a:pt x="22384" y="28362"/>
                  </a:lnTo>
                  <a:cubicBezTo>
                    <a:pt x="24289" y="14075"/>
                    <a:pt x="37624" y="5502"/>
                    <a:pt x="51911" y="7407"/>
                  </a:cubicBezTo>
                  <a:lnTo>
                    <a:pt x="51911" y="7407"/>
                  </a:lnTo>
                  <a:cubicBezTo>
                    <a:pt x="66199" y="9312"/>
                    <a:pt x="74771" y="22647"/>
                    <a:pt x="72866" y="36935"/>
                  </a:cubicBezTo>
                  <a:lnTo>
                    <a:pt x="57626" y="129327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3F47ABBC-870F-4880-9C77-713D26191E9F}"/>
                </a:ext>
              </a:extLst>
            </p:cNvPr>
            <p:cNvSpPr/>
            <p:nvPr/>
          </p:nvSpPr>
          <p:spPr>
            <a:xfrm>
              <a:off x="5467268" y="9363302"/>
              <a:ext cx="238125" cy="266700"/>
            </a:xfrm>
            <a:custGeom>
              <a:avLst/>
              <a:gdLst>
                <a:gd name="connsiteX0" fmla="*/ 191296 w 238125"/>
                <a:gd name="connsiteY0" fmla="*/ 10065 h 266700"/>
                <a:gd name="connsiteX1" fmla="*/ 236538 w 238125"/>
                <a:gd name="connsiteY1" fmla="*/ 48025 h 266700"/>
                <a:gd name="connsiteX2" fmla="*/ 55307 w 238125"/>
                <a:gd name="connsiteY2" fmla="*/ 264019 h 266700"/>
                <a:gd name="connsiteX3" fmla="*/ 10065 w 238125"/>
                <a:gd name="connsiteY3" fmla="*/ 226059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266700">
                  <a:moveTo>
                    <a:pt x="191296" y="10065"/>
                  </a:moveTo>
                  <a:lnTo>
                    <a:pt x="236538" y="48025"/>
                  </a:lnTo>
                  <a:lnTo>
                    <a:pt x="55307" y="264019"/>
                  </a:lnTo>
                  <a:lnTo>
                    <a:pt x="10065" y="226059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CA95F3-5EDF-49E8-96E4-D59F3942A4C3}"/>
                </a:ext>
              </a:extLst>
            </p:cNvPr>
            <p:cNvSpPr/>
            <p:nvPr/>
          </p:nvSpPr>
          <p:spPr>
            <a:xfrm>
              <a:off x="5400220" y="9540765"/>
              <a:ext cx="257175" cy="295275"/>
            </a:xfrm>
            <a:custGeom>
              <a:avLst/>
              <a:gdLst>
                <a:gd name="connsiteX0" fmla="*/ 202066 w 257175"/>
                <a:gd name="connsiteY0" fmla="*/ 278558 h 295275"/>
                <a:gd name="connsiteX1" fmla="*/ 38236 w 257175"/>
                <a:gd name="connsiteY1" fmla="*/ 129967 h 295275"/>
                <a:gd name="connsiteX2" fmla="*/ 33474 w 257175"/>
                <a:gd name="connsiteY2" fmla="*/ 126158 h 295275"/>
                <a:gd name="connsiteX3" fmla="*/ 24901 w 257175"/>
                <a:gd name="connsiteY3" fmla="*/ 118537 h 295275"/>
                <a:gd name="connsiteX4" fmla="*/ 22996 w 257175"/>
                <a:gd name="connsiteY4" fmla="*/ 38528 h 295275"/>
                <a:gd name="connsiteX5" fmla="*/ 44904 w 257175"/>
                <a:gd name="connsiteY5" fmla="*/ 15667 h 295275"/>
                <a:gd name="connsiteX6" fmla="*/ 87766 w 257175"/>
                <a:gd name="connsiteY6" fmla="*/ 20430 h 295275"/>
                <a:gd name="connsiteX7" fmla="*/ 162061 w 257175"/>
                <a:gd name="connsiteY7" fmla="*/ 76628 h 295275"/>
                <a:gd name="connsiteX8" fmla="*/ 178254 w 257175"/>
                <a:gd name="connsiteY8" fmla="*/ 105203 h 295275"/>
                <a:gd name="connsiteX9" fmla="*/ 247786 w 257175"/>
                <a:gd name="connsiteY9" fmla="*/ 240458 h 295275"/>
                <a:gd name="connsiteX10" fmla="*/ 254454 w 257175"/>
                <a:gd name="connsiteY10" fmla="*/ 263317 h 295275"/>
                <a:gd name="connsiteX11" fmla="*/ 251596 w 257175"/>
                <a:gd name="connsiteY11" fmla="*/ 274747 h 295275"/>
                <a:gd name="connsiteX12" fmla="*/ 202066 w 257175"/>
                <a:gd name="connsiteY12" fmla="*/ 278558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7175" h="295275">
                  <a:moveTo>
                    <a:pt x="202066" y="278558"/>
                  </a:moveTo>
                  <a:cubicBezTo>
                    <a:pt x="164919" y="217597"/>
                    <a:pt x="107769" y="169020"/>
                    <a:pt x="38236" y="129967"/>
                  </a:cubicBezTo>
                  <a:cubicBezTo>
                    <a:pt x="36331" y="129015"/>
                    <a:pt x="34426" y="128062"/>
                    <a:pt x="33474" y="126158"/>
                  </a:cubicBezTo>
                  <a:lnTo>
                    <a:pt x="24901" y="118537"/>
                  </a:lnTo>
                  <a:cubicBezTo>
                    <a:pt x="2041" y="96630"/>
                    <a:pt x="1089" y="61387"/>
                    <a:pt x="22996" y="38528"/>
                  </a:cubicBezTo>
                  <a:lnTo>
                    <a:pt x="44904" y="15667"/>
                  </a:lnTo>
                  <a:cubicBezTo>
                    <a:pt x="57286" y="2333"/>
                    <a:pt x="79194" y="5190"/>
                    <a:pt x="87766" y="20430"/>
                  </a:cubicBezTo>
                  <a:cubicBezTo>
                    <a:pt x="102054" y="44242"/>
                    <a:pt x="127771" y="63292"/>
                    <a:pt x="162061" y="76628"/>
                  </a:cubicBezTo>
                  <a:cubicBezTo>
                    <a:pt x="173491" y="81390"/>
                    <a:pt x="180159" y="92820"/>
                    <a:pt x="178254" y="105203"/>
                  </a:cubicBezTo>
                  <a:cubicBezTo>
                    <a:pt x="172539" y="150922"/>
                    <a:pt x="205876" y="195690"/>
                    <a:pt x="247786" y="240458"/>
                  </a:cubicBezTo>
                  <a:cubicBezTo>
                    <a:pt x="253501" y="246172"/>
                    <a:pt x="256359" y="255697"/>
                    <a:pt x="254454" y="263317"/>
                  </a:cubicBezTo>
                  <a:cubicBezTo>
                    <a:pt x="253501" y="268080"/>
                    <a:pt x="252549" y="271890"/>
                    <a:pt x="251596" y="274747"/>
                  </a:cubicBezTo>
                  <a:cubicBezTo>
                    <a:pt x="242071" y="295703"/>
                    <a:pt x="213496" y="297608"/>
                    <a:pt x="202066" y="27855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FE83D86-5EBD-41E1-8568-033911BB0296}"/>
                </a:ext>
              </a:extLst>
            </p:cNvPr>
            <p:cNvSpPr/>
            <p:nvPr/>
          </p:nvSpPr>
          <p:spPr>
            <a:xfrm>
              <a:off x="6620505" y="9538846"/>
              <a:ext cx="85725" cy="295275"/>
            </a:xfrm>
            <a:custGeom>
              <a:avLst/>
              <a:gdLst>
                <a:gd name="connsiteX0" fmla="*/ 25012 w 85725"/>
                <a:gd name="connsiteY0" fmla="*/ 7572 h 295275"/>
                <a:gd name="connsiteX1" fmla="*/ 83955 w 85725"/>
                <a:gd name="connsiteY1" fmla="*/ 11225 h 295275"/>
                <a:gd name="connsiteX2" fmla="*/ 66515 w 85725"/>
                <a:gd name="connsiteY2" fmla="*/ 292629 h 295275"/>
                <a:gd name="connsiteX3" fmla="*/ 7572 w 85725"/>
                <a:gd name="connsiteY3" fmla="*/ 28897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295275">
                  <a:moveTo>
                    <a:pt x="25012" y="7572"/>
                  </a:moveTo>
                  <a:lnTo>
                    <a:pt x="83955" y="11225"/>
                  </a:lnTo>
                  <a:lnTo>
                    <a:pt x="66515" y="292629"/>
                  </a:lnTo>
                  <a:lnTo>
                    <a:pt x="7572" y="288976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BB66444B-37A5-4F27-A966-0A385EE1ED24}"/>
                </a:ext>
              </a:extLst>
            </p:cNvPr>
            <p:cNvSpPr/>
            <p:nvPr/>
          </p:nvSpPr>
          <p:spPr>
            <a:xfrm>
              <a:off x="6569120" y="9790614"/>
              <a:ext cx="333375" cy="152400"/>
            </a:xfrm>
            <a:custGeom>
              <a:avLst/>
              <a:gdLst>
                <a:gd name="connsiteX0" fmla="*/ 295229 w 333375"/>
                <a:gd name="connsiteY0" fmla="*/ 148723 h 152400"/>
                <a:gd name="connsiteX1" fmla="*/ 75201 w 333375"/>
                <a:gd name="connsiteY1" fmla="*/ 126816 h 152400"/>
                <a:gd name="connsiteX2" fmla="*/ 68534 w 333375"/>
                <a:gd name="connsiteY2" fmla="*/ 126816 h 152400"/>
                <a:gd name="connsiteX3" fmla="*/ 57104 w 333375"/>
                <a:gd name="connsiteY3" fmla="*/ 125863 h 152400"/>
                <a:gd name="connsiteX4" fmla="*/ 7574 w 333375"/>
                <a:gd name="connsiteY4" fmla="*/ 62046 h 152400"/>
                <a:gd name="connsiteX5" fmla="*/ 11384 w 333375"/>
                <a:gd name="connsiteY5" fmla="*/ 30613 h 152400"/>
                <a:gd name="connsiteX6" fmla="*/ 49484 w 333375"/>
                <a:gd name="connsiteY6" fmla="*/ 9658 h 152400"/>
                <a:gd name="connsiteX7" fmla="*/ 142829 w 333375"/>
                <a:gd name="connsiteY7" fmla="*/ 11563 h 152400"/>
                <a:gd name="connsiteX8" fmla="*/ 172356 w 333375"/>
                <a:gd name="connsiteY8" fmla="*/ 24898 h 152400"/>
                <a:gd name="connsiteX9" fmla="*/ 308564 w 333375"/>
                <a:gd name="connsiteY9" fmla="*/ 92525 h 152400"/>
                <a:gd name="connsiteX10" fmla="*/ 327614 w 333375"/>
                <a:gd name="connsiteY10" fmla="*/ 106813 h 152400"/>
                <a:gd name="connsiteX11" fmla="*/ 331424 w 333375"/>
                <a:gd name="connsiteY11" fmla="*/ 118243 h 152400"/>
                <a:gd name="connsiteX12" fmla="*/ 295229 w 333375"/>
                <a:gd name="connsiteY12" fmla="*/ 14872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375" h="152400">
                  <a:moveTo>
                    <a:pt x="295229" y="148723"/>
                  </a:moveTo>
                  <a:cubicBezTo>
                    <a:pt x="228554" y="122053"/>
                    <a:pt x="154259" y="117291"/>
                    <a:pt x="75201" y="126816"/>
                  </a:cubicBezTo>
                  <a:cubicBezTo>
                    <a:pt x="73296" y="126816"/>
                    <a:pt x="71391" y="126816"/>
                    <a:pt x="68534" y="126816"/>
                  </a:cubicBezTo>
                  <a:lnTo>
                    <a:pt x="57104" y="125863"/>
                  </a:lnTo>
                  <a:cubicBezTo>
                    <a:pt x="25671" y="122053"/>
                    <a:pt x="3764" y="93478"/>
                    <a:pt x="7574" y="62046"/>
                  </a:cubicBezTo>
                  <a:lnTo>
                    <a:pt x="11384" y="30613"/>
                  </a:lnTo>
                  <a:cubicBezTo>
                    <a:pt x="13289" y="12516"/>
                    <a:pt x="32339" y="2038"/>
                    <a:pt x="49484" y="9658"/>
                  </a:cubicBezTo>
                  <a:cubicBezTo>
                    <a:pt x="75201" y="20136"/>
                    <a:pt x="106634" y="20136"/>
                    <a:pt x="142829" y="11563"/>
                  </a:cubicBezTo>
                  <a:cubicBezTo>
                    <a:pt x="155211" y="8705"/>
                    <a:pt x="166641" y="14421"/>
                    <a:pt x="172356" y="24898"/>
                  </a:cubicBezTo>
                  <a:cubicBezTo>
                    <a:pt x="194264" y="64903"/>
                    <a:pt x="248556" y="81096"/>
                    <a:pt x="308564" y="92525"/>
                  </a:cubicBezTo>
                  <a:cubicBezTo>
                    <a:pt x="317136" y="94430"/>
                    <a:pt x="323804" y="99193"/>
                    <a:pt x="327614" y="106813"/>
                  </a:cubicBezTo>
                  <a:cubicBezTo>
                    <a:pt x="329519" y="110623"/>
                    <a:pt x="330471" y="114433"/>
                    <a:pt x="331424" y="118243"/>
                  </a:cubicBezTo>
                  <a:cubicBezTo>
                    <a:pt x="338091" y="139198"/>
                    <a:pt x="316184" y="157296"/>
                    <a:pt x="295229" y="14872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D98C5EA-B194-4FAE-8ACF-9CBEFADD5E5F}"/>
                </a:ext>
              </a:extLst>
            </p:cNvPr>
            <p:cNvSpPr/>
            <p:nvPr/>
          </p:nvSpPr>
          <p:spPr>
            <a:xfrm>
              <a:off x="6017962" y="7523321"/>
              <a:ext cx="790575" cy="1209675"/>
            </a:xfrm>
            <a:custGeom>
              <a:avLst/>
              <a:gdLst>
                <a:gd name="connsiteX0" fmla="*/ 42477 w 790575"/>
                <a:gd name="connsiteY0" fmla="*/ 1123474 h 1209675"/>
                <a:gd name="connsiteX1" fmla="*/ 345373 w 790575"/>
                <a:gd name="connsiteY1" fmla="*/ 1211104 h 1209675"/>
                <a:gd name="connsiteX2" fmla="*/ 788285 w 790575"/>
                <a:gd name="connsiteY2" fmla="*/ 356711 h 1209675"/>
                <a:gd name="connsiteX3" fmla="*/ 180590 w 790575"/>
                <a:gd name="connsiteY3" fmla="*/ 7144 h 1209675"/>
                <a:gd name="connsiteX4" fmla="*/ 42477 w 790575"/>
                <a:gd name="connsiteY4" fmla="*/ 1123474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0575" h="1209675">
                  <a:moveTo>
                    <a:pt x="42477" y="1123474"/>
                  </a:moveTo>
                  <a:lnTo>
                    <a:pt x="345373" y="1211104"/>
                  </a:lnTo>
                  <a:cubicBezTo>
                    <a:pt x="534920" y="994886"/>
                    <a:pt x="788285" y="708184"/>
                    <a:pt x="788285" y="356711"/>
                  </a:cubicBezTo>
                  <a:lnTo>
                    <a:pt x="180590" y="7144"/>
                  </a:lnTo>
                  <a:cubicBezTo>
                    <a:pt x="-54677" y="414814"/>
                    <a:pt x="5330" y="835818"/>
                    <a:pt x="42477" y="1123474"/>
                  </a:cubicBez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D2335DA-08B2-471D-A56F-D8ADE340EB23}"/>
                </a:ext>
              </a:extLst>
            </p:cNvPr>
            <p:cNvSpPr/>
            <p:nvPr/>
          </p:nvSpPr>
          <p:spPr>
            <a:xfrm>
              <a:off x="5526563" y="8595836"/>
              <a:ext cx="838200" cy="952500"/>
            </a:xfrm>
            <a:custGeom>
              <a:avLst/>
              <a:gdLst>
                <a:gd name="connsiteX0" fmla="*/ 7144 w 838200"/>
                <a:gd name="connsiteY0" fmla="*/ 871061 h 952500"/>
                <a:gd name="connsiteX1" fmla="*/ 91916 w 838200"/>
                <a:gd name="connsiteY1" fmla="*/ 951071 h 952500"/>
                <a:gd name="connsiteX2" fmla="*/ 837724 w 838200"/>
                <a:gd name="connsiteY2" fmla="*/ 139541 h 952500"/>
                <a:gd name="connsiteX3" fmla="*/ 551021 w 838200"/>
                <a:gd name="connsiteY3" fmla="*/ 7144 h 952500"/>
                <a:gd name="connsiteX4" fmla="*/ 7144 w 838200"/>
                <a:gd name="connsiteY4" fmla="*/ 871061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200" h="952500">
                  <a:moveTo>
                    <a:pt x="7144" y="871061"/>
                  </a:moveTo>
                  <a:lnTo>
                    <a:pt x="91916" y="951071"/>
                  </a:lnTo>
                  <a:lnTo>
                    <a:pt x="837724" y="139541"/>
                  </a:lnTo>
                  <a:lnTo>
                    <a:pt x="551021" y="7144"/>
                  </a:lnTo>
                  <a:cubicBezTo>
                    <a:pt x="411956" y="26194"/>
                    <a:pt x="226219" y="448151"/>
                    <a:pt x="7144" y="871061"/>
                  </a:cubicBez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4A62881-0A7B-421C-8211-72E7D57F9FDD}"/>
                </a:ext>
              </a:extLst>
            </p:cNvPr>
            <p:cNvSpPr/>
            <p:nvPr/>
          </p:nvSpPr>
          <p:spPr>
            <a:xfrm>
              <a:off x="6065667" y="7707153"/>
              <a:ext cx="819150" cy="1047750"/>
            </a:xfrm>
            <a:custGeom>
              <a:avLst/>
              <a:gdLst>
                <a:gd name="connsiteX0" fmla="*/ 442447 w 819150"/>
                <a:gd name="connsiteY0" fmla="*/ 1042511 h 1047750"/>
                <a:gd name="connsiteX1" fmla="*/ 749152 w 819150"/>
                <a:gd name="connsiteY1" fmla="*/ 968216 h 1047750"/>
                <a:gd name="connsiteX2" fmla="*/ 707242 w 819150"/>
                <a:gd name="connsiteY2" fmla="*/ 7144 h 1047750"/>
                <a:gd name="connsiteX3" fmla="*/ 7154 w 819150"/>
                <a:gd name="connsiteY3" fmla="*/ 7144 h 1047750"/>
                <a:gd name="connsiteX4" fmla="*/ 442447 w 819150"/>
                <a:gd name="connsiteY4" fmla="*/ 1042511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50" h="1047750">
                  <a:moveTo>
                    <a:pt x="442447" y="1042511"/>
                  </a:moveTo>
                  <a:lnTo>
                    <a:pt x="749152" y="968216"/>
                  </a:lnTo>
                  <a:cubicBezTo>
                    <a:pt x="806302" y="686276"/>
                    <a:pt x="882502" y="310991"/>
                    <a:pt x="707242" y="7144"/>
                  </a:cubicBezTo>
                  <a:lnTo>
                    <a:pt x="7154" y="7144"/>
                  </a:lnTo>
                  <a:cubicBezTo>
                    <a:pt x="5249" y="476726"/>
                    <a:pt x="267187" y="812007"/>
                    <a:pt x="442447" y="1042511"/>
                  </a:cubicBezTo>
                  <a:close/>
                </a:path>
              </a:pathLst>
            </a:custGeom>
            <a:solidFill>
              <a:srgbClr val="F472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0B0AC6AC-B43A-4A54-889D-7E6349EAF27D}"/>
                </a:ext>
              </a:extLst>
            </p:cNvPr>
            <p:cNvSpPr/>
            <p:nvPr/>
          </p:nvSpPr>
          <p:spPr>
            <a:xfrm>
              <a:off x="6464229" y="8664416"/>
              <a:ext cx="352425" cy="1038225"/>
            </a:xfrm>
            <a:custGeom>
              <a:avLst/>
              <a:gdLst>
                <a:gd name="connsiteX0" fmla="*/ 153423 w 352425"/>
                <a:gd name="connsiteY0" fmla="*/ 1025366 h 1038225"/>
                <a:gd name="connsiteX1" fmla="*/ 269628 w 352425"/>
                <a:gd name="connsiteY1" fmla="*/ 1035844 h 1038225"/>
                <a:gd name="connsiteX2" fmla="*/ 350590 w 352425"/>
                <a:gd name="connsiteY2" fmla="*/ 7144 h 1038225"/>
                <a:gd name="connsiteX3" fmla="*/ 43885 w 352425"/>
                <a:gd name="connsiteY3" fmla="*/ 81439 h 1038225"/>
                <a:gd name="connsiteX4" fmla="*/ 153423 w 352425"/>
                <a:gd name="connsiteY4" fmla="*/ 1025366 h 103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1038225">
                  <a:moveTo>
                    <a:pt x="153423" y="1025366"/>
                  </a:moveTo>
                  <a:lnTo>
                    <a:pt x="269628" y="1035844"/>
                  </a:lnTo>
                  <a:lnTo>
                    <a:pt x="350590" y="7144"/>
                  </a:lnTo>
                  <a:lnTo>
                    <a:pt x="43885" y="81439"/>
                  </a:lnTo>
                  <a:cubicBezTo>
                    <a:pt x="-53270" y="181451"/>
                    <a:pt x="62935" y="556736"/>
                    <a:pt x="153423" y="1025366"/>
                  </a:cubicBezTo>
                  <a:close/>
                </a:path>
              </a:pathLst>
            </a:custGeom>
            <a:solidFill>
              <a:srgbClr val="F472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962082A-CA07-4CB4-AEEF-25FE9B46423B}"/>
                </a:ext>
              </a:extLst>
            </p:cNvPr>
            <p:cNvSpPr/>
            <p:nvPr/>
          </p:nvSpPr>
          <p:spPr>
            <a:xfrm>
              <a:off x="6060753" y="7264241"/>
              <a:ext cx="504825" cy="514350"/>
            </a:xfrm>
            <a:custGeom>
              <a:avLst/>
              <a:gdLst>
                <a:gd name="connsiteX0" fmla="*/ 505463 w 504825"/>
                <a:gd name="connsiteY0" fmla="*/ 505301 h 514350"/>
                <a:gd name="connsiteX1" fmla="*/ 12068 w 504825"/>
                <a:gd name="connsiteY1" fmla="*/ 450056 h 514350"/>
                <a:gd name="connsiteX2" fmla="*/ 15878 w 504825"/>
                <a:gd name="connsiteY2" fmla="*/ 7144 h 514350"/>
                <a:gd name="connsiteX3" fmla="*/ 505463 w 504825"/>
                <a:gd name="connsiteY3" fmla="*/ 505301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25" h="514350">
                  <a:moveTo>
                    <a:pt x="505463" y="505301"/>
                  </a:moveTo>
                  <a:cubicBezTo>
                    <a:pt x="343538" y="529114"/>
                    <a:pt x="179708" y="509111"/>
                    <a:pt x="12068" y="450056"/>
                  </a:cubicBezTo>
                  <a:cubicBezTo>
                    <a:pt x="5401" y="297656"/>
                    <a:pt x="4448" y="148114"/>
                    <a:pt x="15878" y="7144"/>
                  </a:cubicBezTo>
                  <a:cubicBezTo>
                    <a:pt x="73028" y="250984"/>
                    <a:pt x="262576" y="444341"/>
                    <a:pt x="505463" y="50530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F309199-8B97-4B34-BBA3-1459D6DF3BA0}"/>
                </a:ext>
              </a:extLst>
            </p:cNvPr>
            <p:cNvSpPr/>
            <p:nvPr/>
          </p:nvSpPr>
          <p:spPr>
            <a:xfrm>
              <a:off x="6069488" y="6592728"/>
              <a:ext cx="742950" cy="1181100"/>
            </a:xfrm>
            <a:custGeom>
              <a:avLst/>
              <a:gdLst>
                <a:gd name="connsiteX0" fmla="*/ 7144 w 742950"/>
                <a:gd name="connsiteY0" fmla="*/ 678656 h 1181100"/>
                <a:gd name="connsiteX1" fmla="*/ 230029 w 742950"/>
                <a:gd name="connsiteY1" fmla="*/ 12859 h 1181100"/>
                <a:gd name="connsiteX2" fmla="*/ 234791 w 742950"/>
                <a:gd name="connsiteY2" fmla="*/ 7144 h 1181100"/>
                <a:gd name="connsiteX3" fmla="*/ 393859 w 742950"/>
                <a:gd name="connsiteY3" fmla="*/ 7144 h 1181100"/>
                <a:gd name="connsiteX4" fmla="*/ 491966 w 742950"/>
                <a:gd name="connsiteY4" fmla="*/ 88106 h 1181100"/>
                <a:gd name="connsiteX5" fmla="*/ 704374 w 742950"/>
                <a:gd name="connsiteY5" fmla="*/ 1121569 h 1181100"/>
                <a:gd name="connsiteX6" fmla="*/ 496729 w 742950"/>
                <a:gd name="connsiteY6" fmla="*/ 1176814 h 1181100"/>
                <a:gd name="connsiteX7" fmla="*/ 7144 w 742950"/>
                <a:gd name="connsiteY7" fmla="*/ 678656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1181100">
                  <a:moveTo>
                    <a:pt x="7144" y="678656"/>
                  </a:moveTo>
                  <a:cubicBezTo>
                    <a:pt x="27146" y="419576"/>
                    <a:pt x="88106" y="188119"/>
                    <a:pt x="230029" y="12859"/>
                  </a:cubicBezTo>
                  <a:cubicBezTo>
                    <a:pt x="231934" y="10954"/>
                    <a:pt x="232886" y="9049"/>
                    <a:pt x="234791" y="7144"/>
                  </a:cubicBezTo>
                  <a:lnTo>
                    <a:pt x="393859" y="7144"/>
                  </a:lnTo>
                  <a:cubicBezTo>
                    <a:pt x="419576" y="33814"/>
                    <a:pt x="470059" y="60484"/>
                    <a:pt x="491966" y="88106"/>
                  </a:cubicBezTo>
                  <a:cubicBezTo>
                    <a:pt x="765334" y="422434"/>
                    <a:pt x="765334" y="771049"/>
                    <a:pt x="704374" y="1121569"/>
                  </a:cubicBezTo>
                  <a:cubicBezTo>
                    <a:pt x="635794" y="1148239"/>
                    <a:pt x="566261" y="1167289"/>
                    <a:pt x="496729" y="1176814"/>
                  </a:cubicBezTo>
                  <a:cubicBezTo>
                    <a:pt x="253841" y="1115854"/>
                    <a:pt x="64294" y="922496"/>
                    <a:pt x="7144" y="67865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F1629BA3-5C1F-43E8-BFCA-77BFFB507971}"/>
                </a:ext>
              </a:extLst>
            </p:cNvPr>
            <p:cNvSpPr/>
            <p:nvPr/>
          </p:nvSpPr>
          <p:spPr>
            <a:xfrm>
              <a:off x="6297527" y="6335527"/>
              <a:ext cx="171450" cy="266700"/>
            </a:xfrm>
            <a:custGeom>
              <a:avLst/>
              <a:gdLst>
                <a:gd name="connsiteX0" fmla="*/ 166211 w 171450"/>
                <a:gd name="connsiteY0" fmla="*/ 264319 h 266700"/>
                <a:gd name="connsiteX1" fmla="*/ 7144 w 171450"/>
                <a:gd name="connsiteY1" fmla="*/ 264319 h 266700"/>
                <a:gd name="connsiteX2" fmla="*/ 7144 w 171450"/>
                <a:gd name="connsiteY2" fmla="*/ 7144 h 266700"/>
                <a:gd name="connsiteX3" fmla="*/ 166211 w 171450"/>
                <a:gd name="connsiteY3" fmla="*/ 7144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266700">
                  <a:moveTo>
                    <a:pt x="166211" y="264319"/>
                  </a:moveTo>
                  <a:lnTo>
                    <a:pt x="7144" y="264319"/>
                  </a:lnTo>
                  <a:lnTo>
                    <a:pt x="7144" y="7144"/>
                  </a:lnTo>
                  <a:lnTo>
                    <a:pt x="166211" y="7144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3571074-1E77-4DE1-BA8C-C54B46F335AE}"/>
                </a:ext>
              </a:extLst>
            </p:cNvPr>
            <p:cNvSpPr/>
            <p:nvPr/>
          </p:nvSpPr>
          <p:spPr>
            <a:xfrm>
              <a:off x="6287610" y="6180296"/>
              <a:ext cx="304800" cy="333375"/>
            </a:xfrm>
            <a:custGeom>
              <a:avLst/>
              <a:gdLst>
                <a:gd name="connsiteX0" fmla="*/ 7144 w 304800"/>
                <a:gd name="connsiteY0" fmla="*/ 49054 h 333375"/>
                <a:gd name="connsiteX1" fmla="*/ 29051 w 304800"/>
                <a:gd name="connsiteY1" fmla="*/ 177641 h 333375"/>
                <a:gd name="connsiteX2" fmla="*/ 93821 w 304800"/>
                <a:gd name="connsiteY2" fmla="*/ 190024 h 333375"/>
                <a:gd name="connsiteX3" fmla="*/ 95726 w 304800"/>
                <a:gd name="connsiteY3" fmla="*/ 190024 h 333375"/>
                <a:gd name="connsiteX4" fmla="*/ 108109 w 304800"/>
                <a:gd name="connsiteY4" fmla="*/ 251936 h 333375"/>
                <a:gd name="connsiteX5" fmla="*/ 146209 w 304800"/>
                <a:gd name="connsiteY5" fmla="*/ 292894 h 333375"/>
                <a:gd name="connsiteX6" fmla="*/ 277654 w 304800"/>
                <a:gd name="connsiteY6" fmla="*/ 330994 h 333375"/>
                <a:gd name="connsiteX7" fmla="*/ 303371 w 304800"/>
                <a:gd name="connsiteY7" fmla="*/ 303371 h 333375"/>
                <a:gd name="connsiteX8" fmla="*/ 299561 w 304800"/>
                <a:gd name="connsiteY8" fmla="*/ 292894 h 333375"/>
                <a:gd name="connsiteX9" fmla="*/ 292894 w 304800"/>
                <a:gd name="connsiteY9" fmla="*/ 271939 h 333375"/>
                <a:gd name="connsiteX10" fmla="*/ 283369 w 304800"/>
                <a:gd name="connsiteY10" fmla="*/ 238601 h 333375"/>
                <a:gd name="connsiteX11" fmla="*/ 280511 w 304800"/>
                <a:gd name="connsiteY11" fmla="*/ 227171 h 333375"/>
                <a:gd name="connsiteX12" fmla="*/ 278606 w 304800"/>
                <a:gd name="connsiteY12" fmla="*/ 219551 h 333375"/>
                <a:gd name="connsiteX13" fmla="*/ 277654 w 304800"/>
                <a:gd name="connsiteY13" fmla="*/ 215741 h 333375"/>
                <a:gd name="connsiteX14" fmla="*/ 246221 w 304800"/>
                <a:gd name="connsiteY14" fmla="*/ 7144 h 333375"/>
                <a:gd name="connsiteX15" fmla="*/ 7144 w 304800"/>
                <a:gd name="connsiteY15" fmla="*/ 49054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800" h="333375">
                  <a:moveTo>
                    <a:pt x="7144" y="49054"/>
                  </a:moveTo>
                  <a:lnTo>
                    <a:pt x="29051" y="177641"/>
                  </a:lnTo>
                  <a:cubicBezTo>
                    <a:pt x="48101" y="189071"/>
                    <a:pt x="70961" y="194786"/>
                    <a:pt x="93821" y="190024"/>
                  </a:cubicBezTo>
                  <a:cubicBezTo>
                    <a:pt x="94774" y="190024"/>
                    <a:pt x="95726" y="190024"/>
                    <a:pt x="95726" y="190024"/>
                  </a:cubicBezTo>
                  <a:lnTo>
                    <a:pt x="108109" y="251936"/>
                  </a:lnTo>
                  <a:cubicBezTo>
                    <a:pt x="111919" y="271939"/>
                    <a:pt x="127159" y="287179"/>
                    <a:pt x="146209" y="292894"/>
                  </a:cubicBezTo>
                  <a:lnTo>
                    <a:pt x="277654" y="330994"/>
                  </a:lnTo>
                  <a:cubicBezTo>
                    <a:pt x="294799" y="335756"/>
                    <a:pt x="310039" y="319564"/>
                    <a:pt x="303371" y="303371"/>
                  </a:cubicBezTo>
                  <a:cubicBezTo>
                    <a:pt x="302419" y="299561"/>
                    <a:pt x="300514" y="296704"/>
                    <a:pt x="299561" y="292894"/>
                  </a:cubicBezTo>
                  <a:cubicBezTo>
                    <a:pt x="296704" y="286226"/>
                    <a:pt x="294799" y="279559"/>
                    <a:pt x="292894" y="271939"/>
                  </a:cubicBezTo>
                  <a:cubicBezTo>
                    <a:pt x="289084" y="261461"/>
                    <a:pt x="286226" y="250031"/>
                    <a:pt x="283369" y="238601"/>
                  </a:cubicBezTo>
                  <a:cubicBezTo>
                    <a:pt x="282416" y="234791"/>
                    <a:pt x="281464" y="230981"/>
                    <a:pt x="280511" y="227171"/>
                  </a:cubicBezTo>
                  <a:cubicBezTo>
                    <a:pt x="279559" y="224314"/>
                    <a:pt x="279559" y="221456"/>
                    <a:pt x="278606" y="219551"/>
                  </a:cubicBezTo>
                  <a:cubicBezTo>
                    <a:pt x="278606" y="218599"/>
                    <a:pt x="277654" y="216694"/>
                    <a:pt x="277654" y="215741"/>
                  </a:cubicBezTo>
                  <a:cubicBezTo>
                    <a:pt x="263366" y="151924"/>
                    <a:pt x="253841" y="80486"/>
                    <a:pt x="246221" y="7144"/>
                  </a:cubicBezTo>
                  <a:lnTo>
                    <a:pt x="7144" y="49054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B0A4EA8-6360-42B6-A107-6762F18C8DF7}"/>
                </a:ext>
              </a:extLst>
            </p:cNvPr>
            <p:cNvSpPr/>
            <p:nvPr/>
          </p:nvSpPr>
          <p:spPr>
            <a:xfrm>
              <a:off x="6480968" y="6177438"/>
              <a:ext cx="142875" cy="228600"/>
            </a:xfrm>
            <a:custGeom>
              <a:avLst/>
              <a:gdLst>
                <a:gd name="connsiteX0" fmla="*/ 43339 w 142875"/>
                <a:gd name="connsiteY0" fmla="*/ 225266 h 228600"/>
                <a:gd name="connsiteX1" fmla="*/ 131921 w 142875"/>
                <a:gd name="connsiteY1" fmla="*/ 210026 h 228600"/>
                <a:gd name="connsiteX2" fmla="*/ 140494 w 142875"/>
                <a:gd name="connsiteY2" fmla="*/ 194786 h 228600"/>
                <a:gd name="connsiteX3" fmla="*/ 69056 w 142875"/>
                <a:gd name="connsiteY3" fmla="*/ 7144 h 228600"/>
                <a:gd name="connsiteX4" fmla="*/ 7144 w 142875"/>
                <a:gd name="connsiteY4" fmla="*/ 17621 h 228600"/>
                <a:gd name="connsiteX5" fmla="*/ 43339 w 142875"/>
                <a:gd name="connsiteY5" fmla="*/ 22526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228600">
                  <a:moveTo>
                    <a:pt x="43339" y="225266"/>
                  </a:moveTo>
                  <a:lnTo>
                    <a:pt x="131921" y="210026"/>
                  </a:lnTo>
                  <a:cubicBezTo>
                    <a:pt x="138589" y="209074"/>
                    <a:pt x="143351" y="201454"/>
                    <a:pt x="140494" y="194786"/>
                  </a:cubicBezTo>
                  <a:lnTo>
                    <a:pt x="69056" y="7144"/>
                  </a:lnTo>
                  <a:lnTo>
                    <a:pt x="7144" y="17621"/>
                  </a:lnTo>
                  <a:lnTo>
                    <a:pt x="43339" y="225266"/>
                  </a:ln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2820910-FC82-4B7F-8F8E-3546E570F66A}"/>
                </a:ext>
              </a:extLst>
            </p:cNvPr>
            <p:cNvSpPr/>
            <p:nvPr/>
          </p:nvSpPr>
          <p:spPr>
            <a:xfrm>
              <a:off x="6270040" y="6066948"/>
              <a:ext cx="342900" cy="190500"/>
            </a:xfrm>
            <a:custGeom>
              <a:avLst/>
              <a:gdLst>
                <a:gd name="connsiteX0" fmla="*/ 144729 w 342900"/>
                <a:gd name="connsiteY0" fmla="*/ 159544 h 190500"/>
                <a:gd name="connsiteX1" fmla="*/ 8522 w 342900"/>
                <a:gd name="connsiteY1" fmla="*/ 183356 h 190500"/>
                <a:gd name="connsiteX2" fmla="*/ 79007 w 342900"/>
                <a:gd name="connsiteY2" fmla="*/ 83344 h 190500"/>
                <a:gd name="connsiteX3" fmla="*/ 119012 w 342900"/>
                <a:gd name="connsiteY3" fmla="*/ 76676 h 190500"/>
                <a:gd name="connsiteX4" fmla="*/ 137109 w 342900"/>
                <a:gd name="connsiteY4" fmla="*/ 70961 h 190500"/>
                <a:gd name="connsiteX5" fmla="*/ 287604 w 342900"/>
                <a:gd name="connsiteY5" fmla="*/ 7144 h 190500"/>
                <a:gd name="connsiteX6" fmla="*/ 294272 w 342900"/>
                <a:gd name="connsiteY6" fmla="*/ 45244 h 190500"/>
                <a:gd name="connsiteX7" fmla="*/ 343802 w 342900"/>
                <a:gd name="connsiteY7" fmla="*/ 36671 h 190500"/>
                <a:gd name="connsiteX8" fmla="*/ 273317 w 342900"/>
                <a:gd name="connsiteY8" fmla="*/ 136684 h 190500"/>
                <a:gd name="connsiteX9" fmla="*/ 152349 w 342900"/>
                <a:gd name="connsiteY9" fmla="*/ 157639 h 190500"/>
                <a:gd name="connsiteX10" fmla="*/ 144729 w 342900"/>
                <a:gd name="connsiteY10" fmla="*/ 160496 h 190500"/>
                <a:gd name="connsiteX11" fmla="*/ 144729 w 342900"/>
                <a:gd name="connsiteY11" fmla="*/ 159544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2900" h="190500">
                  <a:moveTo>
                    <a:pt x="144729" y="159544"/>
                  </a:moveTo>
                  <a:lnTo>
                    <a:pt x="8522" y="183356"/>
                  </a:lnTo>
                  <a:cubicBezTo>
                    <a:pt x="-51" y="136684"/>
                    <a:pt x="32334" y="90964"/>
                    <a:pt x="79007" y="83344"/>
                  </a:cubicBezTo>
                  <a:lnTo>
                    <a:pt x="119012" y="76676"/>
                  </a:lnTo>
                  <a:cubicBezTo>
                    <a:pt x="125679" y="75724"/>
                    <a:pt x="131394" y="73819"/>
                    <a:pt x="137109" y="70961"/>
                  </a:cubicBezTo>
                  <a:lnTo>
                    <a:pt x="287604" y="7144"/>
                  </a:lnTo>
                  <a:cubicBezTo>
                    <a:pt x="293319" y="19526"/>
                    <a:pt x="295224" y="32861"/>
                    <a:pt x="294272" y="45244"/>
                  </a:cubicBezTo>
                  <a:lnTo>
                    <a:pt x="343802" y="36671"/>
                  </a:lnTo>
                  <a:cubicBezTo>
                    <a:pt x="352374" y="83344"/>
                    <a:pt x="319989" y="129064"/>
                    <a:pt x="273317" y="136684"/>
                  </a:cubicBezTo>
                  <a:lnTo>
                    <a:pt x="152349" y="157639"/>
                  </a:lnTo>
                  <a:lnTo>
                    <a:pt x="144729" y="160496"/>
                  </a:lnTo>
                  <a:lnTo>
                    <a:pt x="144729" y="15954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DB64609A-EE8A-458B-914F-513F826BC91B}"/>
                </a:ext>
              </a:extLst>
            </p:cNvPr>
            <p:cNvSpPr/>
            <p:nvPr/>
          </p:nvSpPr>
          <p:spPr>
            <a:xfrm>
              <a:off x="6266063" y="6179846"/>
              <a:ext cx="190500" cy="190500"/>
            </a:xfrm>
            <a:custGeom>
              <a:avLst/>
              <a:gdLst>
                <a:gd name="connsiteX0" fmla="*/ 8688 w 190500"/>
                <a:gd name="connsiteY0" fmla="*/ 115226 h 190500"/>
                <a:gd name="connsiteX1" fmla="*/ 50598 w 190500"/>
                <a:gd name="connsiteY1" fmla="*/ 178091 h 190500"/>
                <a:gd name="connsiteX2" fmla="*/ 115368 w 190500"/>
                <a:gd name="connsiteY2" fmla="*/ 190473 h 190500"/>
                <a:gd name="connsiteX3" fmla="*/ 117273 w 190500"/>
                <a:gd name="connsiteY3" fmla="*/ 190473 h 190500"/>
                <a:gd name="connsiteX4" fmla="*/ 184901 w 190500"/>
                <a:gd name="connsiteY4" fmla="*/ 133323 h 190500"/>
                <a:gd name="connsiteX5" fmla="*/ 189663 w 190500"/>
                <a:gd name="connsiteY5" fmla="*/ 83793 h 190500"/>
                <a:gd name="connsiteX6" fmla="*/ 156326 w 190500"/>
                <a:gd name="connsiteY6" fmla="*/ 27596 h 190500"/>
                <a:gd name="connsiteX7" fmla="*/ 82983 w 190500"/>
                <a:gd name="connsiteY7" fmla="*/ 8546 h 190500"/>
                <a:gd name="connsiteX8" fmla="*/ 22976 w 190500"/>
                <a:gd name="connsiteY8" fmla="*/ 46646 h 190500"/>
                <a:gd name="connsiteX9" fmla="*/ 8688 w 190500"/>
                <a:gd name="connsiteY9" fmla="*/ 11522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00" h="190500">
                  <a:moveTo>
                    <a:pt x="8688" y="115226"/>
                  </a:moveTo>
                  <a:cubicBezTo>
                    <a:pt x="13451" y="141896"/>
                    <a:pt x="29643" y="164756"/>
                    <a:pt x="50598" y="178091"/>
                  </a:cubicBezTo>
                  <a:cubicBezTo>
                    <a:pt x="69648" y="189521"/>
                    <a:pt x="92508" y="195236"/>
                    <a:pt x="115368" y="190473"/>
                  </a:cubicBezTo>
                  <a:cubicBezTo>
                    <a:pt x="116321" y="190473"/>
                    <a:pt x="117273" y="190473"/>
                    <a:pt x="117273" y="190473"/>
                  </a:cubicBezTo>
                  <a:cubicBezTo>
                    <a:pt x="149658" y="183806"/>
                    <a:pt x="174423" y="161898"/>
                    <a:pt x="184901" y="133323"/>
                  </a:cubicBezTo>
                  <a:cubicBezTo>
                    <a:pt x="190616" y="118083"/>
                    <a:pt x="192521" y="100938"/>
                    <a:pt x="189663" y="83793"/>
                  </a:cubicBezTo>
                  <a:cubicBezTo>
                    <a:pt x="185853" y="60933"/>
                    <a:pt x="173471" y="40931"/>
                    <a:pt x="156326" y="27596"/>
                  </a:cubicBezTo>
                  <a:cubicBezTo>
                    <a:pt x="136323" y="11403"/>
                    <a:pt x="109653" y="3783"/>
                    <a:pt x="82983" y="8546"/>
                  </a:cubicBezTo>
                  <a:cubicBezTo>
                    <a:pt x="58218" y="13308"/>
                    <a:pt x="36311" y="26643"/>
                    <a:pt x="22976" y="46646"/>
                  </a:cubicBezTo>
                  <a:cubicBezTo>
                    <a:pt x="10593" y="65696"/>
                    <a:pt x="3926" y="90461"/>
                    <a:pt x="8688" y="115226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5E95DFE4-7C2B-4541-9FF3-029C85D38838}"/>
                </a:ext>
              </a:extLst>
            </p:cNvPr>
            <p:cNvSpPr/>
            <p:nvPr/>
          </p:nvSpPr>
          <p:spPr>
            <a:xfrm>
              <a:off x="6363416" y="6268624"/>
              <a:ext cx="228600" cy="247650"/>
            </a:xfrm>
            <a:custGeom>
              <a:avLst/>
              <a:gdLst>
                <a:gd name="connsiteX0" fmla="*/ 7538 w 228600"/>
                <a:gd name="connsiteY0" fmla="*/ 36926 h 247650"/>
                <a:gd name="connsiteX1" fmla="*/ 20873 w 228600"/>
                <a:gd name="connsiteY1" fmla="*/ 101696 h 247650"/>
                <a:gd name="connsiteX2" fmla="*/ 33256 w 228600"/>
                <a:gd name="connsiteY2" fmla="*/ 163608 h 247650"/>
                <a:gd name="connsiteX3" fmla="*/ 71356 w 228600"/>
                <a:gd name="connsiteY3" fmla="*/ 204566 h 247650"/>
                <a:gd name="connsiteX4" fmla="*/ 202801 w 228600"/>
                <a:gd name="connsiteY4" fmla="*/ 242666 h 247650"/>
                <a:gd name="connsiteX5" fmla="*/ 228518 w 228600"/>
                <a:gd name="connsiteY5" fmla="*/ 215044 h 247650"/>
                <a:gd name="connsiteX6" fmla="*/ 224708 w 228600"/>
                <a:gd name="connsiteY6" fmla="*/ 204566 h 247650"/>
                <a:gd name="connsiteX7" fmla="*/ 218041 w 228600"/>
                <a:gd name="connsiteY7" fmla="*/ 183611 h 247650"/>
                <a:gd name="connsiteX8" fmla="*/ 208516 w 228600"/>
                <a:gd name="connsiteY8" fmla="*/ 150273 h 247650"/>
                <a:gd name="connsiteX9" fmla="*/ 205658 w 228600"/>
                <a:gd name="connsiteY9" fmla="*/ 138844 h 247650"/>
                <a:gd name="connsiteX10" fmla="*/ 203753 w 228600"/>
                <a:gd name="connsiteY10" fmla="*/ 131223 h 247650"/>
                <a:gd name="connsiteX11" fmla="*/ 198991 w 228600"/>
                <a:gd name="connsiteY11" fmla="*/ 126461 h 247650"/>
                <a:gd name="connsiteX12" fmla="*/ 87548 w 228600"/>
                <a:gd name="connsiteY12" fmla="*/ 44546 h 247650"/>
                <a:gd name="connsiteX13" fmla="*/ 8491 w 228600"/>
                <a:gd name="connsiteY13" fmla="*/ 31211 h 247650"/>
                <a:gd name="connsiteX14" fmla="*/ 7538 w 228600"/>
                <a:gd name="connsiteY14" fmla="*/ 3692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8600" h="247650">
                  <a:moveTo>
                    <a:pt x="7538" y="36926"/>
                  </a:moveTo>
                  <a:lnTo>
                    <a:pt x="20873" y="101696"/>
                  </a:lnTo>
                  <a:lnTo>
                    <a:pt x="33256" y="163608"/>
                  </a:lnTo>
                  <a:cubicBezTo>
                    <a:pt x="37066" y="183611"/>
                    <a:pt x="52306" y="198851"/>
                    <a:pt x="71356" y="204566"/>
                  </a:cubicBezTo>
                  <a:lnTo>
                    <a:pt x="202801" y="242666"/>
                  </a:lnTo>
                  <a:cubicBezTo>
                    <a:pt x="219946" y="247428"/>
                    <a:pt x="235186" y="231236"/>
                    <a:pt x="228518" y="215044"/>
                  </a:cubicBezTo>
                  <a:cubicBezTo>
                    <a:pt x="227566" y="211233"/>
                    <a:pt x="225661" y="208376"/>
                    <a:pt x="224708" y="204566"/>
                  </a:cubicBezTo>
                  <a:cubicBezTo>
                    <a:pt x="221851" y="197898"/>
                    <a:pt x="219946" y="191231"/>
                    <a:pt x="218041" y="183611"/>
                  </a:cubicBezTo>
                  <a:cubicBezTo>
                    <a:pt x="214231" y="173133"/>
                    <a:pt x="211373" y="161703"/>
                    <a:pt x="208516" y="150273"/>
                  </a:cubicBezTo>
                  <a:cubicBezTo>
                    <a:pt x="207563" y="146463"/>
                    <a:pt x="206611" y="142653"/>
                    <a:pt x="205658" y="138844"/>
                  </a:cubicBezTo>
                  <a:cubicBezTo>
                    <a:pt x="204706" y="135986"/>
                    <a:pt x="204706" y="133128"/>
                    <a:pt x="203753" y="131223"/>
                  </a:cubicBezTo>
                  <a:cubicBezTo>
                    <a:pt x="203753" y="129319"/>
                    <a:pt x="201848" y="127413"/>
                    <a:pt x="198991" y="126461"/>
                  </a:cubicBezTo>
                  <a:cubicBezTo>
                    <a:pt x="170416" y="119794"/>
                    <a:pt x="118028" y="99791"/>
                    <a:pt x="87548" y="44546"/>
                  </a:cubicBezTo>
                  <a:cubicBezTo>
                    <a:pt x="57068" y="-11652"/>
                    <a:pt x="43733" y="5494"/>
                    <a:pt x="8491" y="31211"/>
                  </a:cubicBezTo>
                  <a:cubicBezTo>
                    <a:pt x="7538" y="32163"/>
                    <a:pt x="6586" y="34069"/>
                    <a:pt x="7538" y="36926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A9A46F1-22A2-4335-AF3A-808D96E95964}"/>
                </a:ext>
              </a:extLst>
            </p:cNvPr>
            <p:cNvSpPr/>
            <p:nvPr/>
          </p:nvSpPr>
          <p:spPr>
            <a:xfrm>
              <a:off x="6381903" y="6274783"/>
              <a:ext cx="66675" cy="76200"/>
            </a:xfrm>
            <a:custGeom>
              <a:avLst/>
              <a:gdLst>
                <a:gd name="connsiteX0" fmla="*/ 24293 w 66675"/>
                <a:gd name="connsiteY0" fmla="*/ 65057 h 76200"/>
                <a:gd name="connsiteX1" fmla="*/ 67156 w 66675"/>
                <a:gd name="connsiteY1" fmla="*/ 61247 h 76200"/>
                <a:gd name="connsiteX2" fmla="*/ 51916 w 66675"/>
                <a:gd name="connsiteY2" fmla="*/ 21241 h 76200"/>
                <a:gd name="connsiteX3" fmla="*/ 9053 w 66675"/>
                <a:gd name="connsiteY3" fmla="*/ 25051 h 76200"/>
                <a:gd name="connsiteX4" fmla="*/ 24293 w 66675"/>
                <a:gd name="connsiteY4" fmla="*/ 6505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76200">
                  <a:moveTo>
                    <a:pt x="24293" y="65057"/>
                  </a:moveTo>
                  <a:cubicBezTo>
                    <a:pt x="40486" y="74582"/>
                    <a:pt x="68108" y="75534"/>
                    <a:pt x="67156" y="61247"/>
                  </a:cubicBezTo>
                  <a:cubicBezTo>
                    <a:pt x="66203" y="50769"/>
                    <a:pt x="60488" y="36482"/>
                    <a:pt x="51916" y="21241"/>
                  </a:cubicBezTo>
                  <a:cubicBezTo>
                    <a:pt x="38581" y="-1618"/>
                    <a:pt x="15721" y="6001"/>
                    <a:pt x="9053" y="25051"/>
                  </a:cubicBezTo>
                  <a:cubicBezTo>
                    <a:pt x="4291" y="39339"/>
                    <a:pt x="8101" y="55532"/>
                    <a:pt x="24293" y="65057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494067-7348-40E4-8E30-C423D8C78DD6}"/>
                </a:ext>
              </a:extLst>
            </p:cNvPr>
            <p:cNvSpPr/>
            <p:nvPr/>
          </p:nvSpPr>
          <p:spPr>
            <a:xfrm>
              <a:off x="6292373" y="6592728"/>
              <a:ext cx="276225" cy="95250"/>
            </a:xfrm>
            <a:custGeom>
              <a:avLst/>
              <a:gdLst>
                <a:gd name="connsiteX0" fmla="*/ 7144 w 276225"/>
                <a:gd name="connsiteY0" fmla="*/ 12859 h 95250"/>
                <a:gd name="connsiteX1" fmla="*/ 121444 w 276225"/>
                <a:gd name="connsiteY1" fmla="*/ 68104 h 95250"/>
                <a:gd name="connsiteX2" fmla="*/ 269081 w 276225"/>
                <a:gd name="connsiteY2" fmla="*/ 88106 h 95250"/>
                <a:gd name="connsiteX3" fmla="*/ 170974 w 276225"/>
                <a:gd name="connsiteY3" fmla="*/ 7144 h 95250"/>
                <a:gd name="connsiteX4" fmla="*/ 11906 w 276225"/>
                <a:gd name="connsiteY4" fmla="*/ 7144 h 95250"/>
                <a:gd name="connsiteX5" fmla="*/ 7144 w 276225"/>
                <a:gd name="connsiteY5" fmla="*/ 128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225" h="95250">
                  <a:moveTo>
                    <a:pt x="7144" y="12859"/>
                  </a:moveTo>
                  <a:cubicBezTo>
                    <a:pt x="32861" y="31909"/>
                    <a:pt x="73819" y="52864"/>
                    <a:pt x="121444" y="68104"/>
                  </a:cubicBezTo>
                  <a:cubicBezTo>
                    <a:pt x="182404" y="88106"/>
                    <a:pt x="238601" y="94774"/>
                    <a:pt x="269081" y="88106"/>
                  </a:cubicBezTo>
                  <a:cubicBezTo>
                    <a:pt x="247174" y="61436"/>
                    <a:pt x="196691" y="34766"/>
                    <a:pt x="170974" y="7144"/>
                  </a:cubicBezTo>
                  <a:lnTo>
                    <a:pt x="11906" y="7144"/>
                  </a:lnTo>
                  <a:cubicBezTo>
                    <a:pt x="10001" y="9049"/>
                    <a:pt x="9049" y="10954"/>
                    <a:pt x="7144" y="12859"/>
                  </a:cubicBezTo>
                  <a:close/>
                </a:path>
              </a:pathLst>
            </a:custGeom>
            <a:solidFill>
              <a:srgbClr val="FCCD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49D7D866-4E2C-470A-B628-3CAC0D914BFF}"/>
                </a:ext>
              </a:extLst>
            </p:cNvPr>
            <p:cNvSpPr/>
            <p:nvPr/>
          </p:nvSpPr>
          <p:spPr>
            <a:xfrm>
              <a:off x="6947693" y="6496526"/>
              <a:ext cx="847725" cy="847725"/>
            </a:xfrm>
            <a:custGeom>
              <a:avLst/>
              <a:gdLst>
                <a:gd name="connsiteX0" fmla="*/ 759619 w 847725"/>
                <a:gd name="connsiteY0" fmla="*/ 366236 h 847725"/>
                <a:gd name="connsiteX1" fmla="*/ 843439 w 847725"/>
                <a:gd name="connsiteY1" fmla="*/ 336709 h 847725"/>
                <a:gd name="connsiteX2" fmla="*/ 804386 w 847725"/>
                <a:gd name="connsiteY2" fmla="*/ 228124 h 847725"/>
                <a:gd name="connsiteX3" fmla="*/ 716756 w 847725"/>
                <a:gd name="connsiteY3" fmla="*/ 259556 h 847725"/>
                <a:gd name="connsiteX4" fmla="*/ 617696 w 847725"/>
                <a:gd name="connsiteY4" fmla="*/ 153829 h 847725"/>
                <a:gd name="connsiteX5" fmla="*/ 658654 w 847725"/>
                <a:gd name="connsiteY5" fmla="*/ 67151 h 847725"/>
                <a:gd name="connsiteX6" fmla="*/ 553879 w 847725"/>
                <a:gd name="connsiteY6" fmla="*/ 17621 h 847725"/>
                <a:gd name="connsiteX7" fmla="*/ 512921 w 847725"/>
                <a:gd name="connsiteY7" fmla="*/ 104299 h 847725"/>
                <a:gd name="connsiteX8" fmla="*/ 368141 w 847725"/>
                <a:gd name="connsiteY8" fmla="*/ 94774 h 847725"/>
                <a:gd name="connsiteX9" fmla="*/ 336709 w 847725"/>
                <a:gd name="connsiteY9" fmla="*/ 7144 h 847725"/>
                <a:gd name="connsiteX10" fmla="*/ 228124 w 847725"/>
                <a:gd name="connsiteY10" fmla="*/ 46196 h 847725"/>
                <a:gd name="connsiteX11" fmla="*/ 257651 w 847725"/>
                <a:gd name="connsiteY11" fmla="*/ 130016 h 847725"/>
                <a:gd name="connsiteX12" fmla="*/ 141446 w 847725"/>
                <a:gd name="connsiteY12" fmla="*/ 227171 h 847725"/>
                <a:gd name="connsiteX13" fmla="*/ 67151 w 847725"/>
                <a:gd name="connsiteY13" fmla="*/ 191929 h 847725"/>
                <a:gd name="connsiteX14" fmla="*/ 17621 w 847725"/>
                <a:gd name="connsiteY14" fmla="*/ 296704 h 847725"/>
                <a:gd name="connsiteX15" fmla="*/ 87154 w 847725"/>
                <a:gd name="connsiteY15" fmla="*/ 330041 h 847725"/>
                <a:gd name="connsiteX16" fmla="*/ 72866 w 847725"/>
                <a:gd name="connsiteY16" fmla="*/ 490061 h 847725"/>
                <a:gd name="connsiteX17" fmla="*/ 7144 w 847725"/>
                <a:gd name="connsiteY17" fmla="*/ 513874 h 847725"/>
                <a:gd name="connsiteX18" fmla="*/ 46196 w 847725"/>
                <a:gd name="connsiteY18" fmla="*/ 622459 h 847725"/>
                <a:gd name="connsiteX19" fmla="*/ 108109 w 847725"/>
                <a:gd name="connsiteY19" fmla="*/ 600551 h 847725"/>
                <a:gd name="connsiteX20" fmla="*/ 118586 w 847725"/>
                <a:gd name="connsiteY20" fmla="*/ 619601 h 847725"/>
                <a:gd name="connsiteX21" fmla="*/ 118586 w 847725"/>
                <a:gd name="connsiteY21" fmla="*/ 619601 h 847725"/>
                <a:gd name="connsiteX22" fmla="*/ 218599 w 847725"/>
                <a:gd name="connsiteY22" fmla="*/ 726281 h 847725"/>
                <a:gd name="connsiteX23" fmla="*/ 191929 w 847725"/>
                <a:gd name="connsiteY23" fmla="*/ 783431 h 847725"/>
                <a:gd name="connsiteX24" fmla="*/ 296704 w 847725"/>
                <a:gd name="connsiteY24" fmla="*/ 832961 h 847725"/>
                <a:gd name="connsiteX25" fmla="*/ 323374 w 847725"/>
                <a:gd name="connsiteY25" fmla="*/ 775811 h 847725"/>
                <a:gd name="connsiteX26" fmla="*/ 491014 w 847725"/>
                <a:gd name="connsiteY26" fmla="*/ 781526 h 847725"/>
                <a:gd name="connsiteX27" fmla="*/ 512921 w 847725"/>
                <a:gd name="connsiteY27" fmla="*/ 843439 h 847725"/>
                <a:gd name="connsiteX28" fmla="*/ 622459 w 847725"/>
                <a:gd name="connsiteY28" fmla="*/ 804386 h 847725"/>
                <a:gd name="connsiteX29" fmla="*/ 598646 w 847725"/>
                <a:gd name="connsiteY29" fmla="*/ 738664 h 847725"/>
                <a:gd name="connsiteX30" fmla="*/ 712946 w 847725"/>
                <a:gd name="connsiteY30" fmla="*/ 626269 h 847725"/>
                <a:gd name="connsiteX31" fmla="*/ 782479 w 847725"/>
                <a:gd name="connsiteY31" fmla="*/ 659606 h 847725"/>
                <a:gd name="connsiteX32" fmla="*/ 832009 w 847725"/>
                <a:gd name="connsiteY32" fmla="*/ 554831 h 847725"/>
                <a:gd name="connsiteX33" fmla="*/ 757714 w 847725"/>
                <a:gd name="connsiteY33" fmla="*/ 519589 h 847725"/>
                <a:gd name="connsiteX34" fmla="*/ 759619 w 847725"/>
                <a:gd name="connsiteY34" fmla="*/ 366236 h 847725"/>
                <a:gd name="connsiteX35" fmla="*/ 265271 w 847725"/>
                <a:gd name="connsiteY35" fmla="*/ 366236 h 847725"/>
                <a:gd name="connsiteX36" fmla="*/ 491966 w 847725"/>
                <a:gd name="connsiteY36" fmla="*/ 285274 h 847725"/>
                <a:gd name="connsiteX37" fmla="*/ 572929 w 847725"/>
                <a:gd name="connsiteY37" fmla="*/ 511969 h 847725"/>
                <a:gd name="connsiteX38" fmla="*/ 346234 w 847725"/>
                <a:gd name="connsiteY38" fmla="*/ 592931 h 847725"/>
                <a:gd name="connsiteX39" fmla="*/ 265271 w 847725"/>
                <a:gd name="connsiteY39" fmla="*/ 366236 h 8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47725" h="847725">
                  <a:moveTo>
                    <a:pt x="759619" y="366236"/>
                  </a:moveTo>
                  <a:lnTo>
                    <a:pt x="843439" y="336709"/>
                  </a:lnTo>
                  <a:lnTo>
                    <a:pt x="804386" y="228124"/>
                  </a:lnTo>
                  <a:lnTo>
                    <a:pt x="716756" y="259556"/>
                  </a:lnTo>
                  <a:cubicBezTo>
                    <a:pt x="691991" y="218599"/>
                    <a:pt x="658654" y="182404"/>
                    <a:pt x="617696" y="153829"/>
                  </a:cubicBezTo>
                  <a:lnTo>
                    <a:pt x="658654" y="67151"/>
                  </a:lnTo>
                  <a:lnTo>
                    <a:pt x="553879" y="17621"/>
                  </a:lnTo>
                  <a:lnTo>
                    <a:pt x="512921" y="104299"/>
                  </a:lnTo>
                  <a:cubicBezTo>
                    <a:pt x="465296" y="90964"/>
                    <a:pt x="415766" y="88106"/>
                    <a:pt x="368141" y="94774"/>
                  </a:cubicBezTo>
                  <a:lnTo>
                    <a:pt x="336709" y="7144"/>
                  </a:lnTo>
                  <a:lnTo>
                    <a:pt x="228124" y="46196"/>
                  </a:lnTo>
                  <a:lnTo>
                    <a:pt x="257651" y="130016"/>
                  </a:lnTo>
                  <a:cubicBezTo>
                    <a:pt x="212884" y="152876"/>
                    <a:pt x="172879" y="186214"/>
                    <a:pt x="141446" y="227171"/>
                  </a:cubicBezTo>
                  <a:lnTo>
                    <a:pt x="67151" y="191929"/>
                  </a:lnTo>
                  <a:lnTo>
                    <a:pt x="17621" y="296704"/>
                  </a:lnTo>
                  <a:lnTo>
                    <a:pt x="87154" y="330041"/>
                  </a:lnTo>
                  <a:cubicBezTo>
                    <a:pt x="69056" y="382429"/>
                    <a:pt x="65246" y="437674"/>
                    <a:pt x="72866" y="490061"/>
                  </a:cubicBezTo>
                  <a:lnTo>
                    <a:pt x="7144" y="513874"/>
                  </a:lnTo>
                  <a:lnTo>
                    <a:pt x="46196" y="622459"/>
                  </a:lnTo>
                  <a:lnTo>
                    <a:pt x="108109" y="600551"/>
                  </a:lnTo>
                  <a:cubicBezTo>
                    <a:pt x="110966" y="607219"/>
                    <a:pt x="114776" y="612934"/>
                    <a:pt x="118586" y="619601"/>
                  </a:cubicBezTo>
                  <a:cubicBezTo>
                    <a:pt x="118586" y="619601"/>
                    <a:pt x="118586" y="619601"/>
                    <a:pt x="118586" y="619601"/>
                  </a:cubicBezTo>
                  <a:cubicBezTo>
                    <a:pt x="143351" y="661511"/>
                    <a:pt x="176689" y="697706"/>
                    <a:pt x="218599" y="726281"/>
                  </a:cubicBezTo>
                  <a:lnTo>
                    <a:pt x="191929" y="783431"/>
                  </a:lnTo>
                  <a:lnTo>
                    <a:pt x="296704" y="832961"/>
                  </a:lnTo>
                  <a:lnTo>
                    <a:pt x="323374" y="775811"/>
                  </a:lnTo>
                  <a:cubicBezTo>
                    <a:pt x="378619" y="792004"/>
                    <a:pt x="436721" y="792956"/>
                    <a:pt x="491014" y="781526"/>
                  </a:cubicBezTo>
                  <a:lnTo>
                    <a:pt x="512921" y="843439"/>
                  </a:lnTo>
                  <a:lnTo>
                    <a:pt x="622459" y="804386"/>
                  </a:lnTo>
                  <a:lnTo>
                    <a:pt x="598646" y="738664"/>
                  </a:lnTo>
                  <a:cubicBezTo>
                    <a:pt x="644366" y="711042"/>
                    <a:pt x="683419" y="672942"/>
                    <a:pt x="712946" y="626269"/>
                  </a:cubicBezTo>
                  <a:lnTo>
                    <a:pt x="782479" y="659606"/>
                  </a:lnTo>
                  <a:lnTo>
                    <a:pt x="832009" y="554831"/>
                  </a:lnTo>
                  <a:lnTo>
                    <a:pt x="757714" y="519589"/>
                  </a:lnTo>
                  <a:cubicBezTo>
                    <a:pt x="770096" y="467201"/>
                    <a:pt x="770096" y="415766"/>
                    <a:pt x="759619" y="366236"/>
                  </a:cubicBezTo>
                  <a:close/>
                  <a:moveTo>
                    <a:pt x="265271" y="366236"/>
                  </a:moveTo>
                  <a:cubicBezTo>
                    <a:pt x="305276" y="281464"/>
                    <a:pt x="407194" y="245269"/>
                    <a:pt x="491966" y="285274"/>
                  </a:cubicBezTo>
                  <a:cubicBezTo>
                    <a:pt x="576739" y="325279"/>
                    <a:pt x="612934" y="427196"/>
                    <a:pt x="572929" y="511969"/>
                  </a:cubicBezTo>
                  <a:cubicBezTo>
                    <a:pt x="532924" y="596742"/>
                    <a:pt x="431006" y="632936"/>
                    <a:pt x="346234" y="592931"/>
                  </a:cubicBezTo>
                  <a:cubicBezTo>
                    <a:pt x="261461" y="552926"/>
                    <a:pt x="225266" y="451009"/>
                    <a:pt x="265271" y="366236"/>
                  </a:cubicBezTo>
                  <a:close/>
                </a:path>
              </a:pathLst>
            </a:custGeom>
            <a:solidFill>
              <a:srgbClr val="F472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ED25AA7-09BB-4A90-B085-DB811AC81F83}"/>
                </a:ext>
              </a:extLst>
            </p:cNvPr>
            <p:cNvSpPr/>
            <p:nvPr/>
          </p:nvSpPr>
          <p:spPr>
            <a:xfrm>
              <a:off x="7060088" y="7108031"/>
              <a:ext cx="600075" cy="238125"/>
            </a:xfrm>
            <a:custGeom>
              <a:avLst/>
              <a:gdLst>
                <a:gd name="connsiteX0" fmla="*/ 487204 w 600075"/>
                <a:gd name="connsiteY0" fmla="*/ 126206 h 238125"/>
                <a:gd name="connsiteX1" fmla="*/ 511016 w 600075"/>
                <a:gd name="connsiteY1" fmla="*/ 191929 h 238125"/>
                <a:gd name="connsiteX2" fmla="*/ 401479 w 600075"/>
                <a:gd name="connsiteY2" fmla="*/ 230981 h 238125"/>
                <a:gd name="connsiteX3" fmla="*/ 379571 w 600075"/>
                <a:gd name="connsiteY3" fmla="*/ 169069 h 238125"/>
                <a:gd name="connsiteX4" fmla="*/ 211931 w 600075"/>
                <a:gd name="connsiteY4" fmla="*/ 163354 h 238125"/>
                <a:gd name="connsiteX5" fmla="*/ 185261 w 600075"/>
                <a:gd name="connsiteY5" fmla="*/ 220504 h 238125"/>
                <a:gd name="connsiteX6" fmla="*/ 80486 w 600075"/>
                <a:gd name="connsiteY6" fmla="*/ 170974 h 238125"/>
                <a:gd name="connsiteX7" fmla="*/ 107156 w 600075"/>
                <a:gd name="connsiteY7" fmla="*/ 113824 h 238125"/>
                <a:gd name="connsiteX8" fmla="*/ 7144 w 600075"/>
                <a:gd name="connsiteY8" fmla="*/ 7144 h 238125"/>
                <a:gd name="connsiteX9" fmla="*/ 600551 w 600075"/>
                <a:gd name="connsiteY9" fmla="*/ 13811 h 238125"/>
                <a:gd name="connsiteX10" fmla="*/ 487204 w 600075"/>
                <a:gd name="connsiteY10" fmla="*/ 12620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075" h="238125">
                  <a:moveTo>
                    <a:pt x="487204" y="126206"/>
                  </a:moveTo>
                  <a:lnTo>
                    <a:pt x="511016" y="191929"/>
                  </a:lnTo>
                  <a:lnTo>
                    <a:pt x="401479" y="230981"/>
                  </a:lnTo>
                  <a:lnTo>
                    <a:pt x="379571" y="169069"/>
                  </a:lnTo>
                  <a:cubicBezTo>
                    <a:pt x="325279" y="180499"/>
                    <a:pt x="268129" y="179546"/>
                    <a:pt x="211931" y="163354"/>
                  </a:cubicBezTo>
                  <a:lnTo>
                    <a:pt x="185261" y="220504"/>
                  </a:lnTo>
                  <a:lnTo>
                    <a:pt x="80486" y="170974"/>
                  </a:lnTo>
                  <a:lnTo>
                    <a:pt x="107156" y="113824"/>
                  </a:lnTo>
                  <a:cubicBezTo>
                    <a:pt x="66199" y="85249"/>
                    <a:pt x="31909" y="48101"/>
                    <a:pt x="7144" y="7144"/>
                  </a:cubicBezTo>
                  <a:cubicBezTo>
                    <a:pt x="15716" y="14764"/>
                    <a:pt x="218599" y="196691"/>
                    <a:pt x="600551" y="13811"/>
                  </a:cubicBezTo>
                  <a:cubicBezTo>
                    <a:pt x="571976" y="60484"/>
                    <a:pt x="531971" y="98584"/>
                    <a:pt x="487204" y="126206"/>
                  </a:cubicBezTo>
                  <a:close/>
                </a:path>
              </a:pathLst>
            </a:custGeom>
            <a:solidFill>
              <a:srgbClr val="EA56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36E065-9DE4-4F6C-9EBF-4CD2F0910749}"/>
                </a:ext>
              </a:extLst>
            </p:cNvPr>
            <p:cNvSpPr/>
            <p:nvPr/>
          </p:nvSpPr>
          <p:spPr>
            <a:xfrm>
              <a:off x="7125708" y="7268967"/>
              <a:ext cx="152400" cy="123825"/>
            </a:xfrm>
            <a:custGeom>
              <a:avLst/>
              <a:gdLst>
                <a:gd name="connsiteX0" fmla="*/ 36004 w 152400"/>
                <a:gd name="connsiteY0" fmla="*/ 122883 h 123825"/>
                <a:gd name="connsiteX1" fmla="*/ 9128 w 152400"/>
                <a:gd name="connsiteY1" fmla="*/ 47522 h 123825"/>
                <a:gd name="connsiteX2" fmla="*/ 116788 w 152400"/>
                <a:gd name="connsiteY2" fmla="*/ 9128 h 123825"/>
                <a:gd name="connsiteX3" fmla="*/ 143663 w 152400"/>
                <a:gd name="connsiteY3" fmla="*/ 8449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123825">
                  <a:moveTo>
                    <a:pt x="36004" y="122883"/>
                  </a:moveTo>
                  <a:lnTo>
                    <a:pt x="9128" y="47522"/>
                  </a:lnTo>
                  <a:lnTo>
                    <a:pt x="116788" y="9128"/>
                  </a:lnTo>
                  <a:lnTo>
                    <a:pt x="143663" y="84490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FAAA65E-3485-48D3-8F1A-7F48FAE4E552}"/>
                </a:ext>
              </a:extLst>
            </p:cNvPr>
            <p:cNvSpPr/>
            <p:nvPr/>
          </p:nvSpPr>
          <p:spPr>
            <a:xfrm>
              <a:off x="6222807" y="6705147"/>
              <a:ext cx="409575" cy="828675"/>
            </a:xfrm>
            <a:custGeom>
              <a:avLst/>
              <a:gdLst>
                <a:gd name="connsiteX0" fmla="*/ 332932 w 409575"/>
                <a:gd name="connsiteY0" fmla="*/ 784360 h 828675"/>
                <a:gd name="connsiteX1" fmla="*/ 103380 w 409575"/>
                <a:gd name="connsiteY1" fmla="*/ 814840 h 828675"/>
                <a:gd name="connsiteX2" fmla="*/ 7177 w 409575"/>
                <a:gd name="connsiteY2" fmla="*/ 135707 h 828675"/>
                <a:gd name="connsiteX3" fmla="*/ 165292 w 409575"/>
                <a:gd name="connsiteY3" fmla="*/ 11882 h 828675"/>
                <a:gd name="connsiteX4" fmla="*/ 198630 w 409575"/>
                <a:gd name="connsiteY4" fmla="*/ 24265 h 828675"/>
                <a:gd name="connsiteX5" fmla="*/ 253875 w 409575"/>
                <a:gd name="connsiteY5" fmla="*/ 73795 h 828675"/>
                <a:gd name="connsiteX6" fmla="*/ 332932 w 409575"/>
                <a:gd name="connsiteY6" fmla="*/ 784360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9575" h="828675">
                  <a:moveTo>
                    <a:pt x="332932" y="784360"/>
                  </a:moveTo>
                  <a:cubicBezTo>
                    <a:pt x="275782" y="819602"/>
                    <a:pt x="208155" y="841510"/>
                    <a:pt x="103380" y="814840"/>
                  </a:cubicBezTo>
                  <a:cubicBezTo>
                    <a:pt x="35753" y="658630"/>
                    <a:pt x="14797" y="410980"/>
                    <a:pt x="7177" y="135707"/>
                  </a:cubicBezTo>
                  <a:cubicBezTo>
                    <a:pt x="5272" y="51887"/>
                    <a:pt x="84330" y="-10978"/>
                    <a:pt x="165292" y="11882"/>
                  </a:cubicBezTo>
                  <a:cubicBezTo>
                    <a:pt x="175770" y="14740"/>
                    <a:pt x="187200" y="19502"/>
                    <a:pt x="198630" y="24265"/>
                  </a:cubicBezTo>
                  <a:cubicBezTo>
                    <a:pt x="221490" y="34742"/>
                    <a:pt x="240540" y="52840"/>
                    <a:pt x="253875" y="73795"/>
                  </a:cubicBezTo>
                  <a:cubicBezTo>
                    <a:pt x="449138" y="410027"/>
                    <a:pt x="447233" y="630055"/>
                    <a:pt x="332932" y="78436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B137ED6-8956-4BA8-9B8D-CA14A1C1485F}"/>
                </a:ext>
              </a:extLst>
            </p:cNvPr>
            <p:cNvSpPr/>
            <p:nvPr/>
          </p:nvSpPr>
          <p:spPr>
            <a:xfrm>
              <a:off x="6318090" y="7224570"/>
              <a:ext cx="904875" cy="304800"/>
            </a:xfrm>
            <a:custGeom>
              <a:avLst/>
              <a:gdLst>
                <a:gd name="connsiteX0" fmla="*/ 887254 w 904875"/>
                <a:gd name="connsiteY0" fmla="*/ 60150 h 304800"/>
                <a:gd name="connsiteX1" fmla="*/ 903446 w 904875"/>
                <a:gd name="connsiteY1" fmla="*/ 167782 h 304800"/>
                <a:gd name="connsiteX2" fmla="*/ 40481 w 904875"/>
                <a:gd name="connsiteY2" fmla="*/ 281130 h 304800"/>
                <a:gd name="connsiteX3" fmla="*/ 7144 w 904875"/>
                <a:gd name="connsiteY3" fmla="*/ 51577 h 304800"/>
                <a:gd name="connsiteX4" fmla="*/ 887254 w 904875"/>
                <a:gd name="connsiteY4" fmla="*/ 6015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875" h="304800">
                  <a:moveTo>
                    <a:pt x="887254" y="60150"/>
                  </a:moveTo>
                  <a:lnTo>
                    <a:pt x="903446" y="167782"/>
                  </a:lnTo>
                  <a:cubicBezTo>
                    <a:pt x="419576" y="259222"/>
                    <a:pt x="124301" y="337327"/>
                    <a:pt x="40481" y="281130"/>
                  </a:cubicBezTo>
                  <a:lnTo>
                    <a:pt x="7144" y="51577"/>
                  </a:lnTo>
                  <a:cubicBezTo>
                    <a:pt x="108109" y="-73200"/>
                    <a:pt x="450056" y="109680"/>
                    <a:pt x="887254" y="6015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619567C-7F04-4334-A14E-5C9C93A9295C}"/>
                </a:ext>
              </a:extLst>
            </p:cNvPr>
            <p:cNvSpPr/>
            <p:nvPr/>
          </p:nvSpPr>
          <p:spPr>
            <a:xfrm>
              <a:off x="7218906" y="7180400"/>
              <a:ext cx="238125" cy="171450"/>
            </a:xfrm>
            <a:custGeom>
              <a:avLst/>
              <a:gdLst>
                <a:gd name="connsiteX0" fmla="*/ 235040 w 238125"/>
                <a:gd name="connsiteY0" fmla="*/ 32882 h 171450"/>
                <a:gd name="connsiteX1" fmla="*/ 235040 w 238125"/>
                <a:gd name="connsiteY1" fmla="*/ 32882 h 171450"/>
                <a:gd name="connsiteX2" fmla="*/ 227420 w 238125"/>
                <a:gd name="connsiteY2" fmla="*/ 61457 h 171450"/>
                <a:gd name="connsiteX3" fmla="*/ 65495 w 238125"/>
                <a:gd name="connsiteY3" fmla="*/ 169090 h 171450"/>
                <a:gd name="connsiteX4" fmla="*/ 35968 w 238125"/>
                <a:gd name="connsiteY4" fmla="*/ 165280 h 171450"/>
                <a:gd name="connsiteX5" fmla="*/ 13108 w 238125"/>
                <a:gd name="connsiteY5" fmla="*/ 130990 h 171450"/>
                <a:gd name="connsiteX6" fmla="*/ 29300 w 238125"/>
                <a:gd name="connsiteY6" fmla="*/ 71935 h 171450"/>
                <a:gd name="connsiteX7" fmla="*/ 87402 w 238125"/>
                <a:gd name="connsiteY7" fmla="*/ 30025 h 171450"/>
                <a:gd name="connsiteX8" fmla="*/ 235040 w 238125"/>
                <a:gd name="connsiteY8" fmla="*/ 3288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125" h="171450">
                  <a:moveTo>
                    <a:pt x="235040" y="32882"/>
                  </a:moveTo>
                  <a:lnTo>
                    <a:pt x="235040" y="32882"/>
                  </a:lnTo>
                  <a:cubicBezTo>
                    <a:pt x="240755" y="41455"/>
                    <a:pt x="237898" y="54790"/>
                    <a:pt x="227420" y="61457"/>
                  </a:cubicBezTo>
                  <a:lnTo>
                    <a:pt x="65495" y="169090"/>
                  </a:lnTo>
                  <a:cubicBezTo>
                    <a:pt x="55018" y="175757"/>
                    <a:pt x="41683" y="174805"/>
                    <a:pt x="35968" y="165280"/>
                  </a:cubicBezTo>
                  <a:lnTo>
                    <a:pt x="13108" y="130990"/>
                  </a:lnTo>
                  <a:cubicBezTo>
                    <a:pt x="725" y="112892"/>
                    <a:pt x="8345" y="86222"/>
                    <a:pt x="29300" y="71935"/>
                  </a:cubicBezTo>
                  <a:lnTo>
                    <a:pt x="87402" y="30025"/>
                  </a:lnTo>
                  <a:cubicBezTo>
                    <a:pt x="131218" y="2402"/>
                    <a:pt x="210275" y="-4265"/>
                    <a:pt x="235040" y="32882"/>
                  </a:cubicBez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7F076C93-623F-4996-B08F-EA2FB76475C2}"/>
                </a:ext>
              </a:extLst>
            </p:cNvPr>
            <p:cNvSpPr/>
            <p:nvPr/>
          </p:nvSpPr>
          <p:spPr>
            <a:xfrm>
              <a:off x="7231538" y="7147772"/>
              <a:ext cx="76200" cy="133350"/>
            </a:xfrm>
            <a:custGeom>
              <a:avLst/>
              <a:gdLst>
                <a:gd name="connsiteX0" fmla="*/ 57626 w 76200"/>
                <a:gd name="connsiteY0" fmla="*/ 129327 h 133350"/>
                <a:gd name="connsiteX1" fmla="*/ 7144 w 76200"/>
                <a:gd name="connsiteY1" fmla="*/ 120755 h 133350"/>
                <a:gd name="connsiteX2" fmla="*/ 22384 w 76200"/>
                <a:gd name="connsiteY2" fmla="*/ 28362 h 133350"/>
                <a:gd name="connsiteX3" fmla="*/ 51911 w 76200"/>
                <a:gd name="connsiteY3" fmla="*/ 7407 h 133350"/>
                <a:gd name="connsiteX4" fmla="*/ 51911 w 76200"/>
                <a:gd name="connsiteY4" fmla="*/ 7407 h 133350"/>
                <a:gd name="connsiteX5" fmla="*/ 72866 w 76200"/>
                <a:gd name="connsiteY5" fmla="*/ 36935 h 133350"/>
                <a:gd name="connsiteX6" fmla="*/ 57626 w 76200"/>
                <a:gd name="connsiteY6" fmla="*/ 12932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33350">
                  <a:moveTo>
                    <a:pt x="57626" y="129327"/>
                  </a:moveTo>
                  <a:lnTo>
                    <a:pt x="7144" y="120755"/>
                  </a:lnTo>
                  <a:lnTo>
                    <a:pt x="22384" y="28362"/>
                  </a:lnTo>
                  <a:cubicBezTo>
                    <a:pt x="24289" y="14075"/>
                    <a:pt x="37624" y="5502"/>
                    <a:pt x="51911" y="7407"/>
                  </a:cubicBezTo>
                  <a:lnTo>
                    <a:pt x="51911" y="7407"/>
                  </a:lnTo>
                  <a:cubicBezTo>
                    <a:pt x="66199" y="9312"/>
                    <a:pt x="74771" y="22647"/>
                    <a:pt x="72866" y="36935"/>
                  </a:cubicBezTo>
                  <a:lnTo>
                    <a:pt x="57626" y="129327"/>
                  </a:lnTo>
                  <a:close/>
                </a:path>
              </a:pathLst>
            </a:custGeom>
            <a:solidFill>
              <a:srgbClr val="FFAB9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28554">
                <a:defRPr/>
              </a:pPr>
              <a:endParaRPr lang="en-US" sz="900">
                <a:solidFill>
                  <a:srgbClr val="272E3A"/>
                </a:solidFill>
                <a:latin typeface="Calibri"/>
              </a:endParaRPr>
            </a:p>
          </p:txBody>
        </p:sp>
      </p:grpSp>
      <p:sp>
        <p:nvSpPr>
          <p:cNvPr id="229" name="TextBox 228">
            <a:extLst>
              <a:ext uri="{FF2B5EF4-FFF2-40B4-BE49-F238E27FC236}">
                <a16:creationId xmlns:a16="http://schemas.microsoft.com/office/drawing/2014/main" id="{F3EF1AC1-DC32-44D3-9A96-A6C093E06D5F}"/>
              </a:ext>
            </a:extLst>
          </p:cNvPr>
          <p:cNvSpPr txBox="1"/>
          <p:nvPr/>
        </p:nvSpPr>
        <p:spPr>
          <a:xfrm>
            <a:off x="7326751" y="443035"/>
            <a:ext cx="386430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 err="1">
                <a:solidFill>
                  <a:srgbClr val="555555"/>
                </a:solidFill>
                <a:latin typeface="Century Gothic"/>
              </a:rPr>
              <a:t>Erkenntnisse</a:t>
            </a:r>
            <a:endParaRPr lang="en-US" sz="3200" b="1">
              <a:solidFill>
                <a:srgbClr val="555555"/>
              </a:solidFill>
              <a:latin typeface="Century Gothic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5A8AB280-4616-49F5-AF30-AE39542A7364}"/>
              </a:ext>
            </a:extLst>
          </p:cNvPr>
          <p:cNvSpPr txBox="1"/>
          <p:nvPr/>
        </p:nvSpPr>
        <p:spPr>
          <a:xfrm>
            <a:off x="7304631" y="1429666"/>
            <a:ext cx="4642745" cy="3775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r>
              <a:rPr lang="en-US" sz="1400" b="1">
                <a:latin typeface="Calibri"/>
              </a:rPr>
              <a:t>“Ich </a:t>
            </a:r>
            <a:r>
              <a:rPr lang="en-US" sz="1400" b="1" err="1">
                <a:latin typeface="Calibri"/>
              </a:rPr>
              <a:t>mach</a:t>
            </a:r>
            <a:r>
              <a:rPr lang="en-US" sz="1400" b="1">
                <a:latin typeface="Calibri"/>
              </a:rPr>
              <a:t> mal </a:t>
            </a:r>
            <a:r>
              <a:rPr lang="en-US" sz="1400" b="1" err="1">
                <a:latin typeface="Calibri"/>
              </a:rPr>
              <a:t>wie</a:t>
            </a:r>
            <a:r>
              <a:rPr lang="en-US" sz="1400" b="1">
                <a:latin typeface="Calibri"/>
              </a:rPr>
              <a:t> ich das </a:t>
            </a:r>
            <a:r>
              <a:rPr lang="en-US" sz="1400" b="1" err="1">
                <a:latin typeface="Calibri"/>
              </a:rPr>
              <a:t>denke</a:t>
            </a:r>
            <a:r>
              <a:rPr lang="en-US" sz="1400" b="1">
                <a:latin typeface="Calibri"/>
              </a:rPr>
              <a:t>”</a:t>
            </a:r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endParaRPr lang="en-US" sz="1400" b="1">
              <a:latin typeface="Calibri"/>
            </a:endParaRPr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r>
              <a:rPr lang="en-US" sz="1400" b="1">
                <a:latin typeface="Calibri"/>
              </a:rPr>
              <a:t>“</a:t>
            </a:r>
            <a:r>
              <a:rPr lang="en-US" sz="1400" b="1" err="1">
                <a:latin typeface="Calibri"/>
              </a:rPr>
              <a:t>Teamstruktur</a:t>
            </a:r>
            <a:r>
              <a:rPr lang="en-US" sz="1400" b="1">
                <a:latin typeface="Calibri"/>
              </a:rPr>
              <a:t> </a:t>
            </a:r>
            <a:r>
              <a:rPr lang="en-US" sz="1400" b="1" err="1">
                <a:latin typeface="Calibri"/>
              </a:rPr>
              <a:t>ist</a:t>
            </a:r>
            <a:r>
              <a:rPr lang="en-US" sz="1400" b="1">
                <a:latin typeface="Calibri"/>
              </a:rPr>
              <a:t> </a:t>
            </a:r>
            <a:r>
              <a:rPr lang="en-US" sz="1400" b="1" err="1">
                <a:latin typeface="Calibri"/>
              </a:rPr>
              <a:t>wichtig</a:t>
            </a:r>
            <a:r>
              <a:rPr lang="en-US" sz="1400" b="1">
                <a:latin typeface="Calibri"/>
              </a:rPr>
              <a:t>”</a:t>
            </a:r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endParaRPr lang="en-US" sz="1400" b="1">
              <a:latin typeface="Calibri"/>
            </a:endParaRPr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r>
              <a:rPr lang="en-US" sz="1400" b="1"/>
              <a:t>“</a:t>
            </a:r>
            <a:r>
              <a:rPr lang="en-US" sz="1400" b="1" err="1"/>
              <a:t>Einfach</a:t>
            </a:r>
            <a:r>
              <a:rPr lang="en-US" sz="1400" b="1"/>
              <a:t> mal schnell </a:t>
            </a:r>
            <a:r>
              <a:rPr lang="en-US" sz="1400" b="1" err="1"/>
              <a:t>coden</a:t>
            </a:r>
            <a:r>
              <a:rPr lang="en-US" sz="1400" b="1"/>
              <a:t>” </a:t>
            </a:r>
            <a:r>
              <a:rPr lang="en-US" sz="1400" b="1">
                <a:latin typeface="Calibri"/>
              </a:rPr>
              <a:t> </a:t>
            </a:r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endParaRPr lang="en-US" sz="1400" b="1"/>
          </a:p>
          <a:p>
            <a:pPr marL="171450" indent="-171450" defTabSz="228554">
              <a:lnSpc>
                <a:spcPct val="2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/>
            </a:pPr>
            <a:r>
              <a:rPr lang="en-US" sz="1400" b="1"/>
              <a:t>“</a:t>
            </a:r>
            <a:r>
              <a:rPr lang="en-US" sz="1400" b="1" err="1"/>
              <a:t>Betriebsblindheit</a:t>
            </a:r>
            <a:r>
              <a:rPr lang="en-US" sz="1400" b="1"/>
              <a:t>” </a:t>
            </a:r>
            <a:endParaRPr lang="en-US" sz="1400"/>
          </a:p>
        </p:txBody>
      </p:sp>
      <p:sp>
        <p:nvSpPr>
          <p:cNvPr id="144" name="Google Shape;348;p59">
            <a:extLst>
              <a:ext uri="{FF2B5EF4-FFF2-40B4-BE49-F238E27FC236}">
                <a16:creationId xmlns:a16="http://schemas.microsoft.com/office/drawing/2014/main" id="{7AB405FF-44DF-4CFF-94CD-50D8C6F1DD79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6" name="Google Shape;348;p59">
            <a:extLst>
              <a:ext uri="{FF2B5EF4-FFF2-40B4-BE49-F238E27FC236}">
                <a16:creationId xmlns:a16="http://schemas.microsoft.com/office/drawing/2014/main" id="{D428AF14-D860-4100-8C87-8C8CEBE04032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18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390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 animBg="1"/>
      <p:bldP spid="227" grpId="0" animBg="1"/>
      <p:bldP spid="22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F34B5AB-2A32-49A7-BE0E-B1F5EDF33B84}"/>
              </a:ext>
            </a:extLst>
          </p:cNvPr>
          <p:cNvSpPr/>
          <p:nvPr/>
        </p:nvSpPr>
        <p:spPr>
          <a:xfrm>
            <a:off x="6350" y="447"/>
            <a:ext cx="12192000" cy="6857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EB50AE8-B49C-4DB3-B4BC-4DBAE2C58A1A}"/>
              </a:ext>
            </a:extLst>
          </p:cNvPr>
          <p:cNvSpPr>
            <a:spLocks/>
          </p:cNvSpPr>
          <p:nvPr/>
        </p:nvSpPr>
        <p:spPr bwMode="auto">
          <a:xfrm>
            <a:off x="0" y="447"/>
            <a:ext cx="12192000" cy="6857107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10799724 w 24387176"/>
              <a:gd name="connsiteY3" fmla="*/ 13716000 h 13716000"/>
              <a:gd name="connsiteX4" fmla="*/ 18629526 w 24387176"/>
              <a:gd name="connsiteY4" fmla="*/ 6903823 h 13716000"/>
              <a:gd name="connsiteX5" fmla="*/ 20455236 w 24387176"/>
              <a:gd name="connsiteY5" fmla="*/ 2773156 h 13716000"/>
              <a:gd name="connsiteX6" fmla="*/ 20847348 w 24387176"/>
              <a:gd name="connsiteY6" fmla="*/ 2773156 h 13716000"/>
              <a:gd name="connsiteX7" fmla="*/ 20438640 w 24387176"/>
              <a:gd name="connsiteY7" fmla="*/ 1807812 h 13716000"/>
              <a:gd name="connsiteX8" fmla="*/ 19183464 w 24387176"/>
              <a:gd name="connsiteY8" fmla="*/ 2809670 h 13716000"/>
              <a:gd name="connsiteX9" fmla="*/ 19583876 w 24387176"/>
              <a:gd name="connsiteY9" fmla="*/ 2809670 h 13716000"/>
              <a:gd name="connsiteX10" fmla="*/ 17032030 w 24387176"/>
              <a:gd name="connsiteY10" fmla="*/ 6903823 h 13716000"/>
              <a:gd name="connsiteX11" fmla="*/ 17032032 w 24387176"/>
              <a:gd name="connsiteY11" fmla="*/ 6903823 h 13716000"/>
              <a:gd name="connsiteX12" fmla="*/ 2113083 w 24387176"/>
              <a:gd name="connsiteY12" fmla="*/ 13716000 h 13716000"/>
              <a:gd name="connsiteX13" fmla="*/ 0 w 24387176"/>
              <a:gd name="connsiteY1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10799724" y="13716000"/>
                </a:lnTo>
                <a:lnTo>
                  <a:pt x="18629526" y="6903823"/>
                </a:lnTo>
                <a:lnTo>
                  <a:pt x="20455236" y="2773156"/>
                </a:lnTo>
                <a:lnTo>
                  <a:pt x="20847348" y="2773156"/>
                </a:lnTo>
                <a:lnTo>
                  <a:pt x="20438640" y="1807812"/>
                </a:lnTo>
                <a:lnTo>
                  <a:pt x="19183464" y="2809670"/>
                </a:lnTo>
                <a:lnTo>
                  <a:pt x="19583876" y="2809670"/>
                </a:lnTo>
                <a:lnTo>
                  <a:pt x="17032030" y="6903823"/>
                </a:lnTo>
                <a:lnTo>
                  <a:pt x="17032032" y="6903823"/>
                </a:lnTo>
                <a:lnTo>
                  <a:pt x="2113083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9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EA4A61D-909B-4150-999D-F03AA69CBE1C}"/>
              </a:ext>
            </a:extLst>
          </p:cNvPr>
          <p:cNvGrpSpPr/>
          <p:nvPr/>
        </p:nvGrpSpPr>
        <p:grpSpPr>
          <a:xfrm>
            <a:off x="4085291" y="5050773"/>
            <a:ext cx="1774570" cy="1523395"/>
            <a:chOff x="9262860" y="9697805"/>
            <a:chExt cx="2424425" cy="208126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37630ED-F70D-443A-A96D-4DD472078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3A38D5E-BB32-4289-A449-FCE6D9BE12CB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>
                  <a:solidFill>
                    <a:srgbClr val="FFFFFF"/>
                  </a:solidFill>
                  <a:latin typeface="Designball-Communication-01"/>
                </a:rPr>
                <a:t>S</a:t>
              </a:r>
              <a:endParaRPr lang="en-US" sz="7200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B607338-FC6F-4744-AC9D-7AE0A517A26C}"/>
              </a:ext>
            </a:extLst>
          </p:cNvPr>
          <p:cNvGrpSpPr/>
          <p:nvPr/>
        </p:nvGrpSpPr>
        <p:grpSpPr>
          <a:xfrm>
            <a:off x="6011977" y="4262188"/>
            <a:ext cx="1333260" cy="1144548"/>
            <a:chOff x="9262860" y="9697805"/>
            <a:chExt cx="2424425" cy="208126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6745749-1DCD-469D-9722-ABDCC1750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064EEAE-4C63-402B-B6BB-CEEBCF1E2FE4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>
                  <a:solidFill>
                    <a:srgbClr val="FFFFFF"/>
                  </a:solidFill>
                  <a:latin typeface="Designball-Communication-01"/>
                </a:rPr>
                <a:t>X</a:t>
              </a:r>
              <a:endParaRPr lang="en-US" sz="7200">
                <a:solidFill>
                  <a:srgbClr val="FFFFFF"/>
                </a:solidFill>
                <a:latin typeface="Designball-Finance-01" pitchFamily="2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E31474-CF4F-4090-B5AA-74CD914D9CA4}"/>
              </a:ext>
            </a:extLst>
          </p:cNvPr>
          <p:cNvGrpSpPr/>
          <p:nvPr/>
        </p:nvGrpSpPr>
        <p:grpSpPr>
          <a:xfrm>
            <a:off x="7401526" y="3734658"/>
            <a:ext cx="910634" cy="781742"/>
            <a:chOff x="9262860" y="9697805"/>
            <a:chExt cx="2424425" cy="2081268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386D2AE-2F66-44BF-BE90-2427CBF52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D2D3F5D-FE07-42A9-876D-6A5BF74AB941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999">
                  <a:solidFill>
                    <a:schemeClr val="bg1"/>
                  </a:solidFill>
                  <a:latin typeface="Designball-Documents-01" pitchFamily="2" charset="0"/>
                </a:rPr>
                <a:t>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CF32B7F-8B07-4D4F-BDA9-BE5CE6D735C2}"/>
              </a:ext>
            </a:extLst>
          </p:cNvPr>
          <p:cNvGrpSpPr/>
          <p:nvPr/>
        </p:nvGrpSpPr>
        <p:grpSpPr>
          <a:xfrm>
            <a:off x="8311578" y="3320752"/>
            <a:ext cx="684173" cy="587335"/>
            <a:chOff x="9262860" y="9697805"/>
            <a:chExt cx="2424425" cy="208126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0D6EB68-DC7F-40D9-933A-F60D77E27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2B356A3-EC48-4D9A-BC1F-43D5DF96D2C6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Designball-Documents-02"/>
                </a:rPr>
                <a:t>I</a:t>
              </a:r>
              <a:endParaRPr lang="en-US" sz="3600">
                <a:solidFill>
                  <a:schemeClr val="bg1"/>
                </a:solidFill>
                <a:latin typeface="Designball-Documents-01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0DABD26-3015-4DAF-AC49-2C53B3FE0DF5}"/>
              </a:ext>
            </a:extLst>
          </p:cNvPr>
          <p:cNvSpPr txBox="1"/>
          <p:nvPr/>
        </p:nvSpPr>
        <p:spPr>
          <a:xfrm>
            <a:off x="2252172" y="4805723"/>
            <a:ext cx="28096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err="1">
                <a:solidFill>
                  <a:srgbClr val="FF6C02"/>
                </a:solidFill>
              </a:rPr>
              <a:t>Chatfunktion</a:t>
            </a:r>
            <a:endParaRPr lang="en-US" b="1">
              <a:solidFill>
                <a:srgbClr val="FF6C02"/>
              </a:solidFill>
              <a:latin typeface="Century Gothic" panose="020B0502020202020204" pitchFamily="34" charset="0"/>
            </a:endParaRPr>
          </a:p>
          <a:p>
            <a:r>
              <a:rPr lang="en-US" sz="1200" err="1">
                <a:solidFill>
                  <a:srgbClr val="555555"/>
                </a:solidFill>
                <a:ea typeface="+mn-lt"/>
                <a:cs typeface="+mn-lt"/>
              </a:rPr>
              <a:t>zwischen</a:t>
            </a:r>
            <a:r>
              <a:rPr lang="en-US" sz="1200">
                <a:solidFill>
                  <a:srgbClr val="555555"/>
                </a:solidFill>
                <a:ea typeface="+mn-lt"/>
                <a:cs typeface="+mn-lt"/>
              </a:rPr>
              <a:t> Students &amp; Companies</a:t>
            </a:r>
            <a:endParaRPr lang="en-US" sz="1200">
              <a:solidFill>
                <a:srgbClr val="555555"/>
              </a:solidFill>
              <a:cs typeface="Calibr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595D51-DAAD-4084-9C34-FB8F553E8E8F}"/>
              </a:ext>
            </a:extLst>
          </p:cNvPr>
          <p:cNvSpPr txBox="1"/>
          <p:nvPr/>
        </p:nvSpPr>
        <p:spPr>
          <a:xfrm>
            <a:off x="7073900" y="5177959"/>
            <a:ext cx="23867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b="1">
                <a:solidFill>
                  <a:srgbClr val="FF6C02"/>
                </a:solidFill>
              </a:rPr>
              <a:t>Account-Verifizierung</a:t>
            </a:r>
            <a:r>
              <a:rPr lang="de-DE" b="1">
                <a:solidFill>
                  <a:schemeClr val="accent3"/>
                </a:solidFill>
              </a:rPr>
              <a:t> </a:t>
            </a:r>
          </a:p>
          <a:p>
            <a:pPr algn="r"/>
            <a:r>
              <a:rPr lang="de-DE" sz="1200"/>
              <a:t>per E-Mail-Bestätigung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70616B-235E-4884-BFDA-6A4C2BDF0E73}"/>
              </a:ext>
            </a:extLst>
          </p:cNvPr>
          <p:cNvSpPr txBox="1"/>
          <p:nvPr/>
        </p:nvSpPr>
        <p:spPr>
          <a:xfrm>
            <a:off x="8899741" y="3225151"/>
            <a:ext cx="185385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endParaRPr lang="en-US" b="1">
              <a:solidFill>
                <a:srgbClr val="FF6C02"/>
              </a:solidFill>
            </a:endParaRPr>
          </a:p>
          <a:p>
            <a:pPr algn="r"/>
            <a:r>
              <a:rPr lang="en-US" b="1">
                <a:solidFill>
                  <a:srgbClr val="FF6C02"/>
                </a:solidFill>
              </a:rPr>
              <a:t>Error Handling</a:t>
            </a:r>
            <a:endParaRPr lang="en-US" sz="1400">
              <a:cs typeface="Calibri"/>
            </a:endParaRPr>
          </a:p>
          <a:p>
            <a:pPr algn="r"/>
            <a:r>
              <a:rPr lang="en-US" sz="1200" err="1"/>
              <a:t>beim</a:t>
            </a:r>
            <a:r>
              <a:rPr lang="en-US" sz="1200"/>
              <a:t> </a:t>
            </a:r>
            <a:r>
              <a:rPr lang="en-US" sz="1200" err="1"/>
              <a:t>Ausfall</a:t>
            </a:r>
            <a:r>
              <a:rPr lang="en-US" sz="1200"/>
              <a:t> des Backends</a:t>
            </a:r>
            <a:endParaRPr lang="en-US" sz="1200">
              <a:cs typeface="Calibri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199ADF-BFF8-4D63-A260-FA878198D949}"/>
              </a:ext>
            </a:extLst>
          </p:cNvPr>
          <p:cNvSpPr txBox="1"/>
          <p:nvPr/>
        </p:nvSpPr>
        <p:spPr>
          <a:xfrm>
            <a:off x="6309371" y="3428352"/>
            <a:ext cx="16715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err="1">
                <a:solidFill>
                  <a:srgbClr val="FF6C02"/>
                </a:solidFill>
              </a:rPr>
              <a:t>Jobsuche</a:t>
            </a:r>
            <a:endParaRPr lang="en-US" b="1">
              <a:solidFill>
                <a:srgbClr val="FF6C02"/>
              </a:solidFill>
            </a:endParaRPr>
          </a:p>
          <a:p>
            <a:r>
              <a:rPr lang="en-US" sz="1200"/>
              <a:t>per </a:t>
            </a:r>
            <a:r>
              <a:rPr lang="en-US" sz="1200" err="1"/>
              <a:t>Schlagwörter</a:t>
            </a:r>
            <a:r>
              <a:rPr lang="en-US" sz="1200"/>
              <a:t> 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82A994B0-EDAE-4740-8E0B-8257EB8BD4CB}"/>
              </a:ext>
            </a:extLst>
          </p:cNvPr>
          <p:cNvSpPr txBox="1">
            <a:spLocks/>
          </p:cNvSpPr>
          <p:nvPr/>
        </p:nvSpPr>
        <p:spPr>
          <a:xfrm>
            <a:off x="694916" y="721220"/>
            <a:ext cx="6225851" cy="81745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555555"/>
                </a:solidFill>
                <a:latin typeface="Century Gothic"/>
              </a:rPr>
              <a:t>Future Work</a:t>
            </a:r>
            <a:endParaRPr lang="en-US" sz="3200">
              <a:solidFill>
                <a:schemeClr val="tx1">
                  <a:lumMod val="90000"/>
                  <a:lumOff val="10000"/>
                </a:schemeClr>
              </a:solidFill>
              <a:cs typeface="Calibri Light"/>
            </a:endParaRPr>
          </a:p>
        </p:txBody>
      </p:sp>
      <p:sp>
        <p:nvSpPr>
          <p:cNvPr id="30" name="Google Shape;348;p59">
            <a:extLst>
              <a:ext uri="{FF2B5EF4-FFF2-40B4-BE49-F238E27FC236}">
                <a16:creationId xmlns:a16="http://schemas.microsoft.com/office/drawing/2014/main" id="{3E6BB2F9-B5DA-4347-95E0-555B8437DAB2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19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65447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2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26" grpId="0"/>
          <p:bldP spid="27" grpId="0"/>
          <p:bldP spid="28" grpId="0"/>
          <p:bldP spid="2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26" grpId="0"/>
          <p:bldP spid="27" grpId="0"/>
          <p:bldP spid="28" grpId="0"/>
          <p:bldP spid="29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ectangle 246">
            <a:extLst>
              <a:ext uri="{FF2B5EF4-FFF2-40B4-BE49-F238E27FC236}">
                <a16:creationId xmlns:a16="http://schemas.microsoft.com/office/drawing/2014/main" id="{30332DA2-929C-4809-968E-966AECF5BB22}"/>
              </a:ext>
            </a:extLst>
          </p:cNvPr>
          <p:cNvSpPr/>
          <p:nvPr/>
        </p:nvSpPr>
        <p:spPr>
          <a:xfrm>
            <a:off x="0" y="447"/>
            <a:ext cx="7277967" cy="685710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3E165F43-7389-4DC2-B2C9-6262CC7A4C38}"/>
              </a:ext>
            </a:extLst>
          </p:cNvPr>
          <p:cNvGrpSpPr/>
          <p:nvPr/>
        </p:nvGrpSpPr>
        <p:grpSpPr>
          <a:xfrm>
            <a:off x="1954356" y="2364719"/>
            <a:ext cx="3517442" cy="2742843"/>
            <a:chOff x="3873501" y="4725987"/>
            <a:chExt cx="7035800" cy="5486401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8905117E-5350-46CA-B5F0-F55CBC3AC868}"/>
                </a:ext>
              </a:extLst>
            </p:cNvPr>
            <p:cNvGrpSpPr/>
            <p:nvPr/>
          </p:nvGrpSpPr>
          <p:grpSpPr>
            <a:xfrm>
              <a:off x="3873501" y="5424488"/>
              <a:ext cx="7035800" cy="4787900"/>
              <a:chOff x="6807201" y="4462463"/>
              <a:chExt cx="7035800" cy="4787900"/>
            </a:xfrm>
          </p:grpSpPr>
          <p:sp>
            <p:nvSpPr>
              <p:cNvPr id="160" name="Freeform 125">
                <a:extLst>
                  <a:ext uri="{FF2B5EF4-FFF2-40B4-BE49-F238E27FC236}">
                    <a16:creationId xmlns:a16="http://schemas.microsoft.com/office/drawing/2014/main" id="{F0505E7C-B97E-4B3B-82B0-29F4708D54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67701" y="5103813"/>
                <a:ext cx="4113213" cy="557213"/>
              </a:xfrm>
              <a:custGeom>
                <a:avLst/>
                <a:gdLst>
                  <a:gd name="T0" fmla="*/ 2477 w 2591"/>
                  <a:gd name="T1" fmla="*/ 351 h 351"/>
                  <a:gd name="T2" fmla="*/ 2371 w 2591"/>
                  <a:gd name="T3" fmla="*/ 351 h 351"/>
                  <a:gd name="T4" fmla="*/ 2266 w 2591"/>
                  <a:gd name="T5" fmla="*/ 351 h 351"/>
                  <a:gd name="T6" fmla="*/ 2161 w 2591"/>
                  <a:gd name="T7" fmla="*/ 351 h 351"/>
                  <a:gd name="T8" fmla="*/ 2056 w 2591"/>
                  <a:gd name="T9" fmla="*/ 351 h 351"/>
                  <a:gd name="T10" fmla="*/ 1950 w 2591"/>
                  <a:gd name="T11" fmla="*/ 351 h 351"/>
                  <a:gd name="T12" fmla="*/ 1845 w 2591"/>
                  <a:gd name="T13" fmla="*/ 351 h 351"/>
                  <a:gd name="T14" fmla="*/ 1740 w 2591"/>
                  <a:gd name="T15" fmla="*/ 351 h 351"/>
                  <a:gd name="T16" fmla="*/ 1635 w 2591"/>
                  <a:gd name="T17" fmla="*/ 351 h 351"/>
                  <a:gd name="T18" fmla="*/ 1529 w 2591"/>
                  <a:gd name="T19" fmla="*/ 351 h 351"/>
                  <a:gd name="T20" fmla="*/ 1424 w 2591"/>
                  <a:gd name="T21" fmla="*/ 351 h 351"/>
                  <a:gd name="T22" fmla="*/ 1319 w 2591"/>
                  <a:gd name="T23" fmla="*/ 351 h 351"/>
                  <a:gd name="T24" fmla="*/ 1214 w 2591"/>
                  <a:gd name="T25" fmla="*/ 351 h 351"/>
                  <a:gd name="T26" fmla="*/ 1108 w 2591"/>
                  <a:gd name="T27" fmla="*/ 351 h 351"/>
                  <a:gd name="T28" fmla="*/ 1003 w 2591"/>
                  <a:gd name="T29" fmla="*/ 351 h 351"/>
                  <a:gd name="T30" fmla="*/ 898 w 2591"/>
                  <a:gd name="T31" fmla="*/ 351 h 351"/>
                  <a:gd name="T32" fmla="*/ 793 w 2591"/>
                  <a:gd name="T33" fmla="*/ 351 h 351"/>
                  <a:gd name="T34" fmla="*/ 687 w 2591"/>
                  <a:gd name="T35" fmla="*/ 351 h 351"/>
                  <a:gd name="T36" fmla="*/ 582 w 2591"/>
                  <a:gd name="T37" fmla="*/ 351 h 351"/>
                  <a:gd name="T38" fmla="*/ 477 w 2591"/>
                  <a:gd name="T39" fmla="*/ 351 h 351"/>
                  <a:gd name="T40" fmla="*/ 372 w 2591"/>
                  <a:gd name="T41" fmla="*/ 351 h 351"/>
                  <a:gd name="T42" fmla="*/ 266 w 2591"/>
                  <a:gd name="T43" fmla="*/ 351 h 351"/>
                  <a:gd name="T44" fmla="*/ 161 w 2591"/>
                  <a:gd name="T45" fmla="*/ 351 h 351"/>
                  <a:gd name="T46" fmla="*/ 56 w 2591"/>
                  <a:gd name="T47" fmla="*/ 351 h 351"/>
                  <a:gd name="T48" fmla="*/ 0 w 2591"/>
                  <a:gd name="T49" fmla="*/ 329 h 351"/>
                  <a:gd name="T50" fmla="*/ 0 w 2591"/>
                  <a:gd name="T51" fmla="*/ 224 h 351"/>
                  <a:gd name="T52" fmla="*/ 0 w 2591"/>
                  <a:gd name="T53" fmla="*/ 118 h 351"/>
                  <a:gd name="T54" fmla="*/ 0 w 2591"/>
                  <a:gd name="T55" fmla="*/ 26 h 351"/>
                  <a:gd name="T56" fmla="*/ 47 w 2591"/>
                  <a:gd name="T57" fmla="*/ 0 h 351"/>
                  <a:gd name="T58" fmla="*/ 152 w 2591"/>
                  <a:gd name="T59" fmla="*/ 0 h 351"/>
                  <a:gd name="T60" fmla="*/ 258 w 2591"/>
                  <a:gd name="T61" fmla="*/ 0 h 351"/>
                  <a:gd name="T62" fmla="*/ 363 w 2591"/>
                  <a:gd name="T63" fmla="*/ 0 h 351"/>
                  <a:gd name="T64" fmla="*/ 468 w 2591"/>
                  <a:gd name="T65" fmla="*/ 0 h 351"/>
                  <a:gd name="T66" fmla="*/ 573 w 2591"/>
                  <a:gd name="T67" fmla="*/ 0 h 351"/>
                  <a:gd name="T68" fmla="*/ 679 w 2591"/>
                  <a:gd name="T69" fmla="*/ 0 h 351"/>
                  <a:gd name="T70" fmla="*/ 784 w 2591"/>
                  <a:gd name="T71" fmla="*/ 0 h 351"/>
                  <a:gd name="T72" fmla="*/ 889 w 2591"/>
                  <a:gd name="T73" fmla="*/ 0 h 351"/>
                  <a:gd name="T74" fmla="*/ 994 w 2591"/>
                  <a:gd name="T75" fmla="*/ 0 h 351"/>
                  <a:gd name="T76" fmla="*/ 1100 w 2591"/>
                  <a:gd name="T77" fmla="*/ 0 h 351"/>
                  <a:gd name="T78" fmla="*/ 1205 w 2591"/>
                  <a:gd name="T79" fmla="*/ 0 h 351"/>
                  <a:gd name="T80" fmla="*/ 1310 w 2591"/>
                  <a:gd name="T81" fmla="*/ 0 h 351"/>
                  <a:gd name="T82" fmla="*/ 1415 w 2591"/>
                  <a:gd name="T83" fmla="*/ 0 h 351"/>
                  <a:gd name="T84" fmla="*/ 1521 w 2591"/>
                  <a:gd name="T85" fmla="*/ 0 h 351"/>
                  <a:gd name="T86" fmla="*/ 1626 w 2591"/>
                  <a:gd name="T87" fmla="*/ 0 h 351"/>
                  <a:gd name="T88" fmla="*/ 1731 w 2591"/>
                  <a:gd name="T89" fmla="*/ 0 h 351"/>
                  <a:gd name="T90" fmla="*/ 1836 w 2591"/>
                  <a:gd name="T91" fmla="*/ 0 h 351"/>
                  <a:gd name="T92" fmla="*/ 1942 w 2591"/>
                  <a:gd name="T93" fmla="*/ 0 h 351"/>
                  <a:gd name="T94" fmla="*/ 2047 w 2591"/>
                  <a:gd name="T95" fmla="*/ 0 h 351"/>
                  <a:gd name="T96" fmla="*/ 2152 w 2591"/>
                  <a:gd name="T97" fmla="*/ 0 h 351"/>
                  <a:gd name="T98" fmla="*/ 2257 w 2591"/>
                  <a:gd name="T99" fmla="*/ 0 h 351"/>
                  <a:gd name="T100" fmla="*/ 2363 w 2591"/>
                  <a:gd name="T101" fmla="*/ 0 h 351"/>
                  <a:gd name="T102" fmla="*/ 2468 w 2591"/>
                  <a:gd name="T103" fmla="*/ 0 h 351"/>
                  <a:gd name="T104" fmla="*/ 2573 w 2591"/>
                  <a:gd name="T105" fmla="*/ 0 h 351"/>
                  <a:gd name="T106" fmla="*/ 2591 w 2591"/>
                  <a:gd name="T107" fmla="*/ 60 h 351"/>
                  <a:gd name="T108" fmla="*/ 2591 w 2591"/>
                  <a:gd name="T109" fmla="*/ 165 h 351"/>
                  <a:gd name="T110" fmla="*/ 2591 w 2591"/>
                  <a:gd name="T111" fmla="*/ 271 h 351"/>
                  <a:gd name="T112" fmla="*/ 2576 w 2591"/>
                  <a:gd name="T113" fmla="*/ 351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91" h="351">
                    <a:moveTo>
                      <a:pt x="2564" y="351"/>
                    </a:moveTo>
                    <a:lnTo>
                      <a:pt x="2547" y="351"/>
                    </a:lnTo>
                    <a:moveTo>
                      <a:pt x="2529" y="351"/>
                    </a:moveTo>
                    <a:lnTo>
                      <a:pt x="2512" y="351"/>
                    </a:lnTo>
                    <a:moveTo>
                      <a:pt x="2494" y="351"/>
                    </a:moveTo>
                    <a:lnTo>
                      <a:pt x="2477" y="351"/>
                    </a:lnTo>
                    <a:moveTo>
                      <a:pt x="2459" y="351"/>
                    </a:moveTo>
                    <a:lnTo>
                      <a:pt x="2442" y="351"/>
                    </a:lnTo>
                    <a:moveTo>
                      <a:pt x="2424" y="351"/>
                    </a:moveTo>
                    <a:lnTo>
                      <a:pt x="2406" y="351"/>
                    </a:lnTo>
                    <a:moveTo>
                      <a:pt x="2389" y="351"/>
                    </a:moveTo>
                    <a:lnTo>
                      <a:pt x="2371" y="351"/>
                    </a:lnTo>
                    <a:moveTo>
                      <a:pt x="2354" y="351"/>
                    </a:moveTo>
                    <a:lnTo>
                      <a:pt x="2336" y="351"/>
                    </a:lnTo>
                    <a:moveTo>
                      <a:pt x="2319" y="351"/>
                    </a:moveTo>
                    <a:lnTo>
                      <a:pt x="2301" y="351"/>
                    </a:lnTo>
                    <a:moveTo>
                      <a:pt x="2284" y="351"/>
                    </a:moveTo>
                    <a:lnTo>
                      <a:pt x="2266" y="351"/>
                    </a:lnTo>
                    <a:moveTo>
                      <a:pt x="2249" y="351"/>
                    </a:moveTo>
                    <a:lnTo>
                      <a:pt x="2231" y="351"/>
                    </a:lnTo>
                    <a:moveTo>
                      <a:pt x="2214" y="351"/>
                    </a:moveTo>
                    <a:lnTo>
                      <a:pt x="2196" y="351"/>
                    </a:lnTo>
                    <a:moveTo>
                      <a:pt x="2178" y="351"/>
                    </a:moveTo>
                    <a:lnTo>
                      <a:pt x="2161" y="351"/>
                    </a:lnTo>
                    <a:moveTo>
                      <a:pt x="2143" y="351"/>
                    </a:moveTo>
                    <a:lnTo>
                      <a:pt x="2126" y="351"/>
                    </a:lnTo>
                    <a:moveTo>
                      <a:pt x="2108" y="351"/>
                    </a:moveTo>
                    <a:lnTo>
                      <a:pt x="2091" y="351"/>
                    </a:lnTo>
                    <a:moveTo>
                      <a:pt x="2073" y="351"/>
                    </a:moveTo>
                    <a:lnTo>
                      <a:pt x="2056" y="351"/>
                    </a:lnTo>
                    <a:moveTo>
                      <a:pt x="2038" y="351"/>
                    </a:moveTo>
                    <a:lnTo>
                      <a:pt x="2021" y="351"/>
                    </a:lnTo>
                    <a:moveTo>
                      <a:pt x="2003" y="351"/>
                    </a:moveTo>
                    <a:lnTo>
                      <a:pt x="1985" y="351"/>
                    </a:lnTo>
                    <a:moveTo>
                      <a:pt x="1968" y="351"/>
                    </a:moveTo>
                    <a:lnTo>
                      <a:pt x="1950" y="351"/>
                    </a:lnTo>
                    <a:moveTo>
                      <a:pt x="1933" y="351"/>
                    </a:moveTo>
                    <a:lnTo>
                      <a:pt x="1915" y="351"/>
                    </a:lnTo>
                    <a:moveTo>
                      <a:pt x="1898" y="351"/>
                    </a:moveTo>
                    <a:lnTo>
                      <a:pt x="1880" y="351"/>
                    </a:lnTo>
                    <a:moveTo>
                      <a:pt x="1863" y="351"/>
                    </a:moveTo>
                    <a:lnTo>
                      <a:pt x="1845" y="351"/>
                    </a:lnTo>
                    <a:moveTo>
                      <a:pt x="1828" y="351"/>
                    </a:moveTo>
                    <a:lnTo>
                      <a:pt x="1810" y="351"/>
                    </a:lnTo>
                    <a:moveTo>
                      <a:pt x="1793" y="351"/>
                    </a:moveTo>
                    <a:lnTo>
                      <a:pt x="1775" y="351"/>
                    </a:lnTo>
                    <a:moveTo>
                      <a:pt x="1757" y="351"/>
                    </a:moveTo>
                    <a:lnTo>
                      <a:pt x="1740" y="351"/>
                    </a:lnTo>
                    <a:moveTo>
                      <a:pt x="1722" y="351"/>
                    </a:moveTo>
                    <a:lnTo>
                      <a:pt x="1705" y="351"/>
                    </a:lnTo>
                    <a:moveTo>
                      <a:pt x="1687" y="351"/>
                    </a:moveTo>
                    <a:lnTo>
                      <a:pt x="1670" y="351"/>
                    </a:lnTo>
                    <a:moveTo>
                      <a:pt x="1652" y="351"/>
                    </a:moveTo>
                    <a:lnTo>
                      <a:pt x="1635" y="351"/>
                    </a:lnTo>
                    <a:moveTo>
                      <a:pt x="1617" y="351"/>
                    </a:moveTo>
                    <a:lnTo>
                      <a:pt x="1600" y="351"/>
                    </a:lnTo>
                    <a:moveTo>
                      <a:pt x="1582" y="351"/>
                    </a:moveTo>
                    <a:lnTo>
                      <a:pt x="1564" y="351"/>
                    </a:lnTo>
                    <a:moveTo>
                      <a:pt x="1547" y="351"/>
                    </a:moveTo>
                    <a:lnTo>
                      <a:pt x="1529" y="351"/>
                    </a:lnTo>
                    <a:moveTo>
                      <a:pt x="1512" y="351"/>
                    </a:moveTo>
                    <a:lnTo>
                      <a:pt x="1494" y="351"/>
                    </a:lnTo>
                    <a:moveTo>
                      <a:pt x="1477" y="351"/>
                    </a:moveTo>
                    <a:lnTo>
                      <a:pt x="1459" y="351"/>
                    </a:lnTo>
                    <a:moveTo>
                      <a:pt x="1442" y="351"/>
                    </a:moveTo>
                    <a:lnTo>
                      <a:pt x="1424" y="351"/>
                    </a:lnTo>
                    <a:moveTo>
                      <a:pt x="1407" y="351"/>
                    </a:moveTo>
                    <a:lnTo>
                      <a:pt x="1389" y="351"/>
                    </a:lnTo>
                    <a:moveTo>
                      <a:pt x="1372" y="351"/>
                    </a:moveTo>
                    <a:lnTo>
                      <a:pt x="1354" y="351"/>
                    </a:lnTo>
                    <a:moveTo>
                      <a:pt x="1336" y="351"/>
                    </a:moveTo>
                    <a:lnTo>
                      <a:pt x="1319" y="351"/>
                    </a:lnTo>
                    <a:moveTo>
                      <a:pt x="1301" y="351"/>
                    </a:moveTo>
                    <a:lnTo>
                      <a:pt x="1284" y="351"/>
                    </a:lnTo>
                    <a:moveTo>
                      <a:pt x="1266" y="351"/>
                    </a:moveTo>
                    <a:lnTo>
                      <a:pt x="1249" y="351"/>
                    </a:lnTo>
                    <a:moveTo>
                      <a:pt x="1231" y="351"/>
                    </a:moveTo>
                    <a:lnTo>
                      <a:pt x="1214" y="351"/>
                    </a:lnTo>
                    <a:moveTo>
                      <a:pt x="1196" y="351"/>
                    </a:moveTo>
                    <a:lnTo>
                      <a:pt x="1179" y="351"/>
                    </a:lnTo>
                    <a:moveTo>
                      <a:pt x="1161" y="351"/>
                    </a:moveTo>
                    <a:lnTo>
                      <a:pt x="1144" y="351"/>
                    </a:lnTo>
                    <a:moveTo>
                      <a:pt x="1126" y="351"/>
                    </a:moveTo>
                    <a:lnTo>
                      <a:pt x="1108" y="351"/>
                    </a:lnTo>
                    <a:moveTo>
                      <a:pt x="1091" y="351"/>
                    </a:moveTo>
                    <a:lnTo>
                      <a:pt x="1073" y="351"/>
                    </a:lnTo>
                    <a:moveTo>
                      <a:pt x="1056" y="351"/>
                    </a:moveTo>
                    <a:lnTo>
                      <a:pt x="1038" y="351"/>
                    </a:lnTo>
                    <a:moveTo>
                      <a:pt x="1021" y="351"/>
                    </a:moveTo>
                    <a:lnTo>
                      <a:pt x="1003" y="351"/>
                    </a:lnTo>
                    <a:moveTo>
                      <a:pt x="986" y="351"/>
                    </a:moveTo>
                    <a:lnTo>
                      <a:pt x="968" y="351"/>
                    </a:lnTo>
                    <a:moveTo>
                      <a:pt x="951" y="351"/>
                    </a:moveTo>
                    <a:lnTo>
                      <a:pt x="933" y="351"/>
                    </a:lnTo>
                    <a:moveTo>
                      <a:pt x="915" y="351"/>
                    </a:moveTo>
                    <a:lnTo>
                      <a:pt x="898" y="351"/>
                    </a:lnTo>
                    <a:moveTo>
                      <a:pt x="880" y="351"/>
                    </a:moveTo>
                    <a:lnTo>
                      <a:pt x="863" y="351"/>
                    </a:lnTo>
                    <a:moveTo>
                      <a:pt x="845" y="351"/>
                    </a:moveTo>
                    <a:lnTo>
                      <a:pt x="828" y="351"/>
                    </a:lnTo>
                    <a:moveTo>
                      <a:pt x="810" y="351"/>
                    </a:moveTo>
                    <a:lnTo>
                      <a:pt x="793" y="351"/>
                    </a:lnTo>
                    <a:moveTo>
                      <a:pt x="775" y="351"/>
                    </a:moveTo>
                    <a:lnTo>
                      <a:pt x="758" y="351"/>
                    </a:lnTo>
                    <a:moveTo>
                      <a:pt x="740" y="351"/>
                    </a:moveTo>
                    <a:lnTo>
                      <a:pt x="723" y="351"/>
                    </a:lnTo>
                    <a:moveTo>
                      <a:pt x="705" y="351"/>
                    </a:moveTo>
                    <a:lnTo>
                      <a:pt x="687" y="351"/>
                    </a:lnTo>
                    <a:moveTo>
                      <a:pt x="670" y="351"/>
                    </a:moveTo>
                    <a:lnTo>
                      <a:pt x="652" y="351"/>
                    </a:lnTo>
                    <a:moveTo>
                      <a:pt x="635" y="351"/>
                    </a:moveTo>
                    <a:lnTo>
                      <a:pt x="617" y="351"/>
                    </a:lnTo>
                    <a:moveTo>
                      <a:pt x="600" y="351"/>
                    </a:moveTo>
                    <a:lnTo>
                      <a:pt x="582" y="351"/>
                    </a:lnTo>
                    <a:moveTo>
                      <a:pt x="565" y="351"/>
                    </a:moveTo>
                    <a:lnTo>
                      <a:pt x="547" y="351"/>
                    </a:lnTo>
                    <a:moveTo>
                      <a:pt x="530" y="351"/>
                    </a:moveTo>
                    <a:lnTo>
                      <a:pt x="512" y="351"/>
                    </a:lnTo>
                    <a:moveTo>
                      <a:pt x="494" y="351"/>
                    </a:moveTo>
                    <a:lnTo>
                      <a:pt x="477" y="351"/>
                    </a:lnTo>
                    <a:moveTo>
                      <a:pt x="459" y="351"/>
                    </a:moveTo>
                    <a:lnTo>
                      <a:pt x="442" y="351"/>
                    </a:lnTo>
                    <a:moveTo>
                      <a:pt x="424" y="351"/>
                    </a:moveTo>
                    <a:lnTo>
                      <a:pt x="407" y="351"/>
                    </a:lnTo>
                    <a:moveTo>
                      <a:pt x="389" y="351"/>
                    </a:moveTo>
                    <a:lnTo>
                      <a:pt x="372" y="351"/>
                    </a:lnTo>
                    <a:moveTo>
                      <a:pt x="354" y="351"/>
                    </a:moveTo>
                    <a:lnTo>
                      <a:pt x="337" y="351"/>
                    </a:lnTo>
                    <a:moveTo>
                      <a:pt x="319" y="351"/>
                    </a:moveTo>
                    <a:lnTo>
                      <a:pt x="302" y="351"/>
                    </a:lnTo>
                    <a:moveTo>
                      <a:pt x="284" y="351"/>
                    </a:moveTo>
                    <a:lnTo>
                      <a:pt x="266" y="351"/>
                    </a:lnTo>
                    <a:moveTo>
                      <a:pt x="249" y="351"/>
                    </a:moveTo>
                    <a:lnTo>
                      <a:pt x="231" y="351"/>
                    </a:lnTo>
                    <a:moveTo>
                      <a:pt x="214" y="351"/>
                    </a:moveTo>
                    <a:lnTo>
                      <a:pt x="196" y="351"/>
                    </a:lnTo>
                    <a:moveTo>
                      <a:pt x="179" y="351"/>
                    </a:moveTo>
                    <a:lnTo>
                      <a:pt x="161" y="351"/>
                    </a:lnTo>
                    <a:moveTo>
                      <a:pt x="144" y="351"/>
                    </a:moveTo>
                    <a:lnTo>
                      <a:pt x="126" y="351"/>
                    </a:lnTo>
                    <a:moveTo>
                      <a:pt x="109" y="351"/>
                    </a:moveTo>
                    <a:lnTo>
                      <a:pt x="91" y="351"/>
                    </a:lnTo>
                    <a:moveTo>
                      <a:pt x="74" y="351"/>
                    </a:moveTo>
                    <a:lnTo>
                      <a:pt x="56" y="351"/>
                    </a:lnTo>
                    <a:moveTo>
                      <a:pt x="38" y="351"/>
                    </a:moveTo>
                    <a:lnTo>
                      <a:pt x="27" y="351"/>
                    </a:lnTo>
                    <a:lnTo>
                      <a:pt x="21" y="351"/>
                    </a:lnTo>
                    <a:moveTo>
                      <a:pt x="6" y="344"/>
                    </a:moveTo>
                    <a:lnTo>
                      <a:pt x="0" y="339"/>
                    </a:lnTo>
                    <a:lnTo>
                      <a:pt x="0" y="329"/>
                    </a:lnTo>
                    <a:moveTo>
                      <a:pt x="0" y="312"/>
                    </a:moveTo>
                    <a:lnTo>
                      <a:pt x="0" y="294"/>
                    </a:lnTo>
                    <a:moveTo>
                      <a:pt x="0" y="276"/>
                    </a:moveTo>
                    <a:lnTo>
                      <a:pt x="0" y="259"/>
                    </a:lnTo>
                    <a:moveTo>
                      <a:pt x="0" y="241"/>
                    </a:moveTo>
                    <a:lnTo>
                      <a:pt x="0" y="224"/>
                    </a:lnTo>
                    <a:moveTo>
                      <a:pt x="0" y="206"/>
                    </a:moveTo>
                    <a:lnTo>
                      <a:pt x="0" y="189"/>
                    </a:lnTo>
                    <a:moveTo>
                      <a:pt x="0" y="171"/>
                    </a:moveTo>
                    <a:lnTo>
                      <a:pt x="0" y="154"/>
                    </a:lnTo>
                    <a:moveTo>
                      <a:pt x="0" y="136"/>
                    </a:moveTo>
                    <a:lnTo>
                      <a:pt x="0" y="118"/>
                    </a:lnTo>
                    <a:moveTo>
                      <a:pt x="0" y="101"/>
                    </a:moveTo>
                    <a:lnTo>
                      <a:pt x="0" y="83"/>
                    </a:lnTo>
                    <a:moveTo>
                      <a:pt x="0" y="66"/>
                    </a:moveTo>
                    <a:lnTo>
                      <a:pt x="0" y="48"/>
                    </a:lnTo>
                    <a:moveTo>
                      <a:pt x="0" y="31"/>
                    </a:moveTo>
                    <a:lnTo>
                      <a:pt x="0" y="26"/>
                    </a:lnTo>
                    <a:lnTo>
                      <a:pt x="0" y="13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27" y="0"/>
                    </a:lnTo>
                    <a:lnTo>
                      <a:pt x="30" y="0"/>
                    </a:lnTo>
                    <a:moveTo>
                      <a:pt x="47" y="0"/>
                    </a:moveTo>
                    <a:lnTo>
                      <a:pt x="65" y="0"/>
                    </a:lnTo>
                    <a:moveTo>
                      <a:pt x="82" y="0"/>
                    </a:moveTo>
                    <a:lnTo>
                      <a:pt x="100" y="0"/>
                    </a:lnTo>
                    <a:moveTo>
                      <a:pt x="117" y="0"/>
                    </a:moveTo>
                    <a:lnTo>
                      <a:pt x="135" y="0"/>
                    </a:lnTo>
                    <a:moveTo>
                      <a:pt x="152" y="0"/>
                    </a:moveTo>
                    <a:lnTo>
                      <a:pt x="170" y="0"/>
                    </a:lnTo>
                    <a:moveTo>
                      <a:pt x="188" y="0"/>
                    </a:moveTo>
                    <a:lnTo>
                      <a:pt x="205" y="0"/>
                    </a:lnTo>
                    <a:moveTo>
                      <a:pt x="223" y="0"/>
                    </a:moveTo>
                    <a:lnTo>
                      <a:pt x="240" y="0"/>
                    </a:lnTo>
                    <a:moveTo>
                      <a:pt x="258" y="0"/>
                    </a:moveTo>
                    <a:lnTo>
                      <a:pt x="275" y="0"/>
                    </a:lnTo>
                    <a:moveTo>
                      <a:pt x="293" y="0"/>
                    </a:moveTo>
                    <a:lnTo>
                      <a:pt x="310" y="0"/>
                    </a:lnTo>
                    <a:moveTo>
                      <a:pt x="328" y="0"/>
                    </a:moveTo>
                    <a:lnTo>
                      <a:pt x="345" y="0"/>
                    </a:lnTo>
                    <a:moveTo>
                      <a:pt x="363" y="0"/>
                    </a:moveTo>
                    <a:lnTo>
                      <a:pt x="380" y="0"/>
                    </a:lnTo>
                    <a:moveTo>
                      <a:pt x="398" y="0"/>
                    </a:moveTo>
                    <a:lnTo>
                      <a:pt x="416" y="0"/>
                    </a:lnTo>
                    <a:moveTo>
                      <a:pt x="433" y="0"/>
                    </a:moveTo>
                    <a:lnTo>
                      <a:pt x="451" y="0"/>
                    </a:lnTo>
                    <a:moveTo>
                      <a:pt x="468" y="0"/>
                    </a:moveTo>
                    <a:lnTo>
                      <a:pt x="486" y="0"/>
                    </a:lnTo>
                    <a:moveTo>
                      <a:pt x="503" y="0"/>
                    </a:moveTo>
                    <a:lnTo>
                      <a:pt x="521" y="0"/>
                    </a:lnTo>
                    <a:moveTo>
                      <a:pt x="538" y="0"/>
                    </a:moveTo>
                    <a:lnTo>
                      <a:pt x="556" y="0"/>
                    </a:lnTo>
                    <a:moveTo>
                      <a:pt x="573" y="0"/>
                    </a:moveTo>
                    <a:lnTo>
                      <a:pt x="591" y="0"/>
                    </a:lnTo>
                    <a:moveTo>
                      <a:pt x="609" y="0"/>
                    </a:moveTo>
                    <a:lnTo>
                      <a:pt x="626" y="0"/>
                    </a:lnTo>
                    <a:moveTo>
                      <a:pt x="644" y="0"/>
                    </a:moveTo>
                    <a:lnTo>
                      <a:pt x="661" y="0"/>
                    </a:lnTo>
                    <a:moveTo>
                      <a:pt x="679" y="0"/>
                    </a:moveTo>
                    <a:lnTo>
                      <a:pt x="696" y="0"/>
                    </a:lnTo>
                    <a:moveTo>
                      <a:pt x="714" y="0"/>
                    </a:moveTo>
                    <a:lnTo>
                      <a:pt x="731" y="0"/>
                    </a:lnTo>
                    <a:moveTo>
                      <a:pt x="749" y="0"/>
                    </a:moveTo>
                    <a:lnTo>
                      <a:pt x="766" y="0"/>
                    </a:lnTo>
                    <a:moveTo>
                      <a:pt x="784" y="0"/>
                    </a:moveTo>
                    <a:lnTo>
                      <a:pt x="801" y="0"/>
                    </a:lnTo>
                    <a:moveTo>
                      <a:pt x="819" y="0"/>
                    </a:moveTo>
                    <a:lnTo>
                      <a:pt x="837" y="0"/>
                    </a:lnTo>
                    <a:moveTo>
                      <a:pt x="854" y="0"/>
                    </a:moveTo>
                    <a:lnTo>
                      <a:pt x="872" y="0"/>
                    </a:lnTo>
                    <a:moveTo>
                      <a:pt x="889" y="0"/>
                    </a:moveTo>
                    <a:lnTo>
                      <a:pt x="907" y="0"/>
                    </a:lnTo>
                    <a:moveTo>
                      <a:pt x="924" y="0"/>
                    </a:moveTo>
                    <a:lnTo>
                      <a:pt x="942" y="0"/>
                    </a:lnTo>
                    <a:moveTo>
                      <a:pt x="959" y="0"/>
                    </a:moveTo>
                    <a:lnTo>
                      <a:pt x="977" y="0"/>
                    </a:lnTo>
                    <a:moveTo>
                      <a:pt x="994" y="0"/>
                    </a:moveTo>
                    <a:lnTo>
                      <a:pt x="1012" y="0"/>
                    </a:lnTo>
                    <a:moveTo>
                      <a:pt x="1029" y="0"/>
                    </a:moveTo>
                    <a:lnTo>
                      <a:pt x="1047" y="0"/>
                    </a:lnTo>
                    <a:moveTo>
                      <a:pt x="1065" y="0"/>
                    </a:moveTo>
                    <a:lnTo>
                      <a:pt x="1082" y="0"/>
                    </a:lnTo>
                    <a:moveTo>
                      <a:pt x="1100" y="0"/>
                    </a:moveTo>
                    <a:lnTo>
                      <a:pt x="1117" y="0"/>
                    </a:lnTo>
                    <a:moveTo>
                      <a:pt x="1135" y="0"/>
                    </a:moveTo>
                    <a:lnTo>
                      <a:pt x="1152" y="0"/>
                    </a:lnTo>
                    <a:moveTo>
                      <a:pt x="1170" y="0"/>
                    </a:moveTo>
                    <a:lnTo>
                      <a:pt x="1187" y="0"/>
                    </a:lnTo>
                    <a:moveTo>
                      <a:pt x="1205" y="0"/>
                    </a:moveTo>
                    <a:lnTo>
                      <a:pt x="1222" y="0"/>
                    </a:lnTo>
                    <a:moveTo>
                      <a:pt x="1240" y="0"/>
                    </a:moveTo>
                    <a:lnTo>
                      <a:pt x="1258" y="0"/>
                    </a:lnTo>
                    <a:moveTo>
                      <a:pt x="1275" y="0"/>
                    </a:moveTo>
                    <a:lnTo>
                      <a:pt x="1293" y="0"/>
                    </a:lnTo>
                    <a:moveTo>
                      <a:pt x="1310" y="0"/>
                    </a:moveTo>
                    <a:lnTo>
                      <a:pt x="1328" y="0"/>
                    </a:lnTo>
                    <a:moveTo>
                      <a:pt x="1345" y="0"/>
                    </a:moveTo>
                    <a:lnTo>
                      <a:pt x="1363" y="0"/>
                    </a:lnTo>
                    <a:moveTo>
                      <a:pt x="1380" y="0"/>
                    </a:moveTo>
                    <a:lnTo>
                      <a:pt x="1398" y="0"/>
                    </a:lnTo>
                    <a:moveTo>
                      <a:pt x="1415" y="0"/>
                    </a:moveTo>
                    <a:lnTo>
                      <a:pt x="1433" y="0"/>
                    </a:lnTo>
                    <a:moveTo>
                      <a:pt x="1450" y="0"/>
                    </a:moveTo>
                    <a:lnTo>
                      <a:pt x="1468" y="0"/>
                    </a:lnTo>
                    <a:moveTo>
                      <a:pt x="1486" y="0"/>
                    </a:moveTo>
                    <a:lnTo>
                      <a:pt x="1503" y="0"/>
                    </a:lnTo>
                    <a:moveTo>
                      <a:pt x="1521" y="0"/>
                    </a:moveTo>
                    <a:lnTo>
                      <a:pt x="1538" y="0"/>
                    </a:lnTo>
                    <a:moveTo>
                      <a:pt x="1556" y="0"/>
                    </a:moveTo>
                    <a:lnTo>
                      <a:pt x="1573" y="0"/>
                    </a:lnTo>
                    <a:moveTo>
                      <a:pt x="1591" y="0"/>
                    </a:moveTo>
                    <a:lnTo>
                      <a:pt x="1608" y="0"/>
                    </a:lnTo>
                    <a:moveTo>
                      <a:pt x="1626" y="0"/>
                    </a:moveTo>
                    <a:lnTo>
                      <a:pt x="1643" y="0"/>
                    </a:lnTo>
                    <a:moveTo>
                      <a:pt x="1661" y="0"/>
                    </a:moveTo>
                    <a:lnTo>
                      <a:pt x="1679" y="0"/>
                    </a:lnTo>
                    <a:moveTo>
                      <a:pt x="1696" y="0"/>
                    </a:moveTo>
                    <a:lnTo>
                      <a:pt x="1714" y="0"/>
                    </a:lnTo>
                    <a:moveTo>
                      <a:pt x="1731" y="0"/>
                    </a:moveTo>
                    <a:lnTo>
                      <a:pt x="1749" y="0"/>
                    </a:lnTo>
                    <a:moveTo>
                      <a:pt x="1766" y="0"/>
                    </a:moveTo>
                    <a:lnTo>
                      <a:pt x="1784" y="0"/>
                    </a:lnTo>
                    <a:moveTo>
                      <a:pt x="1801" y="0"/>
                    </a:moveTo>
                    <a:lnTo>
                      <a:pt x="1819" y="0"/>
                    </a:lnTo>
                    <a:moveTo>
                      <a:pt x="1836" y="0"/>
                    </a:moveTo>
                    <a:lnTo>
                      <a:pt x="1854" y="0"/>
                    </a:lnTo>
                    <a:moveTo>
                      <a:pt x="1871" y="0"/>
                    </a:moveTo>
                    <a:lnTo>
                      <a:pt x="1889" y="0"/>
                    </a:lnTo>
                    <a:moveTo>
                      <a:pt x="1907" y="0"/>
                    </a:moveTo>
                    <a:lnTo>
                      <a:pt x="1924" y="0"/>
                    </a:lnTo>
                    <a:moveTo>
                      <a:pt x="1942" y="0"/>
                    </a:moveTo>
                    <a:lnTo>
                      <a:pt x="1959" y="0"/>
                    </a:lnTo>
                    <a:moveTo>
                      <a:pt x="1977" y="0"/>
                    </a:moveTo>
                    <a:lnTo>
                      <a:pt x="1994" y="0"/>
                    </a:lnTo>
                    <a:moveTo>
                      <a:pt x="2012" y="0"/>
                    </a:moveTo>
                    <a:lnTo>
                      <a:pt x="2029" y="0"/>
                    </a:lnTo>
                    <a:moveTo>
                      <a:pt x="2047" y="0"/>
                    </a:moveTo>
                    <a:lnTo>
                      <a:pt x="2064" y="0"/>
                    </a:lnTo>
                    <a:moveTo>
                      <a:pt x="2082" y="0"/>
                    </a:moveTo>
                    <a:lnTo>
                      <a:pt x="2099" y="0"/>
                    </a:lnTo>
                    <a:moveTo>
                      <a:pt x="2117" y="0"/>
                    </a:moveTo>
                    <a:lnTo>
                      <a:pt x="2135" y="0"/>
                    </a:lnTo>
                    <a:moveTo>
                      <a:pt x="2152" y="0"/>
                    </a:moveTo>
                    <a:lnTo>
                      <a:pt x="2170" y="0"/>
                    </a:lnTo>
                    <a:moveTo>
                      <a:pt x="2187" y="0"/>
                    </a:moveTo>
                    <a:lnTo>
                      <a:pt x="2205" y="0"/>
                    </a:lnTo>
                    <a:moveTo>
                      <a:pt x="2222" y="0"/>
                    </a:moveTo>
                    <a:lnTo>
                      <a:pt x="2240" y="0"/>
                    </a:lnTo>
                    <a:moveTo>
                      <a:pt x="2257" y="0"/>
                    </a:moveTo>
                    <a:lnTo>
                      <a:pt x="2275" y="0"/>
                    </a:lnTo>
                    <a:moveTo>
                      <a:pt x="2292" y="0"/>
                    </a:moveTo>
                    <a:lnTo>
                      <a:pt x="2310" y="0"/>
                    </a:lnTo>
                    <a:moveTo>
                      <a:pt x="2328" y="0"/>
                    </a:moveTo>
                    <a:lnTo>
                      <a:pt x="2345" y="0"/>
                    </a:lnTo>
                    <a:moveTo>
                      <a:pt x="2363" y="0"/>
                    </a:moveTo>
                    <a:lnTo>
                      <a:pt x="2380" y="0"/>
                    </a:lnTo>
                    <a:moveTo>
                      <a:pt x="2398" y="0"/>
                    </a:moveTo>
                    <a:lnTo>
                      <a:pt x="2415" y="0"/>
                    </a:lnTo>
                    <a:moveTo>
                      <a:pt x="2433" y="0"/>
                    </a:moveTo>
                    <a:lnTo>
                      <a:pt x="2450" y="0"/>
                    </a:lnTo>
                    <a:moveTo>
                      <a:pt x="2468" y="0"/>
                    </a:moveTo>
                    <a:lnTo>
                      <a:pt x="2485" y="0"/>
                    </a:lnTo>
                    <a:moveTo>
                      <a:pt x="2503" y="0"/>
                    </a:moveTo>
                    <a:lnTo>
                      <a:pt x="2520" y="0"/>
                    </a:lnTo>
                    <a:moveTo>
                      <a:pt x="2538" y="0"/>
                    </a:moveTo>
                    <a:lnTo>
                      <a:pt x="2556" y="0"/>
                    </a:lnTo>
                    <a:moveTo>
                      <a:pt x="2573" y="0"/>
                    </a:moveTo>
                    <a:lnTo>
                      <a:pt x="2579" y="0"/>
                    </a:lnTo>
                    <a:lnTo>
                      <a:pt x="2588" y="9"/>
                    </a:lnTo>
                    <a:moveTo>
                      <a:pt x="2591" y="25"/>
                    </a:moveTo>
                    <a:lnTo>
                      <a:pt x="2591" y="26"/>
                    </a:lnTo>
                    <a:lnTo>
                      <a:pt x="2591" y="42"/>
                    </a:lnTo>
                    <a:moveTo>
                      <a:pt x="2591" y="60"/>
                    </a:moveTo>
                    <a:lnTo>
                      <a:pt x="2591" y="77"/>
                    </a:lnTo>
                    <a:moveTo>
                      <a:pt x="2591" y="95"/>
                    </a:moveTo>
                    <a:lnTo>
                      <a:pt x="2591" y="113"/>
                    </a:lnTo>
                    <a:moveTo>
                      <a:pt x="2591" y="130"/>
                    </a:moveTo>
                    <a:lnTo>
                      <a:pt x="2591" y="148"/>
                    </a:lnTo>
                    <a:moveTo>
                      <a:pt x="2591" y="165"/>
                    </a:moveTo>
                    <a:lnTo>
                      <a:pt x="2591" y="183"/>
                    </a:lnTo>
                    <a:moveTo>
                      <a:pt x="2591" y="200"/>
                    </a:moveTo>
                    <a:lnTo>
                      <a:pt x="2591" y="218"/>
                    </a:lnTo>
                    <a:moveTo>
                      <a:pt x="2591" y="235"/>
                    </a:moveTo>
                    <a:lnTo>
                      <a:pt x="2591" y="253"/>
                    </a:lnTo>
                    <a:moveTo>
                      <a:pt x="2591" y="271"/>
                    </a:moveTo>
                    <a:lnTo>
                      <a:pt x="2591" y="288"/>
                    </a:lnTo>
                    <a:moveTo>
                      <a:pt x="2591" y="306"/>
                    </a:moveTo>
                    <a:lnTo>
                      <a:pt x="2591" y="323"/>
                    </a:lnTo>
                    <a:moveTo>
                      <a:pt x="2589" y="341"/>
                    </a:moveTo>
                    <a:lnTo>
                      <a:pt x="2579" y="351"/>
                    </a:lnTo>
                    <a:lnTo>
                      <a:pt x="2576" y="351"/>
                    </a:lnTo>
                  </a:path>
                </a:pathLst>
              </a:custGeom>
              <a:noFill/>
              <a:ln w="9525" cap="flat">
                <a:solidFill>
                  <a:srgbClr val="8A7FF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1" name="Freeform 126">
                <a:extLst>
                  <a:ext uri="{FF2B5EF4-FFF2-40B4-BE49-F238E27FC236}">
                    <a16:creationId xmlns:a16="http://schemas.microsoft.com/office/drawing/2014/main" id="{7BAC70F0-AB4D-4111-A51C-64F6AAE82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7201" y="4462463"/>
                <a:ext cx="7035800" cy="254000"/>
              </a:xfrm>
              <a:custGeom>
                <a:avLst/>
                <a:gdLst>
                  <a:gd name="T0" fmla="*/ 3032 w 3032"/>
                  <a:gd name="T1" fmla="*/ 109 h 109"/>
                  <a:gd name="T2" fmla="*/ 0 w 3032"/>
                  <a:gd name="T3" fmla="*/ 109 h 109"/>
                  <a:gd name="T4" fmla="*/ 0 w 3032"/>
                  <a:gd name="T5" fmla="*/ 30 h 109"/>
                  <a:gd name="T6" fmla="*/ 30 w 3032"/>
                  <a:gd name="T7" fmla="*/ 0 h 109"/>
                  <a:gd name="T8" fmla="*/ 3002 w 3032"/>
                  <a:gd name="T9" fmla="*/ 0 h 109"/>
                  <a:gd name="T10" fmla="*/ 3032 w 3032"/>
                  <a:gd name="T11" fmla="*/ 30 h 109"/>
                  <a:gd name="T12" fmla="*/ 3032 w 3032"/>
                  <a:gd name="T13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2" h="109">
                    <a:moveTo>
                      <a:pt x="3032" y="109"/>
                    </a:moveTo>
                    <a:cubicBezTo>
                      <a:pt x="0" y="109"/>
                      <a:pt x="0" y="109"/>
                      <a:pt x="0" y="10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3002" y="0"/>
                      <a:pt x="3002" y="0"/>
                      <a:pt x="3002" y="0"/>
                    </a:cubicBezTo>
                    <a:cubicBezTo>
                      <a:pt x="3019" y="0"/>
                      <a:pt x="3032" y="13"/>
                      <a:pt x="3032" y="30"/>
                    </a:cubicBezTo>
                    <a:lnTo>
                      <a:pt x="3032" y="109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2" name="Freeform 127">
                <a:extLst>
                  <a:ext uri="{FF2B5EF4-FFF2-40B4-BE49-F238E27FC236}">
                    <a16:creationId xmlns:a16="http://schemas.microsoft.com/office/drawing/2014/main" id="{C9C24758-7E3F-4AF0-843B-6E5A2B950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7201" y="4718050"/>
                <a:ext cx="7035800" cy="4532313"/>
              </a:xfrm>
              <a:custGeom>
                <a:avLst/>
                <a:gdLst>
                  <a:gd name="T0" fmla="*/ 2992 w 3032"/>
                  <a:gd name="T1" fmla="*/ 1952 h 1952"/>
                  <a:gd name="T2" fmla="*/ 40 w 3032"/>
                  <a:gd name="T3" fmla="*/ 1952 h 1952"/>
                  <a:gd name="T4" fmla="*/ 0 w 3032"/>
                  <a:gd name="T5" fmla="*/ 1911 h 1952"/>
                  <a:gd name="T6" fmla="*/ 0 w 3032"/>
                  <a:gd name="T7" fmla="*/ 0 h 1952"/>
                  <a:gd name="T8" fmla="*/ 3032 w 3032"/>
                  <a:gd name="T9" fmla="*/ 0 h 1952"/>
                  <a:gd name="T10" fmla="*/ 3032 w 3032"/>
                  <a:gd name="T11" fmla="*/ 1911 h 1952"/>
                  <a:gd name="T12" fmla="*/ 2992 w 3032"/>
                  <a:gd name="T13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2" h="1952">
                    <a:moveTo>
                      <a:pt x="2992" y="1952"/>
                    </a:moveTo>
                    <a:cubicBezTo>
                      <a:pt x="40" y="1952"/>
                      <a:pt x="40" y="1952"/>
                      <a:pt x="40" y="1952"/>
                    </a:cubicBezTo>
                    <a:cubicBezTo>
                      <a:pt x="18" y="1952"/>
                      <a:pt x="0" y="1934"/>
                      <a:pt x="0" y="191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32" y="0"/>
                      <a:pt x="3032" y="0"/>
                      <a:pt x="3032" y="0"/>
                    </a:cubicBezTo>
                    <a:cubicBezTo>
                      <a:pt x="3032" y="1911"/>
                      <a:pt x="3032" y="1911"/>
                      <a:pt x="3032" y="1911"/>
                    </a:cubicBezTo>
                    <a:cubicBezTo>
                      <a:pt x="3032" y="1934"/>
                      <a:pt x="3014" y="1952"/>
                      <a:pt x="2992" y="19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3" name="Oval 128">
                <a:extLst>
                  <a:ext uri="{FF2B5EF4-FFF2-40B4-BE49-F238E27FC236}">
                    <a16:creationId xmlns:a16="http://schemas.microsoft.com/office/drawing/2014/main" id="{7B323A4E-3BE0-40E6-8BC0-6FF720B3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814" y="4551363"/>
                <a:ext cx="82550" cy="82550"/>
              </a:xfrm>
              <a:prstGeom prst="ellipse">
                <a:avLst/>
              </a:prstGeom>
              <a:solidFill>
                <a:srgbClr val="85D6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4" name="Oval 129">
                <a:extLst>
                  <a:ext uri="{FF2B5EF4-FFF2-40B4-BE49-F238E27FC236}">
                    <a16:creationId xmlns:a16="http://schemas.microsoft.com/office/drawing/2014/main" id="{51CC90D8-252E-44C4-BB9D-4C5E96220A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34226" y="4551363"/>
                <a:ext cx="82550" cy="82550"/>
              </a:xfrm>
              <a:prstGeom prst="ellipse">
                <a:avLst/>
              </a:prstGeom>
              <a:solidFill>
                <a:srgbClr val="EA67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5" name="Oval 130">
                <a:extLst>
                  <a:ext uri="{FF2B5EF4-FFF2-40B4-BE49-F238E27FC236}">
                    <a16:creationId xmlns:a16="http://schemas.microsoft.com/office/drawing/2014/main" id="{2BA776B4-3756-4BD4-85FD-A265AC0081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2814" y="4551363"/>
                <a:ext cx="84138" cy="82550"/>
              </a:xfrm>
              <a:prstGeom prst="ellipse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6" name="Freeform 131">
                <a:extLst>
                  <a:ext uri="{FF2B5EF4-FFF2-40B4-BE49-F238E27FC236}">
                    <a16:creationId xmlns:a16="http://schemas.microsoft.com/office/drawing/2014/main" id="{B3A0D149-A2AB-4739-B5BE-2461C60E50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5946775"/>
                <a:ext cx="2259013" cy="1341438"/>
              </a:xfrm>
              <a:custGeom>
                <a:avLst/>
                <a:gdLst>
                  <a:gd name="T0" fmla="*/ 955 w 973"/>
                  <a:gd name="T1" fmla="*/ 578 h 578"/>
                  <a:gd name="T2" fmla="*/ 18 w 973"/>
                  <a:gd name="T3" fmla="*/ 578 h 578"/>
                  <a:gd name="T4" fmla="*/ 0 w 973"/>
                  <a:gd name="T5" fmla="*/ 560 h 578"/>
                  <a:gd name="T6" fmla="*/ 0 w 973"/>
                  <a:gd name="T7" fmla="*/ 18 h 578"/>
                  <a:gd name="T8" fmla="*/ 18 w 973"/>
                  <a:gd name="T9" fmla="*/ 0 h 578"/>
                  <a:gd name="T10" fmla="*/ 955 w 973"/>
                  <a:gd name="T11" fmla="*/ 0 h 578"/>
                  <a:gd name="T12" fmla="*/ 973 w 973"/>
                  <a:gd name="T13" fmla="*/ 18 h 578"/>
                  <a:gd name="T14" fmla="*/ 973 w 973"/>
                  <a:gd name="T15" fmla="*/ 560 h 578"/>
                  <a:gd name="T16" fmla="*/ 955 w 973"/>
                  <a:gd name="T17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73" h="578">
                    <a:moveTo>
                      <a:pt x="955" y="578"/>
                    </a:moveTo>
                    <a:cubicBezTo>
                      <a:pt x="18" y="578"/>
                      <a:pt x="18" y="578"/>
                      <a:pt x="18" y="578"/>
                    </a:cubicBezTo>
                    <a:cubicBezTo>
                      <a:pt x="8" y="578"/>
                      <a:pt x="0" y="570"/>
                      <a:pt x="0" y="56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955" y="0"/>
                      <a:pt x="955" y="0"/>
                      <a:pt x="955" y="0"/>
                    </a:cubicBezTo>
                    <a:cubicBezTo>
                      <a:pt x="965" y="0"/>
                      <a:pt x="973" y="8"/>
                      <a:pt x="973" y="18"/>
                    </a:cubicBezTo>
                    <a:cubicBezTo>
                      <a:pt x="973" y="560"/>
                      <a:pt x="973" y="560"/>
                      <a:pt x="973" y="560"/>
                    </a:cubicBezTo>
                    <a:cubicBezTo>
                      <a:pt x="973" y="570"/>
                      <a:pt x="965" y="578"/>
                      <a:pt x="955" y="578"/>
                    </a:cubicBezTo>
                    <a:close/>
                  </a:path>
                </a:pathLst>
              </a:custGeom>
              <a:solidFill>
                <a:schemeClr val="accent2">
                  <a:lumMod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7" name="Freeform 132">
                <a:extLst>
                  <a:ext uri="{FF2B5EF4-FFF2-40B4-BE49-F238E27FC236}">
                    <a16:creationId xmlns:a16="http://schemas.microsoft.com/office/drawing/2014/main" id="{4A2664D1-AAA6-4D79-BE20-0BF75E9530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3114" y="4948238"/>
                <a:ext cx="517525" cy="79375"/>
              </a:xfrm>
              <a:custGeom>
                <a:avLst/>
                <a:gdLst>
                  <a:gd name="T0" fmla="*/ 217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7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7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7" y="34"/>
                    </a:cubicBez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8" name="Freeform 133">
                <a:extLst>
                  <a:ext uri="{FF2B5EF4-FFF2-40B4-BE49-F238E27FC236}">
                    <a16:creationId xmlns:a16="http://schemas.microsoft.com/office/drawing/2014/main" id="{C3C31099-21C9-4BE4-BE11-D2AC90021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3114" y="5765800"/>
                <a:ext cx="517525" cy="79375"/>
              </a:xfrm>
              <a:custGeom>
                <a:avLst/>
                <a:gdLst>
                  <a:gd name="T0" fmla="*/ 217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7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7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7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9" name="Freeform 134">
                <a:extLst>
                  <a:ext uri="{FF2B5EF4-FFF2-40B4-BE49-F238E27FC236}">
                    <a16:creationId xmlns:a16="http://schemas.microsoft.com/office/drawing/2014/main" id="{78FFE2B0-96EE-4D6A-9F2D-3A97C22287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3664" y="5765800"/>
                <a:ext cx="911225" cy="79375"/>
              </a:xfrm>
              <a:custGeom>
                <a:avLst/>
                <a:gdLst>
                  <a:gd name="T0" fmla="*/ 387 w 393"/>
                  <a:gd name="T1" fmla="*/ 34 h 34"/>
                  <a:gd name="T2" fmla="*/ 6 w 393"/>
                  <a:gd name="T3" fmla="*/ 34 h 34"/>
                  <a:gd name="T4" fmla="*/ 0 w 393"/>
                  <a:gd name="T5" fmla="*/ 28 h 34"/>
                  <a:gd name="T6" fmla="*/ 0 w 393"/>
                  <a:gd name="T7" fmla="*/ 6 h 34"/>
                  <a:gd name="T8" fmla="*/ 6 w 393"/>
                  <a:gd name="T9" fmla="*/ 0 h 34"/>
                  <a:gd name="T10" fmla="*/ 387 w 393"/>
                  <a:gd name="T11" fmla="*/ 0 h 34"/>
                  <a:gd name="T12" fmla="*/ 393 w 393"/>
                  <a:gd name="T13" fmla="*/ 6 h 34"/>
                  <a:gd name="T14" fmla="*/ 393 w 393"/>
                  <a:gd name="T15" fmla="*/ 28 h 34"/>
                  <a:gd name="T16" fmla="*/ 387 w 39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3" h="34">
                    <a:moveTo>
                      <a:pt x="38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2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387" y="0"/>
                      <a:pt x="387" y="0"/>
                      <a:pt x="387" y="0"/>
                    </a:cubicBezTo>
                    <a:cubicBezTo>
                      <a:pt x="390" y="0"/>
                      <a:pt x="393" y="3"/>
                      <a:pt x="393" y="6"/>
                    </a:cubicBezTo>
                    <a:cubicBezTo>
                      <a:pt x="393" y="28"/>
                      <a:pt x="393" y="28"/>
                      <a:pt x="393" y="28"/>
                    </a:cubicBezTo>
                    <a:cubicBezTo>
                      <a:pt x="393" y="31"/>
                      <a:pt x="390" y="34"/>
                      <a:pt x="387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0" name="Freeform 135">
                <a:extLst>
                  <a:ext uri="{FF2B5EF4-FFF2-40B4-BE49-F238E27FC236}">
                    <a16:creationId xmlns:a16="http://schemas.microsoft.com/office/drawing/2014/main" id="{84A164BD-2A11-40C0-BB04-DD4558493A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9501" y="5765800"/>
                <a:ext cx="457200" cy="79375"/>
              </a:xfrm>
              <a:custGeom>
                <a:avLst/>
                <a:gdLst>
                  <a:gd name="T0" fmla="*/ 191 w 197"/>
                  <a:gd name="T1" fmla="*/ 34 h 34"/>
                  <a:gd name="T2" fmla="*/ 6 w 197"/>
                  <a:gd name="T3" fmla="*/ 34 h 34"/>
                  <a:gd name="T4" fmla="*/ 0 w 197"/>
                  <a:gd name="T5" fmla="*/ 28 h 34"/>
                  <a:gd name="T6" fmla="*/ 0 w 197"/>
                  <a:gd name="T7" fmla="*/ 6 h 34"/>
                  <a:gd name="T8" fmla="*/ 6 w 197"/>
                  <a:gd name="T9" fmla="*/ 0 h 34"/>
                  <a:gd name="T10" fmla="*/ 191 w 197"/>
                  <a:gd name="T11" fmla="*/ 0 h 34"/>
                  <a:gd name="T12" fmla="*/ 197 w 197"/>
                  <a:gd name="T13" fmla="*/ 6 h 34"/>
                  <a:gd name="T14" fmla="*/ 197 w 197"/>
                  <a:gd name="T15" fmla="*/ 28 h 34"/>
                  <a:gd name="T16" fmla="*/ 191 w 197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34">
                    <a:moveTo>
                      <a:pt x="191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5" y="0"/>
                      <a:pt x="197" y="3"/>
                      <a:pt x="197" y="6"/>
                    </a:cubicBezTo>
                    <a:cubicBezTo>
                      <a:pt x="197" y="28"/>
                      <a:pt x="197" y="28"/>
                      <a:pt x="197" y="28"/>
                    </a:cubicBezTo>
                    <a:cubicBezTo>
                      <a:pt x="197" y="31"/>
                      <a:pt x="195" y="34"/>
                      <a:pt x="191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1" name="Freeform 136">
                <a:extLst>
                  <a:ext uri="{FF2B5EF4-FFF2-40B4-BE49-F238E27FC236}">
                    <a16:creationId xmlns:a16="http://schemas.microsoft.com/office/drawing/2014/main" id="{219FF0AE-570C-4786-82BF-105847020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9864" y="5765800"/>
                <a:ext cx="681038" cy="79375"/>
              </a:xfrm>
              <a:custGeom>
                <a:avLst/>
                <a:gdLst>
                  <a:gd name="T0" fmla="*/ 287 w 293"/>
                  <a:gd name="T1" fmla="*/ 34 h 34"/>
                  <a:gd name="T2" fmla="*/ 7 w 293"/>
                  <a:gd name="T3" fmla="*/ 34 h 34"/>
                  <a:gd name="T4" fmla="*/ 0 w 293"/>
                  <a:gd name="T5" fmla="*/ 28 h 34"/>
                  <a:gd name="T6" fmla="*/ 0 w 293"/>
                  <a:gd name="T7" fmla="*/ 6 h 34"/>
                  <a:gd name="T8" fmla="*/ 7 w 293"/>
                  <a:gd name="T9" fmla="*/ 0 h 34"/>
                  <a:gd name="T10" fmla="*/ 287 w 293"/>
                  <a:gd name="T11" fmla="*/ 0 h 34"/>
                  <a:gd name="T12" fmla="*/ 293 w 293"/>
                  <a:gd name="T13" fmla="*/ 6 h 34"/>
                  <a:gd name="T14" fmla="*/ 293 w 293"/>
                  <a:gd name="T15" fmla="*/ 28 h 34"/>
                  <a:gd name="T16" fmla="*/ 287 w 29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3" h="34">
                    <a:moveTo>
                      <a:pt x="287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287" y="0"/>
                      <a:pt x="287" y="0"/>
                      <a:pt x="287" y="0"/>
                    </a:cubicBezTo>
                    <a:cubicBezTo>
                      <a:pt x="290" y="0"/>
                      <a:pt x="293" y="3"/>
                      <a:pt x="293" y="6"/>
                    </a:cubicBezTo>
                    <a:cubicBezTo>
                      <a:pt x="293" y="28"/>
                      <a:pt x="293" y="28"/>
                      <a:pt x="293" y="28"/>
                    </a:cubicBezTo>
                    <a:cubicBezTo>
                      <a:pt x="293" y="31"/>
                      <a:pt x="290" y="34"/>
                      <a:pt x="287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2" name="Freeform 137">
                <a:extLst>
                  <a:ext uri="{FF2B5EF4-FFF2-40B4-BE49-F238E27FC236}">
                    <a16:creationId xmlns:a16="http://schemas.microsoft.com/office/drawing/2014/main" id="{40D5BCEA-DA3E-46DA-9F9B-8CEEF063F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26714" y="5765800"/>
                <a:ext cx="987425" cy="79375"/>
              </a:xfrm>
              <a:custGeom>
                <a:avLst/>
                <a:gdLst>
                  <a:gd name="T0" fmla="*/ 420 w 426"/>
                  <a:gd name="T1" fmla="*/ 34 h 34"/>
                  <a:gd name="T2" fmla="*/ 6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6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3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3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3" name="Freeform 138">
                <a:extLst>
                  <a:ext uri="{FF2B5EF4-FFF2-40B4-BE49-F238E27FC236}">
                    <a16:creationId xmlns:a16="http://schemas.microsoft.com/office/drawing/2014/main" id="{B0457BB9-5413-43FE-895D-7BC67CBA1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008688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4" name="Freeform 139">
                <a:extLst>
                  <a:ext uri="{FF2B5EF4-FFF2-40B4-BE49-F238E27FC236}">
                    <a16:creationId xmlns:a16="http://schemas.microsoft.com/office/drawing/2014/main" id="{8DA4D55E-9379-44D1-861C-28BA850BE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127750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1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1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5" name="Freeform 140">
                <a:extLst>
                  <a:ext uri="{FF2B5EF4-FFF2-40B4-BE49-F238E27FC236}">
                    <a16:creationId xmlns:a16="http://schemas.microsoft.com/office/drawing/2014/main" id="{1A455CA8-ADEB-40FE-AFA0-D409D2286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281738"/>
                <a:ext cx="989013" cy="77788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6" name="Freeform 141">
                <a:extLst>
                  <a:ext uri="{FF2B5EF4-FFF2-40B4-BE49-F238E27FC236}">
                    <a16:creationId xmlns:a16="http://schemas.microsoft.com/office/drawing/2014/main" id="{70155023-D4D6-46F2-AAF6-023CA87E36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399213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1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1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7" name="Freeform 142">
                <a:extLst>
                  <a:ext uri="{FF2B5EF4-FFF2-40B4-BE49-F238E27FC236}">
                    <a16:creationId xmlns:a16="http://schemas.microsoft.com/office/drawing/2014/main" id="{741D46C7-AF36-4AD4-A026-C684CF42B9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553200"/>
                <a:ext cx="989013" cy="77788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8" name="Freeform 143">
                <a:extLst>
                  <a:ext uri="{FF2B5EF4-FFF2-40B4-BE49-F238E27FC236}">
                    <a16:creationId xmlns:a16="http://schemas.microsoft.com/office/drawing/2014/main" id="{E7E817CB-63C7-43FE-AD5E-8CF400D624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670675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9" name="Freeform 144">
                <a:extLst>
                  <a:ext uri="{FF2B5EF4-FFF2-40B4-BE49-F238E27FC236}">
                    <a16:creationId xmlns:a16="http://schemas.microsoft.com/office/drawing/2014/main" id="{7C8E2FB1-8543-44DA-8E95-E5E6A2980D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824663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0" name="Freeform 145">
                <a:extLst>
                  <a:ext uri="{FF2B5EF4-FFF2-40B4-BE49-F238E27FC236}">
                    <a16:creationId xmlns:a16="http://schemas.microsoft.com/office/drawing/2014/main" id="{B3037249-6206-45A1-8A54-2F1E78CBF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942138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1" name="Freeform 146">
                <a:extLst>
                  <a:ext uri="{FF2B5EF4-FFF2-40B4-BE49-F238E27FC236}">
                    <a16:creationId xmlns:a16="http://schemas.microsoft.com/office/drawing/2014/main" id="{81E78905-FFF9-4464-ABE8-B310A63E1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7096125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7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7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7"/>
                      <a:pt x="426" y="27"/>
                      <a:pt x="426" y="27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2" name="Freeform 147">
                <a:extLst>
                  <a:ext uri="{FF2B5EF4-FFF2-40B4-BE49-F238E27FC236}">
                    <a16:creationId xmlns:a16="http://schemas.microsoft.com/office/drawing/2014/main" id="{2501D4EC-A020-43A7-AD2F-2FA9F08E8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7215188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3" name="Freeform 148">
                <a:extLst>
                  <a:ext uri="{FF2B5EF4-FFF2-40B4-BE49-F238E27FC236}">
                    <a16:creationId xmlns:a16="http://schemas.microsoft.com/office/drawing/2014/main" id="{227CA390-C232-4E00-86BF-8CEDA7DC6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7529513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6 w 426"/>
                  <a:gd name="T3" fmla="*/ 34 h 34"/>
                  <a:gd name="T4" fmla="*/ 0 w 426"/>
                  <a:gd name="T5" fmla="*/ 27 h 34"/>
                  <a:gd name="T6" fmla="*/ 0 w 426"/>
                  <a:gd name="T7" fmla="*/ 6 h 34"/>
                  <a:gd name="T8" fmla="*/ 6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7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7"/>
                      <a:pt x="426" y="27"/>
                      <a:pt x="426" y="27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4" name="Freeform 149">
                <a:extLst>
                  <a:ext uri="{FF2B5EF4-FFF2-40B4-BE49-F238E27FC236}">
                    <a16:creationId xmlns:a16="http://schemas.microsoft.com/office/drawing/2014/main" id="{F8385305-457A-400B-8FDC-485C1EFEF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7648575"/>
                <a:ext cx="500063" cy="30163"/>
              </a:xfrm>
              <a:custGeom>
                <a:avLst/>
                <a:gdLst>
                  <a:gd name="T0" fmla="*/ 213 w 215"/>
                  <a:gd name="T1" fmla="*/ 13 h 13"/>
                  <a:gd name="T2" fmla="*/ 3 w 215"/>
                  <a:gd name="T3" fmla="*/ 13 h 13"/>
                  <a:gd name="T4" fmla="*/ 0 w 215"/>
                  <a:gd name="T5" fmla="*/ 10 h 13"/>
                  <a:gd name="T6" fmla="*/ 0 w 215"/>
                  <a:gd name="T7" fmla="*/ 2 h 13"/>
                  <a:gd name="T8" fmla="*/ 3 w 215"/>
                  <a:gd name="T9" fmla="*/ 0 h 13"/>
                  <a:gd name="T10" fmla="*/ 213 w 215"/>
                  <a:gd name="T11" fmla="*/ 0 h 13"/>
                  <a:gd name="T12" fmla="*/ 215 w 215"/>
                  <a:gd name="T13" fmla="*/ 2 h 13"/>
                  <a:gd name="T14" fmla="*/ 215 w 215"/>
                  <a:gd name="T15" fmla="*/ 10 h 13"/>
                  <a:gd name="T16" fmla="*/ 213 w 21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5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4" y="0"/>
                      <a:pt x="215" y="1"/>
                      <a:pt x="215" y="2"/>
                    </a:cubicBezTo>
                    <a:cubicBezTo>
                      <a:pt x="215" y="10"/>
                      <a:pt x="215" y="10"/>
                      <a:pt x="215" y="10"/>
                    </a:cubicBezTo>
                    <a:cubicBezTo>
                      <a:pt x="215" y="12"/>
                      <a:pt x="214" y="13"/>
                      <a:pt x="213" y="13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5" name="Freeform 150">
                <a:extLst>
                  <a:ext uri="{FF2B5EF4-FFF2-40B4-BE49-F238E27FC236}">
                    <a16:creationId xmlns:a16="http://schemas.microsoft.com/office/drawing/2014/main" id="{8B09A6FF-B36A-4D45-A83E-623641C2E4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6726" y="4948238"/>
                <a:ext cx="517525" cy="79375"/>
              </a:xfrm>
              <a:custGeom>
                <a:avLst/>
                <a:gdLst>
                  <a:gd name="T0" fmla="*/ 216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6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6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6" y="34"/>
                    </a:cubicBez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6" name="Freeform 151">
                <a:extLst>
                  <a:ext uri="{FF2B5EF4-FFF2-40B4-BE49-F238E27FC236}">
                    <a16:creationId xmlns:a16="http://schemas.microsoft.com/office/drawing/2014/main" id="{21439AD5-B519-4C0E-A551-E1365B43C5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201" y="4948238"/>
                <a:ext cx="139700" cy="79375"/>
              </a:xfrm>
              <a:custGeom>
                <a:avLst/>
                <a:gdLst>
                  <a:gd name="T0" fmla="*/ 54 w 60"/>
                  <a:gd name="T1" fmla="*/ 34 h 34"/>
                  <a:gd name="T2" fmla="*/ 6 w 60"/>
                  <a:gd name="T3" fmla="*/ 34 h 34"/>
                  <a:gd name="T4" fmla="*/ 0 w 60"/>
                  <a:gd name="T5" fmla="*/ 28 h 34"/>
                  <a:gd name="T6" fmla="*/ 0 w 60"/>
                  <a:gd name="T7" fmla="*/ 6 h 34"/>
                  <a:gd name="T8" fmla="*/ 6 w 60"/>
                  <a:gd name="T9" fmla="*/ 0 h 34"/>
                  <a:gd name="T10" fmla="*/ 54 w 60"/>
                  <a:gd name="T11" fmla="*/ 0 h 34"/>
                  <a:gd name="T12" fmla="*/ 60 w 60"/>
                  <a:gd name="T13" fmla="*/ 6 h 34"/>
                  <a:gd name="T14" fmla="*/ 60 w 60"/>
                  <a:gd name="T15" fmla="*/ 28 h 34"/>
                  <a:gd name="T16" fmla="*/ 54 w 60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34">
                    <a:moveTo>
                      <a:pt x="54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7" y="0"/>
                      <a:pt x="60" y="3"/>
                      <a:pt x="60" y="6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31"/>
                      <a:pt x="57" y="34"/>
                      <a:pt x="54" y="34"/>
                    </a:cubicBez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7" name="Oval 152">
                <a:extLst>
                  <a:ext uri="{FF2B5EF4-FFF2-40B4-BE49-F238E27FC236}">
                    <a16:creationId xmlns:a16="http://schemas.microsoft.com/office/drawing/2014/main" id="{589F0F70-E308-4B7E-AE8C-D6D36FC598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1001" y="7046913"/>
                <a:ext cx="61913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8" name="Oval 153">
                <a:extLst>
                  <a:ext uri="{FF2B5EF4-FFF2-40B4-BE49-F238E27FC236}">
                    <a16:creationId xmlns:a16="http://schemas.microsoft.com/office/drawing/2014/main" id="{167D1039-2654-4A01-9A15-C3DB75443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3076" y="7046913"/>
                <a:ext cx="63500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9" name="Oval 154">
                <a:extLst>
                  <a:ext uri="{FF2B5EF4-FFF2-40B4-BE49-F238E27FC236}">
                    <a16:creationId xmlns:a16="http://schemas.microsoft.com/office/drawing/2014/main" id="{AD2DC8C6-E636-4B98-BD07-D84B2A83D9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63089" y="7046913"/>
                <a:ext cx="63500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0" name="Freeform 155">
                <a:extLst>
                  <a:ext uri="{FF2B5EF4-FFF2-40B4-BE49-F238E27FC236}">
                    <a16:creationId xmlns:a16="http://schemas.microsoft.com/office/drawing/2014/main" id="{B19B1549-1AEB-4675-88ED-F799AEC02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0814" y="6369050"/>
                <a:ext cx="712788" cy="441325"/>
              </a:xfrm>
              <a:custGeom>
                <a:avLst/>
                <a:gdLst>
                  <a:gd name="T0" fmla="*/ 0 w 449"/>
                  <a:gd name="T1" fmla="*/ 278 h 278"/>
                  <a:gd name="T2" fmla="*/ 108 w 449"/>
                  <a:gd name="T3" fmla="*/ 111 h 278"/>
                  <a:gd name="T4" fmla="*/ 179 w 449"/>
                  <a:gd name="T5" fmla="*/ 192 h 278"/>
                  <a:gd name="T6" fmla="*/ 304 w 449"/>
                  <a:gd name="T7" fmla="*/ 0 h 278"/>
                  <a:gd name="T8" fmla="*/ 449 w 449"/>
                  <a:gd name="T9" fmla="*/ 278 h 278"/>
                  <a:gd name="T10" fmla="*/ 0 w 449"/>
                  <a:gd name="T11" fmla="*/ 27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9" h="278">
                    <a:moveTo>
                      <a:pt x="0" y="278"/>
                    </a:moveTo>
                    <a:lnTo>
                      <a:pt x="108" y="111"/>
                    </a:lnTo>
                    <a:lnTo>
                      <a:pt x="179" y="192"/>
                    </a:lnTo>
                    <a:lnTo>
                      <a:pt x="304" y="0"/>
                    </a:lnTo>
                    <a:lnTo>
                      <a:pt x="449" y="278"/>
                    </a:lnTo>
                    <a:lnTo>
                      <a:pt x="0" y="27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1" name="Oval 156">
                <a:extLst>
                  <a:ext uri="{FF2B5EF4-FFF2-40B4-BE49-F238E27FC236}">
                    <a16:creationId xmlns:a16="http://schemas.microsoft.com/office/drawing/2014/main" id="{2DD6C26F-C10F-4858-8A5B-D9A425EEDF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0039" y="6329363"/>
                <a:ext cx="142875" cy="1444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2" name="Oval 157">
                <a:extLst>
                  <a:ext uri="{FF2B5EF4-FFF2-40B4-BE49-F238E27FC236}">
                    <a16:creationId xmlns:a16="http://schemas.microsoft.com/office/drawing/2014/main" id="{9174065C-59A4-4832-8069-B94513B42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021388"/>
                <a:ext cx="125413" cy="125413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3" name="Oval 158">
                <a:extLst>
                  <a:ext uri="{FF2B5EF4-FFF2-40B4-BE49-F238E27FC236}">
                    <a16:creationId xmlns:a16="http://schemas.microsoft.com/office/drawing/2014/main" id="{5DA1B67E-CA09-4E9B-8B99-7506CCAD14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297613"/>
                <a:ext cx="125413" cy="125413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4" name="Oval 159">
                <a:extLst>
                  <a:ext uri="{FF2B5EF4-FFF2-40B4-BE49-F238E27FC236}">
                    <a16:creationId xmlns:a16="http://schemas.microsoft.com/office/drawing/2014/main" id="{6D153017-4E36-4EF4-AE1E-17259B85F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573838"/>
                <a:ext cx="125413" cy="122238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5" name="Oval 160">
                <a:extLst>
                  <a:ext uri="{FF2B5EF4-FFF2-40B4-BE49-F238E27FC236}">
                    <a16:creationId xmlns:a16="http://schemas.microsoft.com/office/drawing/2014/main" id="{4D7490F5-DCD2-410D-B74E-422984619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846888"/>
                <a:ext cx="125413" cy="125413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6" name="Oval 161">
                <a:extLst>
                  <a:ext uri="{FF2B5EF4-FFF2-40B4-BE49-F238E27FC236}">
                    <a16:creationId xmlns:a16="http://schemas.microsoft.com/office/drawing/2014/main" id="{28ED400A-0F44-469D-8E92-1CA045E30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7123113"/>
                <a:ext cx="125413" cy="125413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7" name="Freeform 162">
                <a:extLst>
                  <a:ext uri="{FF2B5EF4-FFF2-40B4-BE49-F238E27FC236}">
                    <a16:creationId xmlns:a16="http://schemas.microsoft.com/office/drawing/2014/main" id="{62A05E21-04E3-4DF6-8B2E-B8B943E24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5951" y="7780338"/>
                <a:ext cx="2290763" cy="1187450"/>
              </a:xfrm>
              <a:custGeom>
                <a:avLst/>
                <a:gdLst>
                  <a:gd name="T0" fmla="*/ 972 w 987"/>
                  <a:gd name="T1" fmla="*/ 511 h 511"/>
                  <a:gd name="T2" fmla="*/ 16 w 987"/>
                  <a:gd name="T3" fmla="*/ 511 h 511"/>
                  <a:gd name="T4" fmla="*/ 0 w 987"/>
                  <a:gd name="T5" fmla="*/ 496 h 511"/>
                  <a:gd name="T6" fmla="*/ 0 w 987"/>
                  <a:gd name="T7" fmla="*/ 16 h 511"/>
                  <a:gd name="T8" fmla="*/ 16 w 987"/>
                  <a:gd name="T9" fmla="*/ 0 h 511"/>
                  <a:gd name="T10" fmla="*/ 972 w 987"/>
                  <a:gd name="T11" fmla="*/ 0 h 511"/>
                  <a:gd name="T12" fmla="*/ 987 w 987"/>
                  <a:gd name="T13" fmla="*/ 16 h 511"/>
                  <a:gd name="T14" fmla="*/ 987 w 987"/>
                  <a:gd name="T15" fmla="*/ 496 h 511"/>
                  <a:gd name="T16" fmla="*/ 972 w 987"/>
                  <a:gd name="T17" fmla="*/ 511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7" h="511">
                    <a:moveTo>
                      <a:pt x="972" y="511"/>
                    </a:moveTo>
                    <a:cubicBezTo>
                      <a:pt x="16" y="511"/>
                      <a:pt x="16" y="511"/>
                      <a:pt x="16" y="511"/>
                    </a:cubicBezTo>
                    <a:cubicBezTo>
                      <a:pt x="7" y="511"/>
                      <a:pt x="0" y="504"/>
                      <a:pt x="0" y="49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972" y="0"/>
                      <a:pt x="972" y="0"/>
                      <a:pt x="972" y="0"/>
                    </a:cubicBezTo>
                    <a:cubicBezTo>
                      <a:pt x="980" y="0"/>
                      <a:pt x="987" y="7"/>
                      <a:pt x="987" y="16"/>
                    </a:cubicBezTo>
                    <a:cubicBezTo>
                      <a:pt x="987" y="496"/>
                      <a:pt x="987" y="496"/>
                      <a:pt x="987" y="496"/>
                    </a:cubicBezTo>
                    <a:cubicBezTo>
                      <a:pt x="987" y="504"/>
                      <a:pt x="980" y="511"/>
                      <a:pt x="972" y="511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8" name="Freeform 163">
                <a:extLst>
                  <a:ext uri="{FF2B5EF4-FFF2-40B4-BE49-F238E27FC236}">
                    <a16:creationId xmlns:a16="http://schemas.microsoft.com/office/drawing/2014/main" id="{160D4BC4-5748-405C-8496-B9566110C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6076" y="8164513"/>
                <a:ext cx="290513" cy="420688"/>
              </a:xfrm>
              <a:custGeom>
                <a:avLst/>
                <a:gdLst>
                  <a:gd name="T0" fmla="*/ 1 w 183"/>
                  <a:gd name="T1" fmla="*/ 1 h 265"/>
                  <a:gd name="T2" fmla="*/ 1 w 183"/>
                  <a:gd name="T3" fmla="*/ 265 h 265"/>
                  <a:gd name="T4" fmla="*/ 183 w 183"/>
                  <a:gd name="T5" fmla="*/ 126 h 265"/>
                  <a:gd name="T6" fmla="*/ 0 w 183"/>
                  <a:gd name="T7" fmla="*/ 0 h 265"/>
                  <a:gd name="T8" fmla="*/ 1 w 183"/>
                  <a:gd name="T9" fmla="*/ 1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65">
                    <a:moveTo>
                      <a:pt x="1" y="1"/>
                    </a:moveTo>
                    <a:lnTo>
                      <a:pt x="1" y="265"/>
                    </a:lnTo>
                    <a:lnTo>
                      <a:pt x="183" y="126"/>
                    </a:lnTo>
                    <a:lnTo>
                      <a:pt x="0" y="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9" name="Freeform 164">
                <a:extLst>
                  <a:ext uri="{FF2B5EF4-FFF2-40B4-BE49-F238E27FC236}">
                    <a16:creationId xmlns:a16="http://schemas.microsoft.com/office/drawing/2014/main" id="{55CDDB57-440F-4CBD-B999-E13635AF24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6076" y="8164513"/>
                <a:ext cx="290513" cy="420688"/>
              </a:xfrm>
              <a:custGeom>
                <a:avLst/>
                <a:gdLst>
                  <a:gd name="T0" fmla="*/ 1 w 183"/>
                  <a:gd name="T1" fmla="*/ 1 h 265"/>
                  <a:gd name="T2" fmla="*/ 1 w 183"/>
                  <a:gd name="T3" fmla="*/ 265 h 265"/>
                  <a:gd name="T4" fmla="*/ 183 w 183"/>
                  <a:gd name="T5" fmla="*/ 126 h 265"/>
                  <a:gd name="T6" fmla="*/ 0 w 183"/>
                  <a:gd name="T7" fmla="*/ 0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3" h="265">
                    <a:moveTo>
                      <a:pt x="1" y="1"/>
                    </a:moveTo>
                    <a:lnTo>
                      <a:pt x="1" y="265"/>
                    </a:lnTo>
                    <a:lnTo>
                      <a:pt x="183" y="12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0" name="Freeform 165">
                <a:extLst>
                  <a:ext uri="{FF2B5EF4-FFF2-40B4-BE49-F238E27FC236}">
                    <a16:creationId xmlns:a16="http://schemas.microsoft.com/office/drawing/2014/main" id="{3946FFE0-90A4-4CF8-B352-A3BA3ADBA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69626" y="7924800"/>
                <a:ext cx="774700" cy="776288"/>
              </a:xfrm>
              <a:custGeom>
                <a:avLst/>
                <a:gdLst>
                  <a:gd name="T0" fmla="*/ 167 w 334"/>
                  <a:gd name="T1" fmla="*/ 167 h 334"/>
                  <a:gd name="T2" fmla="*/ 334 w 334"/>
                  <a:gd name="T3" fmla="*/ 167 h 334"/>
                  <a:gd name="T4" fmla="*/ 167 w 334"/>
                  <a:gd name="T5" fmla="*/ 334 h 334"/>
                  <a:gd name="T6" fmla="*/ 0 w 334"/>
                  <a:gd name="T7" fmla="*/ 167 h 334"/>
                  <a:gd name="T8" fmla="*/ 167 w 334"/>
                  <a:gd name="T9" fmla="*/ 0 h 334"/>
                  <a:gd name="T10" fmla="*/ 240 w 334"/>
                  <a:gd name="T11" fmla="*/ 17 h 334"/>
                  <a:gd name="T12" fmla="*/ 167 w 334"/>
                  <a:gd name="T13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34">
                    <a:moveTo>
                      <a:pt x="167" y="167"/>
                    </a:moveTo>
                    <a:cubicBezTo>
                      <a:pt x="334" y="167"/>
                      <a:pt x="334" y="167"/>
                      <a:pt x="334" y="167"/>
                    </a:cubicBezTo>
                    <a:cubicBezTo>
                      <a:pt x="334" y="258"/>
                      <a:pt x="259" y="334"/>
                      <a:pt x="167" y="334"/>
                    </a:cubicBezTo>
                    <a:cubicBezTo>
                      <a:pt x="75" y="334"/>
                      <a:pt x="0" y="258"/>
                      <a:pt x="0" y="167"/>
                    </a:cubicBezTo>
                    <a:cubicBezTo>
                      <a:pt x="0" y="75"/>
                      <a:pt x="75" y="0"/>
                      <a:pt x="167" y="0"/>
                    </a:cubicBezTo>
                    <a:cubicBezTo>
                      <a:pt x="192" y="0"/>
                      <a:pt x="218" y="5"/>
                      <a:pt x="240" y="17"/>
                    </a:cubicBezTo>
                    <a:lnTo>
                      <a:pt x="167" y="167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1" name="Freeform 166">
                <a:extLst>
                  <a:ext uri="{FF2B5EF4-FFF2-40B4-BE49-F238E27FC236}">
                    <a16:creationId xmlns:a16="http://schemas.microsoft.com/office/drawing/2014/main" id="{8A107799-7D0D-477A-B759-D764A9610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1264" y="7945438"/>
                <a:ext cx="422275" cy="355600"/>
              </a:xfrm>
              <a:custGeom>
                <a:avLst/>
                <a:gdLst>
                  <a:gd name="T0" fmla="*/ 0 w 182"/>
                  <a:gd name="T1" fmla="*/ 153 h 153"/>
                  <a:gd name="T2" fmla="*/ 99 w 182"/>
                  <a:gd name="T3" fmla="*/ 0 h 153"/>
                  <a:gd name="T4" fmla="*/ 156 w 182"/>
                  <a:gd name="T5" fmla="*/ 57 h 153"/>
                  <a:gd name="T6" fmla="*/ 182 w 182"/>
                  <a:gd name="T7" fmla="*/ 134 h 153"/>
                  <a:gd name="T8" fmla="*/ 0 w 182"/>
                  <a:gd name="T9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53">
                    <a:moveTo>
                      <a:pt x="0" y="153"/>
                    </a:moveTo>
                    <a:cubicBezTo>
                      <a:pt x="99" y="0"/>
                      <a:pt x="99" y="0"/>
                      <a:pt x="99" y="0"/>
                    </a:cubicBezTo>
                    <a:cubicBezTo>
                      <a:pt x="122" y="14"/>
                      <a:pt x="141" y="34"/>
                      <a:pt x="156" y="57"/>
                    </a:cubicBezTo>
                    <a:cubicBezTo>
                      <a:pt x="170" y="81"/>
                      <a:pt x="179" y="107"/>
                      <a:pt x="182" y="134"/>
                    </a:cubicBezTo>
                    <a:lnTo>
                      <a:pt x="0" y="153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2" name="Rectangle 167">
                <a:extLst>
                  <a:ext uri="{FF2B5EF4-FFF2-40B4-BE49-F238E27FC236}">
                    <a16:creationId xmlns:a16="http://schemas.microsoft.com/office/drawing/2014/main" id="{AFDB9DAD-78A8-487F-9793-F52F50A42A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1351" y="7945438"/>
                <a:ext cx="90488" cy="70802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3" name="Rectangle 168">
                <a:extLst>
                  <a:ext uri="{FF2B5EF4-FFF2-40B4-BE49-F238E27FC236}">
                    <a16:creationId xmlns:a16="http://schemas.microsoft.com/office/drawing/2014/main" id="{832A4795-C34E-43A8-B606-3B094CB658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1839" y="8361363"/>
                <a:ext cx="93663" cy="2921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4" name="Rectangle 169">
                <a:extLst>
                  <a:ext uri="{FF2B5EF4-FFF2-40B4-BE49-F238E27FC236}">
                    <a16:creationId xmlns:a16="http://schemas.microsoft.com/office/drawing/2014/main" id="{9E702605-9FE5-43CE-9D76-16C84B41C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96789" y="8085138"/>
                <a:ext cx="92075" cy="56832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5" name="Rectangle 170">
                <a:extLst>
                  <a:ext uri="{FF2B5EF4-FFF2-40B4-BE49-F238E27FC236}">
                    <a16:creationId xmlns:a16="http://schemas.microsoft.com/office/drawing/2014/main" id="{E73F88DC-61B8-49A8-8524-0F2FA46F08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8864" y="8275638"/>
                <a:ext cx="90488" cy="37782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6" name="Rectangle 171">
                <a:extLst>
                  <a:ext uri="{FF2B5EF4-FFF2-40B4-BE49-F238E27FC236}">
                    <a16:creationId xmlns:a16="http://schemas.microsoft.com/office/drawing/2014/main" id="{BAD9C613-644B-4EC6-A5FD-13ACDC1D3F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3814" y="7772400"/>
                <a:ext cx="90488" cy="881063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7" name="Rectangle 172">
                <a:extLst>
                  <a:ext uri="{FF2B5EF4-FFF2-40B4-BE49-F238E27FC236}">
                    <a16:creationId xmlns:a16="http://schemas.microsoft.com/office/drawing/2014/main" id="{EE7D3D02-E754-49A2-902B-9BDF10779D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14301" y="8074025"/>
                <a:ext cx="90488" cy="57943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8" name="Rectangle 173">
                <a:extLst>
                  <a:ext uri="{FF2B5EF4-FFF2-40B4-BE49-F238E27FC236}">
                    <a16:creationId xmlns:a16="http://schemas.microsoft.com/office/drawing/2014/main" id="{E9980B3F-7F38-4313-9371-5D6533502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49251" y="8175625"/>
                <a:ext cx="90488" cy="477838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9" name="Rectangle 174">
                <a:extLst>
                  <a:ext uri="{FF2B5EF4-FFF2-40B4-BE49-F238E27FC236}">
                    <a16:creationId xmlns:a16="http://schemas.microsoft.com/office/drawing/2014/main" id="{2B7C6CA3-B928-4CCB-924E-D8B1B67513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9739" y="8491538"/>
                <a:ext cx="92075" cy="16192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10" name="Freeform 175">
                <a:extLst>
                  <a:ext uri="{FF2B5EF4-FFF2-40B4-BE49-F238E27FC236}">
                    <a16:creationId xmlns:a16="http://schemas.microsoft.com/office/drawing/2014/main" id="{4A1759FA-FB3D-4D9E-BF9C-8EEEFCB21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6276" y="5129213"/>
                <a:ext cx="4065588" cy="506413"/>
              </a:xfrm>
              <a:custGeom>
                <a:avLst/>
                <a:gdLst>
                  <a:gd name="T0" fmla="*/ 1735 w 1752"/>
                  <a:gd name="T1" fmla="*/ 218 h 218"/>
                  <a:gd name="T2" fmla="*/ 17 w 1752"/>
                  <a:gd name="T3" fmla="*/ 218 h 218"/>
                  <a:gd name="T4" fmla="*/ 0 w 1752"/>
                  <a:gd name="T5" fmla="*/ 200 h 218"/>
                  <a:gd name="T6" fmla="*/ 0 w 1752"/>
                  <a:gd name="T7" fmla="*/ 18 h 218"/>
                  <a:gd name="T8" fmla="*/ 17 w 1752"/>
                  <a:gd name="T9" fmla="*/ 0 h 218"/>
                  <a:gd name="T10" fmla="*/ 1735 w 1752"/>
                  <a:gd name="T11" fmla="*/ 0 h 218"/>
                  <a:gd name="T12" fmla="*/ 1752 w 1752"/>
                  <a:gd name="T13" fmla="*/ 18 h 218"/>
                  <a:gd name="T14" fmla="*/ 1752 w 1752"/>
                  <a:gd name="T15" fmla="*/ 200 h 218"/>
                  <a:gd name="T16" fmla="*/ 1735 w 1752"/>
                  <a:gd name="T17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52" h="218">
                    <a:moveTo>
                      <a:pt x="1735" y="218"/>
                    </a:moveTo>
                    <a:cubicBezTo>
                      <a:pt x="17" y="218"/>
                      <a:pt x="17" y="218"/>
                      <a:pt x="17" y="218"/>
                    </a:cubicBezTo>
                    <a:cubicBezTo>
                      <a:pt x="8" y="218"/>
                      <a:pt x="0" y="210"/>
                      <a:pt x="0" y="20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1735" y="0"/>
                      <a:pt x="1735" y="0"/>
                      <a:pt x="1735" y="0"/>
                    </a:cubicBezTo>
                    <a:cubicBezTo>
                      <a:pt x="1744" y="0"/>
                      <a:pt x="1752" y="8"/>
                      <a:pt x="1752" y="18"/>
                    </a:cubicBezTo>
                    <a:cubicBezTo>
                      <a:pt x="1752" y="200"/>
                      <a:pt x="1752" y="200"/>
                      <a:pt x="1752" y="200"/>
                    </a:cubicBezTo>
                    <a:cubicBezTo>
                      <a:pt x="1752" y="210"/>
                      <a:pt x="1744" y="218"/>
                      <a:pt x="1735" y="21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8" name="Line 208">
                <a:extLst>
                  <a:ext uri="{FF2B5EF4-FFF2-40B4-BE49-F238E27FC236}">
                    <a16:creationId xmlns:a16="http://schemas.microsoft.com/office/drawing/2014/main" id="{F1E81824-C3D6-445D-B504-A457CA688F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58463" y="507841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9" name="Line 209">
                <a:extLst>
                  <a:ext uri="{FF2B5EF4-FFF2-40B4-BE49-F238E27FC236}">
                    <a16:creationId xmlns:a16="http://schemas.microsoft.com/office/drawing/2014/main" id="{F62890FF-8030-4725-9603-E0EF8F6619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58463" y="507841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708C3987-0A7F-4C37-B17F-013510552671}"/>
                </a:ext>
              </a:extLst>
            </p:cNvPr>
            <p:cNvGrpSpPr/>
            <p:nvPr/>
          </p:nvGrpSpPr>
          <p:grpSpPr>
            <a:xfrm>
              <a:off x="6994526" y="4725987"/>
              <a:ext cx="2484437" cy="1271588"/>
              <a:chOff x="9928226" y="2581275"/>
              <a:chExt cx="2484437" cy="1271588"/>
            </a:xfrm>
          </p:grpSpPr>
          <p:sp>
            <p:nvSpPr>
              <p:cNvPr id="10" name="Freeform 210">
                <a:extLst>
                  <a:ext uri="{FF2B5EF4-FFF2-40B4-BE49-F238E27FC236}">
                    <a16:creationId xmlns:a16="http://schemas.microsoft.com/office/drawing/2014/main" id="{37797CB1-0DE9-4657-82D4-A2822A0E9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14026" y="2871788"/>
                <a:ext cx="223838" cy="415925"/>
              </a:xfrm>
              <a:custGeom>
                <a:avLst/>
                <a:gdLst>
                  <a:gd name="T0" fmla="*/ 34 w 96"/>
                  <a:gd name="T1" fmla="*/ 23 h 179"/>
                  <a:gd name="T2" fmla="*/ 0 w 96"/>
                  <a:gd name="T3" fmla="*/ 179 h 179"/>
                  <a:gd name="T4" fmla="*/ 41 w 96"/>
                  <a:gd name="T5" fmla="*/ 175 h 179"/>
                  <a:gd name="T6" fmla="*/ 96 w 96"/>
                  <a:gd name="T7" fmla="*/ 14 h 179"/>
                  <a:gd name="T8" fmla="*/ 66 w 96"/>
                  <a:gd name="T9" fmla="*/ 0 h 179"/>
                  <a:gd name="T10" fmla="*/ 34 w 96"/>
                  <a:gd name="T11" fmla="*/ 2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179">
                    <a:moveTo>
                      <a:pt x="34" y="23"/>
                    </a:moveTo>
                    <a:cubicBezTo>
                      <a:pt x="34" y="23"/>
                      <a:pt x="41" y="78"/>
                      <a:pt x="0" y="179"/>
                    </a:cubicBezTo>
                    <a:cubicBezTo>
                      <a:pt x="41" y="175"/>
                      <a:pt x="41" y="175"/>
                      <a:pt x="41" y="175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34" y="2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1" name="Freeform 211">
                <a:extLst>
                  <a:ext uri="{FF2B5EF4-FFF2-40B4-BE49-F238E27FC236}">
                    <a16:creationId xmlns:a16="http://schemas.microsoft.com/office/drawing/2014/main" id="{3B36807B-0E3B-40F5-A6CB-CCCAB723E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7988" y="2651125"/>
                <a:ext cx="1171575" cy="660400"/>
              </a:xfrm>
              <a:custGeom>
                <a:avLst/>
                <a:gdLst>
                  <a:gd name="T0" fmla="*/ 0 w 505"/>
                  <a:gd name="T1" fmla="*/ 274 h 284"/>
                  <a:gd name="T2" fmla="*/ 93 w 505"/>
                  <a:gd name="T3" fmla="*/ 116 h 284"/>
                  <a:gd name="T4" fmla="*/ 160 w 505"/>
                  <a:gd name="T5" fmla="*/ 0 h 284"/>
                  <a:gd name="T6" fmla="*/ 333 w 505"/>
                  <a:gd name="T7" fmla="*/ 47 h 284"/>
                  <a:gd name="T8" fmla="*/ 505 w 505"/>
                  <a:gd name="T9" fmla="*/ 95 h 284"/>
                  <a:gd name="T10" fmla="*/ 369 w 505"/>
                  <a:gd name="T11" fmla="*/ 274 h 284"/>
                  <a:gd name="T12" fmla="*/ 0 w 505"/>
                  <a:gd name="T13" fmla="*/ 27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5" h="284">
                    <a:moveTo>
                      <a:pt x="0" y="274"/>
                    </a:moveTo>
                    <a:cubicBezTo>
                      <a:pt x="50" y="234"/>
                      <a:pt x="88" y="200"/>
                      <a:pt x="93" y="116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224" y="3"/>
                      <a:pt x="281" y="20"/>
                      <a:pt x="333" y="47"/>
                    </a:cubicBezTo>
                    <a:cubicBezTo>
                      <a:pt x="391" y="57"/>
                      <a:pt x="449" y="72"/>
                      <a:pt x="505" y="95"/>
                    </a:cubicBezTo>
                    <a:cubicBezTo>
                      <a:pt x="492" y="143"/>
                      <a:pt x="453" y="201"/>
                      <a:pt x="369" y="274"/>
                    </a:cubicBezTo>
                    <a:cubicBezTo>
                      <a:pt x="358" y="284"/>
                      <a:pt x="0" y="274"/>
                      <a:pt x="0" y="2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2" name="Freeform 212">
                <a:extLst>
                  <a:ext uri="{FF2B5EF4-FFF2-40B4-BE49-F238E27FC236}">
                    <a16:creationId xmlns:a16="http://schemas.microsoft.com/office/drawing/2014/main" id="{2D175379-E36D-4484-9A72-4AE24C33C2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85526" y="2624138"/>
                <a:ext cx="376238" cy="496888"/>
              </a:xfrm>
              <a:custGeom>
                <a:avLst/>
                <a:gdLst>
                  <a:gd name="T0" fmla="*/ 16 w 162"/>
                  <a:gd name="T1" fmla="*/ 62 h 214"/>
                  <a:gd name="T2" fmla="*/ 29 w 162"/>
                  <a:gd name="T3" fmla="*/ 35 h 214"/>
                  <a:gd name="T4" fmla="*/ 39 w 162"/>
                  <a:gd name="T5" fmla="*/ 22 h 214"/>
                  <a:gd name="T6" fmla="*/ 113 w 162"/>
                  <a:gd name="T7" fmla="*/ 6 h 214"/>
                  <a:gd name="T8" fmla="*/ 162 w 162"/>
                  <a:gd name="T9" fmla="*/ 73 h 214"/>
                  <a:gd name="T10" fmla="*/ 130 w 162"/>
                  <a:gd name="T11" fmla="*/ 162 h 214"/>
                  <a:gd name="T12" fmla="*/ 58 w 162"/>
                  <a:gd name="T13" fmla="*/ 212 h 214"/>
                  <a:gd name="T14" fmla="*/ 41 w 162"/>
                  <a:gd name="T15" fmla="*/ 211 h 214"/>
                  <a:gd name="T16" fmla="*/ 0 w 162"/>
                  <a:gd name="T17" fmla="*/ 155 h 214"/>
                  <a:gd name="T18" fmla="*/ 8 w 162"/>
                  <a:gd name="T19" fmla="*/ 91 h 214"/>
                  <a:gd name="T20" fmla="*/ 16 w 162"/>
                  <a:gd name="T21" fmla="*/ 6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2" h="214">
                    <a:moveTo>
                      <a:pt x="16" y="62"/>
                    </a:moveTo>
                    <a:cubicBezTo>
                      <a:pt x="21" y="53"/>
                      <a:pt x="26" y="42"/>
                      <a:pt x="29" y="35"/>
                    </a:cubicBezTo>
                    <a:cubicBezTo>
                      <a:pt x="32" y="30"/>
                      <a:pt x="35" y="25"/>
                      <a:pt x="39" y="22"/>
                    </a:cubicBezTo>
                    <a:cubicBezTo>
                      <a:pt x="60" y="4"/>
                      <a:pt x="85" y="0"/>
                      <a:pt x="113" y="6"/>
                    </a:cubicBezTo>
                    <a:cubicBezTo>
                      <a:pt x="151" y="16"/>
                      <a:pt x="161" y="42"/>
                      <a:pt x="162" y="73"/>
                    </a:cubicBezTo>
                    <a:cubicBezTo>
                      <a:pt x="159" y="107"/>
                      <a:pt x="148" y="136"/>
                      <a:pt x="130" y="162"/>
                    </a:cubicBezTo>
                    <a:cubicBezTo>
                      <a:pt x="108" y="188"/>
                      <a:pt x="84" y="204"/>
                      <a:pt x="58" y="212"/>
                    </a:cubicBezTo>
                    <a:cubicBezTo>
                      <a:pt x="52" y="214"/>
                      <a:pt x="47" y="213"/>
                      <a:pt x="41" y="211"/>
                    </a:cubicBezTo>
                    <a:cubicBezTo>
                      <a:pt x="15" y="198"/>
                      <a:pt x="2" y="180"/>
                      <a:pt x="0" y="155"/>
                    </a:cubicBezTo>
                    <a:cubicBezTo>
                      <a:pt x="8" y="91"/>
                      <a:pt x="8" y="91"/>
                      <a:pt x="8" y="91"/>
                    </a:cubicBezTo>
                    <a:cubicBezTo>
                      <a:pt x="9" y="81"/>
                      <a:pt x="12" y="71"/>
                      <a:pt x="16" y="62"/>
                    </a:cubicBez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3" name="Freeform 213">
                <a:extLst>
                  <a:ext uri="{FF2B5EF4-FFF2-40B4-BE49-F238E27FC236}">
                    <a16:creationId xmlns:a16="http://schemas.microsoft.com/office/drawing/2014/main" id="{070D7766-48C9-408A-8F28-2CA2A8AF6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72863" y="3446463"/>
                <a:ext cx="276225" cy="271463"/>
              </a:xfrm>
              <a:custGeom>
                <a:avLst/>
                <a:gdLst>
                  <a:gd name="T0" fmla="*/ 119 w 119"/>
                  <a:gd name="T1" fmla="*/ 27 h 117"/>
                  <a:gd name="T2" fmla="*/ 71 w 119"/>
                  <a:gd name="T3" fmla="*/ 107 h 117"/>
                  <a:gd name="T4" fmla="*/ 64 w 119"/>
                  <a:gd name="T5" fmla="*/ 104 h 117"/>
                  <a:gd name="T6" fmla="*/ 70 w 119"/>
                  <a:gd name="T7" fmla="*/ 79 h 117"/>
                  <a:gd name="T8" fmla="*/ 49 w 119"/>
                  <a:gd name="T9" fmla="*/ 111 h 117"/>
                  <a:gd name="T10" fmla="*/ 42 w 119"/>
                  <a:gd name="T11" fmla="*/ 107 h 117"/>
                  <a:gd name="T12" fmla="*/ 54 w 119"/>
                  <a:gd name="T13" fmla="*/ 70 h 117"/>
                  <a:gd name="T14" fmla="*/ 24 w 119"/>
                  <a:gd name="T15" fmla="*/ 117 h 117"/>
                  <a:gd name="T16" fmla="*/ 18 w 119"/>
                  <a:gd name="T17" fmla="*/ 114 h 117"/>
                  <a:gd name="T18" fmla="*/ 39 w 119"/>
                  <a:gd name="T19" fmla="*/ 65 h 117"/>
                  <a:gd name="T20" fmla="*/ 5 w 119"/>
                  <a:gd name="T21" fmla="*/ 113 h 117"/>
                  <a:gd name="T22" fmla="*/ 0 w 119"/>
                  <a:gd name="T23" fmla="*/ 111 h 117"/>
                  <a:gd name="T24" fmla="*/ 25 w 119"/>
                  <a:gd name="T25" fmla="*/ 57 h 117"/>
                  <a:gd name="T26" fmla="*/ 91 w 119"/>
                  <a:gd name="T27" fmla="*/ 0 h 117"/>
                  <a:gd name="T28" fmla="*/ 119 w 119"/>
                  <a:gd name="T29" fmla="*/ 2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117">
                    <a:moveTo>
                      <a:pt x="119" y="27"/>
                    </a:moveTo>
                    <a:cubicBezTo>
                      <a:pt x="110" y="35"/>
                      <a:pt x="80" y="95"/>
                      <a:pt x="71" y="107"/>
                    </a:cubicBezTo>
                    <a:cubicBezTo>
                      <a:pt x="64" y="104"/>
                      <a:pt x="64" y="104"/>
                      <a:pt x="64" y="104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24" y="117"/>
                      <a:pt x="24" y="117"/>
                      <a:pt x="24" y="117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9" y="65"/>
                      <a:pt x="39" y="65"/>
                      <a:pt x="39" y="65"/>
                    </a:cubicBezTo>
                    <a:cubicBezTo>
                      <a:pt x="5" y="113"/>
                      <a:pt x="5" y="113"/>
                      <a:pt x="5" y="113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37" y="40"/>
                      <a:pt x="83" y="2"/>
                      <a:pt x="91" y="0"/>
                    </a:cubicBezTo>
                    <a:lnTo>
                      <a:pt x="119" y="27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4" name="Freeform 214">
                <a:extLst>
                  <a:ext uri="{FF2B5EF4-FFF2-40B4-BE49-F238E27FC236}">
                    <a16:creationId xmlns:a16="http://schemas.microsoft.com/office/drawing/2014/main" id="{8CFF6DD3-4014-457F-88E5-C6B6C1AE3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4151" y="3629025"/>
                <a:ext cx="20638" cy="58738"/>
              </a:xfrm>
              <a:custGeom>
                <a:avLst/>
                <a:gdLst>
                  <a:gd name="T0" fmla="*/ 5 w 13"/>
                  <a:gd name="T1" fmla="*/ 37 h 37"/>
                  <a:gd name="T2" fmla="*/ 0 w 13"/>
                  <a:gd name="T3" fmla="*/ 26 h 37"/>
                  <a:gd name="T4" fmla="*/ 13 w 13"/>
                  <a:gd name="T5" fmla="*/ 0 h 37"/>
                  <a:gd name="T6" fmla="*/ 5 w 13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7">
                    <a:moveTo>
                      <a:pt x="5" y="37"/>
                    </a:moveTo>
                    <a:lnTo>
                      <a:pt x="0" y="26"/>
                    </a:lnTo>
                    <a:lnTo>
                      <a:pt x="13" y="0"/>
                    </a:lnTo>
                    <a:lnTo>
                      <a:pt x="5" y="37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5" name="Freeform 215">
                <a:extLst>
                  <a:ext uri="{FF2B5EF4-FFF2-40B4-BE49-F238E27FC236}">
                    <a16:creationId xmlns:a16="http://schemas.microsoft.com/office/drawing/2014/main" id="{E7E03754-651F-4ED1-B0E4-8E46300C2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4151" y="3629025"/>
                <a:ext cx="20638" cy="58738"/>
              </a:xfrm>
              <a:custGeom>
                <a:avLst/>
                <a:gdLst>
                  <a:gd name="T0" fmla="*/ 5 w 13"/>
                  <a:gd name="T1" fmla="*/ 37 h 37"/>
                  <a:gd name="T2" fmla="*/ 0 w 13"/>
                  <a:gd name="T3" fmla="*/ 26 h 37"/>
                  <a:gd name="T4" fmla="*/ 13 w 13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37">
                    <a:moveTo>
                      <a:pt x="5" y="37"/>
                    </a:moveTo>
                    <a:lnTo>
                      <a:pt x="0" y="26"/>
                    </a:lnTo>
                    <a:lnTo>
                      <a:pt x="1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6" name="Freeform 216">
                <a:extLst>
                  <a:ext uri="{FF2B5EF4-FFF2-40B4-BE49-F238E27FC236}">
                    <a16:creationId xmlns:a16="http://schemas.microsoft.com/office/drawing/2014/main" id="{BC14E12D-5C5B-4782-B07D-F359BFF9F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9701" y="3608388"/>
                <a:ext cx="28575" cy="85725"/>
              </a:xfrm>
              <a:custGeom>
                <a:avLst/>
                <a:gdLst>
                  <a:gd name="T0" fmla="*/ 0 w 18"/>
                  <a:gd name="T1" fmla="*/ 54 h 54"/>
                  <a:gd name="T2" fmla="*/ 9 w 18"/>
                  <a:gd name="T3" fmla="*/ 13 h 54"/>
                  <a:gd name="T4" fmla="*/ 18 w 18"/>
                  <a:gd name="T5" fmla="*/ 0 h 54"/>
                  <a:gd name="T6" fmla="*/ 0 w 18"/>
                  <a:gd name="T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4">
                    <a:moveTo>
                      <a:pt x="0" y="54"/>
                    </a:moveTo>
                    <a:lnTo>
                      <a:pt x="9" y="13"/>
                    </a:lnTo>
                    <a:lnTo>
                      <a:pt x="18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7" name="Freeform 217">
                <a:extLst>
                  <a:ext uri="{FF2B5EF4-FFF2-40B4-BE49-F238E27FC236}">
                    <a16:creationId xmlns:a16="http://schemas.microsoft.com/office/drawing/2014/main" id="{BD025041-6158-41B5-8C76-4516C5C12C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9701" y="3608388"/>
                <a:ext cx="28575" cy="85725"/>
              </a:xfrm>
              <a:custGeom>
                <a:avLst/>
                <a:gdLst>
                  <a:gd name="T0" fmla="*/ 0 w 18"/>
                  <a:gd name="T1" fmla="*/ 54 h 54"/>
                  <a:gd name="T2" fmla="*/ 9 w 18"/>
                  <a:gd name="T3" fmla="*/ 13 h 54"/>
                  <a:gd name="T4" fmla="*/ 18 w 18"/>
                  <a:gd name="T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54">
                    <a:moveTo>
                      <a:pt x="0" y="54"/>
                    </a:moveTo>
                    <a:lnTo>
                      <a:pt x="9" y="13"/>
                    </a:lnTo>
                    <a:lnTo>
                      <a:pt x="1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8" name="Freeform 218">
                <a:extLst>
                  <a:ext uri="{FF2B5EF4-FFF2-40B4-BE49-F238E27FC236}">
                    <a16:creationId xmlns:a16="http://schemas.microsoft.com/office/drawing/2014/main" id="{D1E26C5C-748B-453D-9A7C-68DD871747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14138" y="3597275"/>
                <a:ext cx="49213" cy="112713"/>
              </a:xfrm>
              <a:custGeom>
                <a:avLst/>
                <a:gdLst>
                  <a:gd name="T0" fmla="*/ 0 w 31"/>
                  <a:gd name="T1" fmla="*/ 71 h 71"/>
                  <a:gd name="T2" fmla="*/ 24 w 31"/>
                  <a:gd name="T3" fmla="*/ 10 h 71"/>
                  <a:gd name="T4" fmla="*/ 31 w 31"/>
                  <a:gd name="T5" fmla="*/ 0 h 71"/>
                  <a:gd name="T6" fmla="*/ 0 w 31"/>
                  <a:gd name="T7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1">
                    <a:moveTo>
                      <a:pt x="0" y="71"/>
                    </a:moveTo>
                    <a:lnTo>
                      <a:pt x="24" y="10"/>
                    </a:lnTo>
                    <a:lnTo>
                      <a:pt x="31" y="0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19" name="Freeform 219">
                <a:extLst>
                  <a:ext uri="{FF2B5EF4-FFF2-40B4-BE49-F238E27FC236}">
                    <a16:creationId xmlns:a16="http://schemas.microsoft.com/office/drawing/2014/main" id="{96332426-D903-423D-B68B-E9CA0B500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14138" y="3597275"/>
                <a:ext cx="49213" cy="112713"/>
              </a:xfrm>
              <a:custGeom>
                <a:avLst/>
                <a:gdLst>
                  <a:gd name="T0" fmla="*/ 0 w 31"/>
                  <a:gd name="T1" fmla="*/ 71 h 71"/>
                  <a:gd name="T2" fmla="*/ 24 w 31"/>
                  <a:gd name="T3" fmla="*/ 10 h 71"/>
                  <a:gd name="T4" fmla="*/ 31 w 31"/>
                  <a:gd name="T5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71">
                    <a:moveTo>
                      <a:pt x="0" y="71"/>
                    </a:moveTo>
                    <a:lnTo>
                      <a:pt x="24" y="10"/>
                    </a:lnTo>
                    <a:lnTo>
                      <a:pt x="3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0" name="Freeform 220">
                <a:extLst>
                  <a:ext uri="{FF2B5EF4-FFF2-40B4-BE49-F238E27FC236}">
                    <a16:creationId xmlns:a16="http://schemas.microsoft.com/office/drawing/2014/main" id="{F399EAED-9385-4E1C-BB70-81DB48778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84001" y="3398838"/>
                <a:ext cx="120650" cy="109538"/>
              </a:xfrm>
              <a:custGeom>
                <a:avLst/>
                <a:gdLst>
                  <a:gd name="T0" fmla="*/ 69 w 76"/>
                  <a:gd name="T1" fmla="*/ 44 h 69"/>
                  <a:gd name="T2" fmla="*/ 41 w 76"/>
                  <a:gd name="T3" fmla="*/ 69 h 69"/>
                  <a:gd name="T4" fmla="*/ 0 w 76"/>
                  <a:gd name="T5" fmla="*/ 30 h 69"/>
                  <a:gd name="T6" fmla="*/ 31 w 76"/>
                  <a:gd name="T7" fmla="*/ 0 h 69"/>
                  <a:gd name="T8" fmla="*/ 76 w 76"/>
                  <a:gd name="T9" fmla="*/ 41 h 69"/>
                  <a:gd name="T10" fmla="*/ 69 w 76"/>
                  <a:gd name="T11" fmla="*/ 4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69">
                    <a:moveTo>
                      <a:pt x="69" y="44"/>
                    </a:moveTo>
                    <a:lnTo>
                      <a:pt x="41" y="69"/>
                    </a:lnTo>
                    <a:lnTo>
                      <a:pt x="0" y="30"/>
                    </a:lnTo>
                    <a:lnTo>
                      <a:pt x="31" y="0"/>
                    </a:lnTo>
                    <a:lnTo>
                      <a:pt x="76" y="41"/>
                    </a:lnTo>
                    <a:lnTo>
                      <a:pt x="69" y="44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1" name="Freeform 221">
                <a:extLst>
                  <a:ext uri="{FF2B5EF4-FFF2-40B4-BE49-F238E27FC236}">
                    <a16:creationId xmlns:a16="http://schemas.microsoft.com/office/drawing/2014/main" id="{B02BB7CB-2C19-4627-99EC-AA35582DB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82351" y="2581275"/>
                <a:ext cx="417513" cy="525463"/>
              </a:xfrm>
              <a:custGeom>
                <a:avLst/>
                <a:gdLst>
                  <a:gd name="T0" fmla="*/ 2 w 180"/>
                  <a:gd name="T1" fmla="*/ 104 h 226"/>
                  <a:gd name="T2" fmla="*/ 21 w 180"/>
                  <a:gd name="T3" fmla="*/ 33 h 226"/>
                  <a:gd name="T4" fmla="*/ 49 w 180"/>
                  <a:gd name="T5" fmla="*/ 8 h 226"/>
                  <a:gd name="T6" fmla="*/ 106 w 180"/>
                  <a:gd name="T7" fmla="*/ 0 h 226"/>
                  <a:gd name="T8" fmla="*/ 141 w 180"/>
                  <a:gd name="T9" fmla="*/ 10 h 226"/>
                  <a:gd name="T10" fmla="*/ 167 w 180"/>
                  <a:gd name="T11" fmla="*/ 32 h 226"/>
                  <a:gd name="T12" fmla="*/ 178 w 180"/>
                  <a:gd name="T13" fmla="*/ 58 h 226"/>
                  <a:gd name="T14" fmla="*/ 171 w 180"/>
                  <a:gd name="T15" fmla="*/ 123 h 226"/>
                  <a:gd name="T16" fmla="*/ 157 w 180"/>
                  <a:gd name="T17" fmla="*/ 159 h 226"/>
                  <a:gd name="T18" fmla="*/ 147 w 180"/>
                  <a:gd name="T19" fmla="*/ 174 h 226"/>
                  <a:gd name="T20" fmla="*/ 122 w 180"/>
                  <a:gd name="T21" fmla="*/ 198 h 226"/>
                  <a:gd name="T22" fmla="*/ 99 w 180"/>
                  <a:gd name="T23" fmla="*/ 219 h 226"/>
                  <a:gd name="T24" fmla="*/ 93 w 180"/>
                  <a:gd name="T25" fmla="*/ 218 h 226"/>
                  <a:gd name="T26" fmla="*/ 88 w 180"/>
                  <a:gd name="T27" fmla="*/ 209 h 226"/>
                  <a:gd name="T28" fmla="*/ 82 w 180"/>
                  <a:gd name="T29" fmla="*/ 209 h 226"/>
                  <a:gd name="T30" fmla="*/ 78 w 180"/>
                  <a:gd name="T31" fmla="*/ 223 h 226"/>
                  <a:gd name="T32" fmla="*/ 72 w 180"/>
                  <a:gd name="T33" fmla="*/ 223 h 226"/>
                  <a:gd name="T34" fmla="*/ 69 w 180"/>
                  <a:gd name="T35" fmla="*/ 213 h 226"/>
                  <a:gd name="T36" fmla="*/ 63 w 180"/>
                  <a:gd name="T37" fmla="*/ 212 h 226"/>
                  <a:gd name="T38" fmla="*/ 63 w 180"/>
                  <a:gd name="T39" fmla="*/ 212 h 226"/>
                  <a:gd name="T40" fmla="*/ 57 w 180"/>
                  <a:gd name="T41" fmla="*/ 212 h 226"/>
                  <a:gd name="T42" fmla="*/ 41 w 180"/>
                  <a:gd name="T43" fmla="*/ 179 h 226"/>
                  <a:gd name="T44" fmla="*/ 41 w 180"/>
                  <a:gd name="T45" fmla="*/ 178 h 226"/>
                  <a:gd name="T46" fmla="*/ 5 w 180"/>
                  <a:gd name="T47" fmla="*/ 139 h 226"/>
                  <a:gd name="T48" fmla="*/ 2 w 180"/>
                  <a:gd name="T49" fmla="*/ 135 h 226"/>
                  <a:gd name="T50" fmla="*/ 2 w 180"/>
                  <a:gd name="T51" fmla="*/ 130 h 226"/>
                  <a:gd name="T52" fmla="*/ 10 w 180"/>
                  <a:gd name="T53" fmla="*/ 124 h 226"/>
                  <a:gd name="T54" fmla="*/ 11 w 180"/>
                  <a:gd name="T55" fmla="*/ 119 h 226"/>
                  <a:gd name="T56" fmla="*/ 2 w 180"/>
                  <a:gd name="T57" fmla="*/ 106 h 226"/>
                  <a:gd name="T58" fmla="*/ 2 w 180"/>
                  <a:gd name="T59" fmla="*/ 10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0" h="226">
                    <a:moveTo>
                      <a:pt x="2" y="104"/>
                    </a:moveTo>
                    <a:cubicBezTo>
                      <a:pt x="4" y="81"/>
                      <a:pt x="9" y="54"/>
                      <a:pt x="21" y="33"/>
                    </a:cubicBezTo>
                    <a:cubicBezTo>
                      <a:pt x="27" y="21"/>
                      <a:pt x="37" y="12"/>
                      <a:pt x="49" y="8"/>
                    </a:cubicBezTo>
                    <a:cubicBezTo>
                      <a:pt x="66" y="2"/>
                      <a:pt x="85" y="0"/>
                      <a:pt x="106" y="0"/>
                    </a:cubicBezTo>
                    <a:cubicBezTo>
                      <a:pt x="118" y="0"/>
                      <a:pt x="130" y="3"/>
                      <a:pt x="141" y="10"/>
                    </a:cubicBezTo>
                    <a:cubicBezTo>
                      <a:pt x="151" y="16"/>
                      <a:pt x="159" y="23"/>
                      <a:pt x="167" y="32"/>
                    </a:cubicBezTo>
                    <a:cubicBezTo>
                      <a:pt x="173" y="39"/>
                      <a:pt x="177" y="48"/>
                      <a:pt x="178" y="58"/>
                    </a:cubicBezTo>
                    <a:cubicBezTo>
                      <a:pt x="180" y="81"/>
                      <a:pt x="178" y="103"/>
                      <a:pt x="171" y="123"/>
                    </a:cubicBezTo>
                    <a:cubicBezTo>
                      <a:pt x="168" y="135"/>
                      <a:pt x="163" y="147"/>
                      <a:pt x="157" y="159"/>
                    </a:cubicBezTo>
                    <a:cubicBezTo>
                      <a:pt x="154" y="165"/>
                      <a:pt x="151" y="170"/>
                      <a:pt x="147" y="174"/>
                    </a:cubicBezTo>
                    <a:cubicBezTo>
                      <a:pt x="122" y="198"/>
                      <a:pt x="122" y="198"/>
                      <a:pt x="122" y="198"/>
                    </a:cubicBezTo>
                    <a:cubicBezTo>
                      <a:pt x="99" y="219"/>
                      <a:pt x="99" y="219"/>
                      <a:pt x="99" y="219"/>
                    </a:cubicBezTo>
                    <a:cubicBezTo>
                      <a:pt x="97" y="221"/>
                      <a:pt x="94" y="220"/>
                      <a:pt x="93" y="218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7" y="206"/>
                      <a:pt x="83" y="206"/>
                      <a:pt x="82" y="209"/>
                    </a:cubicBezTo>
                    <a:cubicBezTo>
                      <a:pt x="78" y="223"/>
                      <a:pt x="78" y="223"/>
                      <a:pt x="78" y="223"/>
                    </a:cubicBezTo>
                    <a:cubicBezTo>
                      <a:pt x="77" y="226"/>
                      <a:pt x="73" y="226"/>
                      <a:pt x="72" y="223"/>
                    </a:cubicBezTo>
                    <a:cubicBezTo>
                      <a:pt x="69" y="213"/>
                      <a:pt x="69" y="213"/>
                      <a:pt x="69" y="213"/>
                    </a:cubicBezTo>
                    <a:cubicBezTo>
                      <a:pt x="68" y="210"/>
                      <a:pt x="64" y="210"/>
                      <a:pt x="63" y="212"/>
                    </a:cubicBezTo>
                    <a:cubicBezTo>
                      <a:pt x="63" y="212"/>
                      <a:pt x="63" y="212"/>
                      <a:pt x="63" y="212"/>
                    </a:cubicBezTo>
                    <a:cubicBezTo>
                      <a:pt x="61" y="214"/>
                      <a:pt x="58" y="214"/>
                      <a:pt x="57" y="212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79"/>
                      <a:pt x="41" y="178"/>
                      <a:pt x="41" y="178"/>
                    </a:cubicBezTo>
                    <a:cubicBezTo>
                      <a:pt x="5" y="139"/>
                      <a:pt x="5" y="139"/>
                      <a:pt x="5" y="139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33"/>
                      <a:pt x="0" y="131"/>
                      <a:pt x="2" y="130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1" y="123"/>
                      <a:pt x="12" y="121"/>
                      <a:pt x="11" y="119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2" y="105"/>
                      <a:pt x="2" y="104"/>
                      <a:pt x="2" y="104"/>
                    </a:cubicBezTo>
                    <a:close/>
                  </a:path>
                </a:pathLst>
              </a:custGeom>
              <a:solidFill>
                <a:srgbClr val="DD60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2" name="Freeform 222">
                <a:extLst>
                  <a:ext uri="{FF2B5EF4-FFF2-40B4-BE49-F238E27FC236}">
                    <a16:creationId xmlns:a16="http://schemas.microsoft.com/office/drawing/2014/main" id="{5FB6BB06-B118-40D0-94CA-8F92F88EC4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8588" y="2871788"/>
                <a:ext cx="854075" cy="622300"/>
              </a:xfrm>
              <a:custGeom>
                <a:avLst/>
                <a:gdLst>
                  <a:gd name="T0" fmla="*/ 355 w 368"/>
                  <a:gd name="T1" fmla="*/ 147 h 268"/>
                  <a:gd name="T2" fmla="*/ 351 w 368"/>
                  <a:gd name="T3" fmla="*/ 150 h 268"/>
                  <a:gd name="T4" fmla="*/ 179 w 368"/>
                  <a:gd name="T5" fmla="*/ 231 h 268"/>
                  <a:gd name="T6" fmla="*/ 97 w 368"/>
                  <a:gd name="T7" fmla="*/ 268 h 268"/>
                  <a:gd name="T8" fmla="*/ 88 w 368"/>
                  <a:gd name="T9" fmla="*/ 261 h 268"/>
                  <a:gd name="T10" fmla="*/ 60 w 368"/>
                  <a:gd name="T11" fmla="*/ 237 h 268"/>
                  <a:gd name="T12" fmla="*/ 61 w 368"/>
                  <a:gd name="T13" fmla="*/ 230 h 268"/>
                  <a:gd name="T14" fmla="*/ 200 w 368"/>
                  <a:gd name="T15" fmla="*/ 156 h 268"/>
                  <a:gd name="T16" fmla="*/ 200 w 368"/>
                  <a:gd name="T17" fmla="*/ 156 h 268"/>
                  <a:gd name="T18" fmla="*/ 216 w 368"/>
                  <a:gd name="T19" fmla="*/ 146 h 268"/>
                  <a:gd name="T20" fmla="*/ 77 w 368"/>
                  <a:gd name="T21" fmla="*/ 98 h 268"/>
                  <a:gd name="T22" fmla="*/ 65 w 368"/>
                  <a:gd name="T23" fmla="*/ 96 h 268"/>
                  <a:gd name="T24" fmla="*/ 25 w 368"/>
                  <a:gd name="T25" fmla="*/ 94 h 268"/>
                  <a:gd name="T26" fmla="*/ 25 w 368"/>
                  <a:gd name="T27" fmla="*/ 94 h 268"/>
                  <a:gd name="T28" fmla="*/ 1 w 368"/>
                  <a:gd name="T29" fmla="*/ 93 h 268"/>
                  <a:gd name="T30" fmla="*/ 78 w 368"/>
                  <a:gd name="T31" fmla="*/ 0 h 268"/>
                  <a:gd name="T32" fmla="*/ 355 w 368"/>
                  <a:gd name="T33" fmla="*/ 102 h 268"/>
                  <a:gd name="T34" fmla="*/ 355 w 368"/>
                  <a:gd name="T35" fmla="*/ 14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8" h="268">
                    <a:moveTo>
                      <a:pt x="355" y="147"/>
                    </a:moveTo>
                    <a:cubicBezTo>
                      <a:pt x="354" y="148"/>
                      <a:pt x="352" y="149"/>
                      <a:pt x="351" y="150"/>
                    </a:cubicBezTo>
                    <a:cubicBezTo>
                      <a:pt x="304" y="193"/>
                      <a:pt x="247" y="221"/>
                      <a:pt x="179" y="231"/>
                    </a:cubicBezTo>
                    <a:cubicBezTo>
                      <a:pt x="141" y="243"/>
                      <a:pt x="112" y="255"/>
                      <a:pt x="97" y="268"/>
                    </a:cubicBezTo>
                    <a:cubicBezTo>
                      <a:pt x="88" y="261"/>
                      <a:pt x="88" y="261"/>
                      <a:pt x="88" y="261"/>
                    </a:cubicBezTo>
                    <a:cubicBezTo>
                      <a:pt x="60" y="237"/>
                      <a:pt x="60" y="237"/>
                      <a:pt x="60" y="237"/>
                    </a:cubicBezTo>
                    <a:cubicBezTo>
                      <a:pt x="58" y="235"/>
                      <a:pt x="59" y="231"/>
                      <a:pt x="61" y="230"/>
                    </a:cubicBezTo>
                    <a:cubicBezTo>
                      <a:pt x="98" y="217"/>
                      <a:pt x="145" y="191"/>
                      <a:pt x="200" y="156"/>
                    </a:cubicBezTo>
                    <a:cubicBezTo>
                      <a:pt x="200" y="156"/>
                      <a:pt x="200" y="156"/>
                      <a:pt x="200" y="156"/>
                    </a:cubicBezTo>
                    <a:cubicBezTo>
                      <a:pt x="205" y="153"/>
                      <a:pt x="211" y="149"/>
                      <a:pt x="216" y="14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73" y="97"/>
                      <a:pt x="69" y="96"/>
                      <a:pt x="65" y="96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0" y="38"/>
                      <a:pt x="25" y="6"/>
                      <a:pt x="78" y="0"/>
                    </a:cubicBezTo>
                    <a:cubicBezTo>
                      <a:pt x="183" y="23"/>
                      <a:pt x="274" y="58"/>
                      <a:pt x="355" y="102"/>
                    </a:cubicBezTo>
                    <a:cubicBezTo>
                      <a:pt x="366" y="118"/>
                      <a:pt x="368" y="133"/>
                      <a:pt x="355" y="1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3" name="Freeform 223">
                <a:extLst>
                  <a:ext uri="{FF2B5EF4-FFF2-40B4-BE49-F238E27FC236}">
                    <a16:creationId xmlns:a16="http://schemas.microsoft.com/office/drawing/2014/main" id="{DD4EB5D4-AAA0-4DFD-AF58-D5243E7FE7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0238" y="3192463"/>
                <a:ext cx="152400" cy="33338"/>
              </a:xfrm>
              <a:custGeom>
                <a:avLst/>
                <a:gdLst>
                  <a:gd name="T0" fmla="*/ 0 w 66"/>
                  <a:gd name="T1" fmla="*/ 8 h 14"/>
                  <a:gd name="T2" fmla="*/ 66 w 66"/>
                  <a:gd name="T3" fmla="*/ 0 h 14"/>
                  <a:gd name="T4" fmla="*/ 0 w 66"/>
                  <a:gd name="T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" h="14">
                    <a:moveTo>
                      <a:pt x="0" y="8"/>
                    </a:moveTo>
                    <a:cubicBezTo>
                      <a:pt x="0" y="8"/>
                      <a:pt x="37" y="14"/>
                      <a:pt x="66" y="0"/>
                    </a:cubicBezTo>
                    <a:cubicBezTo>
                      <a:pt x="66" y="0"/>
                      <a:pt x="41" y="6"/>
                      <a:pt x="0" y="8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4" name="Freeform 224">
                <a:extLst>
                  <a:ext uri="{FF2B5EF4-FFF2-40B4-BE49-F238E27FC236}">
                    <a16:creationId xmlns:a16="http://schemas.microsoft.com/office/drawing/2014/main" id="{03CBFBE8-DB0A-404F-8679-5ECE19C706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0238" y="3125788"/>
                <a:ext cx="127000" cy="85725"/>
              </a:xfrm>
              <a:custGeom>
                <a:avLst/>
                <a:gdLst>
                  <a:gd name="T0" fmla="*/ 0 w 55"/>
                  <a:gd name="T1" fmla="*/ 37 h 37"/>
                  <a:gd name="T2" fmla="*/ 55 w 55"/>
                  <a:gd name="T3" fmla="*/ 0 h 37"/>
                  <a:gd name="T4" fmla="*/ 0 w 55"/>
                  <a:gd name="T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37">
                    <a:moveTo>
                      <a:pt x="0" y="37"/>
                    </a:moveTo>
                    <a:cubicBezTo>
                      <a:pt x="0" y="37"/>
                      <a:pt x="35" y="26"/>
                      <a:pt x="55" y="0"/>
                    </a:cubicBezTo>
                    <a:cubicBezTo>
                      <a:pt x="55" y="0"/>
                      <a:pt x="36" y="17"/>
                      <a:pt x="0" y="37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5" name="Freeform 225">
                <a:extLst>
                  <a:ext uri="{FF2B5EF4-FFF2-40B4-BE49-F238E27FC236}">
                    <a16:creationId xmlns:a16="http://schemas.microsoft.com/office/drawing/2014/main" id="{CB7CF5E8-56E9-43BF-82BB-38F38D033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63376" y="3221038"/>
                <a:ext cx="609600" cy="273050"/>
              </a:xfrm>
              <a:custGeom>
                <a:avLst/>
                <a:gdLst>
                  <a:gd name="T0" fmla="*/ 263 w 263"/>
                  <a:gd name="T1" fmla="*/ 0 h 118"/>
                  <a:gd name="T2" fmla="*/ 91 w 263"/>
                  <a:gd name="T3" fmla="*/ 81 h 118"/>
                  <a:gd name="T4" fmla="*/ 9 w 263"/>
                  <a:gd name="T5" fmla="*/ 118 h 118"/>
                  <a:gd name="T6" fmla="*/ 0 w 263"/>
                  <a:gd name="T7" fmla="*/ 111 h 118"/>
                  <a:gd name="T8" fmla="*/ 91 w 263"/>
                  <a:gd name="T9" fmla="*/ 70 h 118"/>
                  <a:gd name="T10" fmla="*/ 263 w 263"/>
                  <a:gd name="T1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118">
                    <a:moveTo>
                      <a:pt x="263" y="0"/>
                    </a:moveTo>
                    <a:cubicBezTo>
                      <a:pt x="216" y="43"/>
                      <a:pt x="159" y="71"/>
                      <a:pt x="91" y="81"/>
                    </a:cubicBezTo>
                    <a:cubicBezTo>
                      <a:pt x="53" y="93"/>
                      <a:pt x="24" y="105"/>
                      <a:pt x="9" y="118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1"/>
                      <a:pt x="39" y="79"/>
                      <a:pt x="91" y="70"/>
                    </a:cubicBezTo>
                    <a:cubicBezTo>
                      <a:pt x="144" y="62"/>
                      <a:pt x="211" y="34"/>
                      <a:pt x="263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6" name="Freeform 226">
                <a:extLst>
                  <a:ext uri="{FF2B5EF4-FFF2-40B4-BE49-F238E27FC236}">
                    <a16:creationId xmlns:a16="http://schemas.microsoft.com/office/drawing/2014/main" id="{75E82356-DEEE-44A2-9A99-E2ED3A629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7326" y="3062288"/>
                <a:ext cx="466725" cy="171450"/>
              </a:xfrm>
              <a:custGeom>
                <a:avLst/>
                <a:gdLst>
                  <a:gd name="T0" fmla="*/ 175 w 201"/>
                  <a:gd name="T1" fmla="*/ 74 h 74"/>
                  <a:gd name="T2" fmla="*/ 191 w 201"/>
                  <a:gd name="T3" fmla="*/ 64 h 74"/>
                  <a:gd name="T4" fmla="*/ 52 w 201"/>
                  <a:gd name="T5" fmla="*/ 16 h 74"/>
                  <a:gd name="T6" fmla="*/ 40 w 201"/>
                  <a:gd name="T7" fmla="*/ 14 h 74"/>
                  <a:gd name="T8" fmla="*/ 0 w 201"/>
                  <a:gd name="T9" fmla="*/ 12 h 74"/>
                  <a:gd name="T10" fmla="*/ 0 w 201"/>
                  <a:gd name="T11" fmla="*/ 12 h 74"/>
                  <a:gd name="T12" fmla="*/ 8 w 201"/>
                  <a:gd name="T13" fmla="*/ 3 h 74"/>
                  <a:gd name="T14" fmla="*/ 53 w 201"/>
                  <a:gd name="T15" fmla="*/ 6 h 74"/>
                  <a:gd name="T16" fmla="*/ 201 w 201"/>
                  <a:gd name="T17" fmla="*/ 58 h 74"/>
                  <a:gd name="T18" fmla="*/ 175 w 201"/>
                  <a:gd name="T1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74">
                    <a:moveTo>
                      <a:pt x="175" y="74"/>
                    </a:moveTo>
                    <a:cubicBezTo>
                      <a:pt x="180" y="71"/>
                      <a:pt x="186" y="67"/>
                      <a:pt x="191" y="64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48" y="15"/>
                      <a:pt x="44" y="14"/>
                      <a:pt x="4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31" y="0"/>
                      <a:pt x="53" y="6"/>
                    </a:cubicBezTo>
                    <a:cubicBezTo>
                      <a:pt x="74" y="13"/>
                      <a:pt x="201" y="58"/>
                      <a:pt x="201" y="58"/>
                    </a:cubicBezTo>
                    <a:lnTo>
                      <a:pt x="175" y="7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7" name="Freeform 227">
                <a:extLst>
                  <a:ext uri="{FF2B5EF4-FFF2-40B4-BE49-F238E27FC236}">
                    <a16:creationId xmlns:a16="http://schemas.microsoft.com/office/drawing/2014/main" id="{05BD3E2D-A1F4-4BA1-A718-642590DF6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8226" y="3640138"/>
                <a:ext cx="1038225" cy="212725"/>
              </a:xfrm>
              <a:custGeom>
                <a:avLst/>
                <a:gdLst>
                  <a:gd name="T0" fmla="*/ 442 w 448"/>
                  <a:gd name="T1" fmla="*/ 33 h 91"/>
                  <a:gd name="T2" fmla="*/ 10 w 448"/>
                  <a:gd name="T3" fmla="*/ 90 h 91"/>
                  <a:gd name="T4" fmla="*/ 3 w 448"/>
                  <a:gd name="T5" fmla="*/ 85 h 91"/>
                  <a:gd name="T6" fmla="*/ 1 w 448"/>
                  <a:gd name="T7" fmla="*/ 63 h 91"/>
                  <a:gd name="T8" fmla="*/ 6 w 448"/>
                  <a:gd name="T9" fmla="*/ 57 h 91"/>
                  <a:gd name="T10" fmla="*/ 438 w 448"/>
                  <a:gd name="T11" fmla="*/ 0 h 91"/>
                  <a:gd name="T12" fmla="*/ 445 w 448"/>
                  <a:gd name="T13" fmla="*/ 5 h 91"/>
                  <a:gd name="T14" fmla="*/ 448 w 448"/>
                  <a:gd name="T15" fmla="*/ 27 h 91"/>
                  <a:gd name="T16" fmla="*/ 442 w 448"/>
                  <a:gd name="T17" fmla="*/ 33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8" h="91">
                    <a:moveTo>
                      <a:pt x="442" y="33"/>
                    </a:moveTo>
                    <a:cubicBezTo>
                      <a:pt x="10" y="90"/>
                      <a:pt x="10" y="90"/>
                      <a:pt x="10" y="90"/>
                    </a:cubicBezTo>
                    <a:cubicBezTo>
                      <a:pt x="7" y="91"/>
                      <a:pt x="4" y="88"/>
                      <a:pt x="3" y="85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0" y="60"/>
                      <a:pt x="2" y="57"/>
                      <a:pt x="6" y="57"/>
                    </a:cubicBezTo>
                    <a:cubicBezTo>
                      <a:pt x="438" y="0"/>
                      <a:pt x="438" y="0"/>
                      <a:pt x="438" y="0"/>
                    </a:cubicBezTo>
                    <a:cubicBezTo>
                      <a:pt x="441" y="0"/>
                      <a:pt x="444" y="2"/>
                      <a:pt x="445" y="5"/>
                    </a:cubicBezTo>
                    <a:cubicBezTo>
                      <a:pt x="448" y="27"/>
                      <a:pt x="448" y="27"/>
                      <a:pt x="448" y="27"/>
                    </a:cubicBezTo>
                    <a:cubicBezTo>
                      <a:pt x="448" y="30"/>
                      <a:pt x="446" y="33"/>
                      <a:pt x="442" y="33"/>
                    </a:cubicBez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8" name="Freeform 228">
                <a:extLst>
                  <a:ext uri="{FF2B5EF4-FFF2-40B4-BE49-F238E27FC236}">
                    <a16:creationId xmlns:a16="http://schemas.microsoft.com/office/drawing/2014/main" id="{6BE7EAB4-A4CD-46E8-9F40-EE337CE05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82238" y="3527425"/>
                <a:ext cx="166688" cy="322263"/>
              </a:xfrm>
              <a:custGeom>
                <a:avLst/>
                <a:gdLst>
                  <a:gd name="T0" fmla="*/ 0 w 72"/>
                  <a:gd name="T1" fmla="*/ 13 h 139"/>
                  <a:gd name="T2" fmla="*/ 8 w 72"/>
                  <a:gd name="T3" fmla="*/ 105 h 139"/>
                  <a:gd name="T4" fmla="*/ 16 w 72"/>
                  <a:gd name="T5" fmla="*/ 105 h 139"/>
                  <a:gd name="T6" fmla="*/ 22 w 72"/>
                  <a:gd name="T7" fmla="*/ 80 h 139"/>
                  <a:gd name="T8" fmla="*/ 27 w 72"/>
                  <a:gd name="T9" fmla="*/ 118 h 139"/>
                  <a:gd name="T10" fmla="*/ 35 w 72"/>
                  <a:gd name="T11" fmla="*/ 118 h 139"/>
                  <a:gd name="T12" fmla="*/ 40 w 72"/>
                  <a:gd name="T13" fmla="*/ 79 h 139"/>
                  <a:gd name="T14" fmla="*/ 47 w 72"/>
                  <a:gd name="T15" fmla="*/ 134 h 139"/>
                  <a:gd name="T16" fmla="*/ 53 w 72"/>
                  <a:gd name="T17" fmla="*/ 134 h 139"/>
                  <a:gd name="T18" fmla="*/ 56 w 72"/>
                  <a:gd name="T19" fmla="*/ 81 h 139"/>
                  <a:gd name="T20" fmla="*/ 65 w 72"/>
                  <a:gd name="T21" fmla="*/ 139 h 139"/>
                  <a:gd name="T22" fmla="*/ 71 w 72"/>
                  <a:gd name="T23" fmla="*/ 139 h 139"/>
                  <a:gd name="T24" fmla="*/ 72 w 72"/>
                  <a:gd name="T25" fmla="*/ 80 h 139"/>
                  <a:gd name="T26" fmla="*/ 36 w 72"/>
                  <a:gd name="T27" fmla="*/ 0 h 139"/>
                  <a:gd name="T28" fmla="*/ 0 w 72"/>
                  <a:gd name="T29" fmla="*/ 13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2" h="139">
                    <a:moveTo>
                      <a:pt x="0" y="13"/>
                    </a:moveTo>
                    <a:cubicBezTo>
                      <a:pt x="4" y="23"/>
                      <a:pt x="5" y="90"/>
                      <a:pt x="8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22" y="80"/>
                      <a:pt x="22" y="80"/>
                      <a:pt x="22" y="80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35" y="118"/>
                      <a:pt x="35" y="118"/>
                      <a:pt x="35" y="11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7" y="134"/>
                      <a:pt x="47" y="134"/>
                      <a:pt x="47" y="134"/>
                    </a:cubicBezTo>
                    <a:cubicBezTo>
                      <a:pt x="53" y="134"/>
                      <a:pt x="53" y="134"/>
                      <a:pt x="53" y="134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65" y="139"/>
                      <a:pt x="65" y="139"/>
                      <a:pt x="65" y="139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68" y="59"/>
                      <a:pt x="43" y="5"/>
                      <a:pt x="36" y="0"/>
                    </a:cubicBez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29" name="Freeform 229">
                <a:extLst>
                  <a:ext uri="{FF2B5EF4-FFF2-40B4-BE49-F238E27FC236}">
                    <a16:creationId xmlns:a16="http://schemas.microsoft.com/office/drawing/2014/main" id="{BC727B41-2D32-460D-A35F-EE16E8ED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0338" y="3714750"/>
                <a:ext cx="12700" cy="55563"/>
              </a:xfrm>
              <a:custGeom>
                <a:avLst/>
                <a:gdLst>
                  <a:gd name="T0" fmla="*/ 0 w 8"/>
                  <a:gd name="T1" fmla="*/ 35 h 35"/>
                  <a:gd name="T2" fmla="*/ 8 w 8"/>
                  <a:gd name="T3" fmla="*/ 28 h 35"/>
                  <a:gd name="T4" fmla="*/ 8 w 8"/>
                  <a:gd name="T5" fmla="*/ 0 h 35"/>
                  <a:gd name="T6" fmla="*/ 0 w 8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5">
                    <a:moveTo>
                      <a:pt x="0" y="35"/>
                    </a:moveTo>
                    <a:lnTo>
                      <a:pt x="8" y="28"/>
                    </a:lnTo>
                    <a:lnTo>
                      <a:pt x="8" y="0"/>
                    </a:ln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0" name="Freeform 230">
                <a:extLst>
                  <a:ext uri="{FF2B5EF4-FFF2-40B4-BE49-F238E27FC236}">
                    <a16:creationId xmlns:a16="http://schemas.microsoft.com/office/drawing/2014/main" id="{68292CB1-44A8-4D81-98A7-DC046CB204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0338" y="3714750"/>
                <a:ext cx="12700" cy="55563"/>
              </a:xfrm>
              <a:custGeom>
                <a:avLst/>
                <a:gdLst>
                  <a:gd name="T0" fmla="*/ 0 w 8"/>
                  <a:gd name="T1" fmla="*/ 35 h 35"/>
                  <a:gd name="T2" fmla="*/ 8 w 8"/>
                  <a:gd name="T3" fmla="*/ 28 h 35"/>
                  <a:gd name="T4" fmla="*/ 8 w 8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5">
                    <a:moveTo>
                      <a:pt x="0" y="35"/>
                    </a:moveTo>
                    <a:lnTo>
                      <a:pt x="8" y="28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1" name="Freeform 231">
                <a:extLst>
                  <a:ext uri="{FF2B5EF4-FFF2-40B4-BE49-F238E27FC236}">
                    <a16:creationId xmlns:a16="http://schemas.microsoft.com/office/drawing/2014/main" id="{0FF694A7-8CD3-4AD0-99EF-AB4FDCA14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3201" y="3709988"/>
                <a:ext cx="14288" cy="90488"/>
              </a:xfrm>
              <a:custGeom>
                <a:avLst/>
                <a:gdLst>
                  <a:gd name="T0" fmla="*/ 0 w 9"/>
                  <a:gd name="T1" fmla="*/ 57 h 57"/>
                  <a:gd name="T2" fmla="*/ 9 w 9"/>
                  <a:gd name="T3" fmla="*/ 16 h 57"/>
                  <a:gd name="T4" fmla="*/ 8 w 9"/>
                  <a:gd name="T5" fmla="*/ 0 h 57"/>
                  <a:gd name="T6" fmla="*/ 0 w 9"/>
                  <a:gd name="T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57"/>
                    </a:moveTo>
                    <a:lnTo>
                      <a:pt x="9" y="16"/>
                    </a:lnTo>
                    <a:lnTo>
                      <a:pt x="8" y="0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2" name="Freeform 232">
                <a:extLst>
                  <a:ext uri="{FF2B5EF4-FFF2-40B4-BE49-F238E27FC236}">
                    <a16:creationId xmlns:a16="http://schemas.microsoft.com/office/drawing/2014/main" id="{733B257C-8FD7-4182-989A-9F6C77431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3201" y="3709988"/>
                <a:ext cx="14288" cy="90488"/>
              </a:xfrm>
              <a:custGeom>
                <a:avLst/>
                <a:gdLst>
                  <a:gd name="T0" fmla="*/ 0 w 9"/>
                  <a:gd name="T1" fmla="*/ 57 h 57"/>
                  <a:gd name="T2" fmla="*/ 9 w 9"/>
                  <a:gd name="T3" fmla="*/ 16 h 57"/>
                  <a:gd name="T4" fmla="*/ 8 w 9"/>
                  <a:gd name="T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57">
                    <a:moveTo>
                      <a:pt x="0" y="57"/>
                    </a:moveTo>
                    <a:lnTo>
                      <a:pt x="9" y="16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3" name="Freeform 233">
                <a:extLst>
                  <a:ext uri="{FF2B5EF4-FFF2-40B4-BE49-F238E27FC236}">
                    <a16:creationId xmlns:a16="http://schemas.microsoft.com/office/drawing/2014/main" id="{1A00A320-AB02-480E-911D-7D050209F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6063" y="3714750"/>
                <a:ext cx="9525" cy="123825"/>
              </a:xfrm>
              <a:custGeom>
                <a:avLst/>
                <a:gdLst>
                  <a:gd name="T0" fmla="*/ 0 w 6"/>
                  <a:gd name="T1" fmla="*/ 78 h 78"/>
                  <a:gd name="T2" fmla="*/ 6 w 6"/>
                  <a:gd name="T3" fmla="*/ 13 h 78"/>
                  <a:gd name="T4" fmla="*/ 4 w 6"/>
                  <a:gd name="T5" fmla="*/ 0 h 78"/>
                  <a:gd name="T6" fmla="*/ 0 w 6"/>
                  <a:gd name="T7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8">
                    <a:moveTo>
                      <a:pt x="0" y="78"/>
                    </a:moveTo>
                    <a:lnTo>
                      <a:pt x="6" y="13"/>
                    </a:lnTo>
                    <a:lnTo>
                      <a:pt x="4" y="0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4" name="Freeform 234">
                <a:extLst>
                  <a:ext uri="{FF2B5EF4-FFF2-40B4-BE49-F238E27FC236}">
                    <a16:creationId xmlns:a16="http://schemas.microsoft.com/office/drawing/2014/main" id="{A761E57C-5CDD-4B64-AA72-B3A6300F7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6063" y="3714750"/>
                <a:ext cx="9525" cy="123825"/>
              </a:xfrm>
              <a:custGeom>
                <a:avLst/>
                <a:gdLst>
                  <a:gd name="T0" fmla="*/ 0 w 6"/>
                  <a:gd name="T1" fmla="*/ 78 h 78"/>
                  <a:gd name="T2" fmla="*/ 6 w 6"/>
                  <a:gd name="T3" fmla="*/ 13 h 78"/>
                  <a:gd name="T4" fmla="*/ 4 w 6"/>
                  <a:gd name="T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8">
                    <a:moveTo>
                      <a:pt x="0" y="78"/>
                    </a:moveTo>
                    <a:lnTo>
                      <a:pt x="6" y="1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5" name="Freeform 235">
                <a:extLst>
                  <a:ext uri="{FF2B5EF4-FFF2-40B4-BE49-F238E27FC236}">
                    <a16:creationId xmlns:a16="http://schemas.microsoft.com/office/drawing/2014/main" id="{68517C9C-2A39-4FC2-95B7-5F5982AB9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0488" y="3462338"/>
                <a:ext cx="115888" cy="95250"/>
              </a:xfrm>
              <a:custGeom>
                <a:avLst/>
                <a:gdLst>
                  <a:gd name="T0" fmla="*/ 4 w 73"/>
                  <a:gd name="T1" fmla="*/ 23 h 60"/>
                  <a:gd name="T2" fmla="*/ 20 w 73"/>
                  <a:gd name="T3" fmla="*/ 60 h 60"/>
                  <a:gd name="T4" fmla="*/ 73 w 73"/>
                  <a:gd name="T5" fmla="*/ 41 h 60"/>
                  <a:gd name="T6" fmla="*/ 58 w 73"/>
                  <a:gd name="T7" fmla="*/ 0 h 60"/>
                  <a:gd name="T8" fmla="*/ 0 w 73"/>
                  <a:gd name="T9" fmla="*/ 19 h 60"/>
                  <a:gd name="T10" fmla="*/ 4 w 73"/>
                  <a:gd name="T11" fmla="*/ 2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60">
                    <a:moveTo>
                      <a:pt x="4" y="23"/>
                    </a:moveTo>
                    <a:lnTo>
                      <a:pt x="20" y="60"/>
                    </a:lnTo>
                    <a:lnTo>
                      <a:pt x="73" y="41"/>
                    </a:lnTo>
                    <a:lnTo>
                      <a:pt x="58" y="0"/>
                    </a:lnTo>
                    <a:lnTo>
                      <a:pt x="0" y="19"/>
                    </a:lnTo>
                    <a:lnTo>
                      <a:pt x="4" y="23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6" name="Freeform 236">
                <a:extLst>
                  <a:ext uri="{FF2B5EF4-FFF2-40B4-BE49-F238E27FC236}">
                    <a16:creationId xmlns:a16="http://schemas.microsoft.com/office/drawing/2014/main" id="{79827394-CE52-420C-BEA9-89C08E650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6176" y="2643188"/>
                <a:ext cx="903288" cy="863600"/>
              </a:xfrm>
              <a:custGeom>
                <a:avLst/>
                <a:gdLst>
                  <a:gd name="T0" fmla="*/ 389 w 389"/>
                  <a:gd name="T1" fmla="*/ 4 h 372"/>
                  <a:gd name="T2" fmla="*/ 325 w 389"/>
                  <a:gd name="T3" fmla="*/ 115 h 372"/>
                  <a:gd name="T4" fmla="*/ 84 w 389"/>
                  <a:gd name="T5" fmla="*/ 131 h 372"/>
                  <a:gd name="T6" fmla="*/ 98 w 389"/>
                  <a:gd name="T7" fmla="*/ 180 h 372"/>
                  <a:gd name="T8" fmla="*/ 98 w 389"/>
                  <a:gd name="T9" fmla="*/ 180 h 372"/>
                  <a:gd name="T10" fmla="*/ 137 w 389"/>
                  <a:gd name="T11" fmla="*/ 355 h 372"/>
                  <a:gd name="T12" fmla="*/ 124 w 389"/>
                  <a:gd name="T13" fmla="*/ 360 h 372"/>
                  <a:gd name="T14" fmla="*/ 89 w 389"/>
                  <a:gd name="T15" fmla="*/ 372 h 372"/>
                  <a:gd name="T16" fmla="*/ 7 w 389"/>
                  <a:gd name="T17" fmla="*/ 129 h 372"/>
                  <a:gd name="T18" fmla="*/ 28 w 389"/>
                  <a:gd name="T19" fmla="*/ 69 h 372"/>
                  <a:gd name="T20" fmla="*/ 389 w 389"/>
                  <a:gd name="T21" fmla="*/ 4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9" h="372">
                    <a:moveTo>
                      <a:pt x="389" y="4"/>
                    </a:moveTo>
                    <a:cubicBezTo>
                      <a:pt x="325" y="115"/>
                      <a:pt x="325" y="115"/>
                      <a:pt x="325" y="115"/>
                    </a:cubicBezTo>
                    <a:cubicBezTo>
                      <a:pt x="240" y="131"/>
                      <a:pt x="158" y="138"/>
                      <a:pt x="84" y="131"/>
                    </a:cubicBezTo>
                    <a:cubicBezTo>
                      <a:pt x="89" y="147"/>
                      <a:pt x="93" y="163"/>
                      <a:pt x="98" y="180"/>
                    </a:cubicBezTo>
                    <a:cubicBezTo>
                      <a:pt x="98" y="180"/>
                      <a:pt x="98" y="180"/>
                      <a:pt x="98" y="180"/>
                    </a:cubicBezTo>
                    <a:cubicBezTo>
                      <a:pt x="112" y="234"/>
                      <a:pt x="125" y="293"/>
                      <a:pt x="137" y="355"/>
                    </a:cubicBezTo>
                    <a:cubicBezTo>
                      <a:pt x="124" y="360"/>
                      <a:pt x="124" y="360"/>
                      <a:pt x="124" y="360"/>
                    </a:cubicBezTo>
                    <a:cubicBezTo>
                      <a:pt x="89" y="372"/>
                      <a:pt x="89" y="372"/>
                      <a:pt x="89" y="372"/>
                    </a:cubicBezTo>
                    <a:cubicBezTo>
                      <a:pt x="50" y="282"/>
                      <a:pt x="16" y="196"/>
                      <a:pt x="7" y="129"/>
                    </a:cubicBezTo>
                    <a:cubicBezTo>
                      <a:pt x="0" y="99"/>
                      <a:pt x="6" y="79"/>
                      <a:pt x="28" y="69"/>
                    </a:cubicBezTo>
                    <a:cubicBezTo>
                      <a:pt x="170" y="22"/>
                      <a:pt x="291" y="0"/>
                      <a:pt x="389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7" name="Freeform 237">
                <a:extLst>
                  <a:ext uri="{FF2B5EF4-FFF2-40B4-BE49-F238E27FC236}">
                    <a16:creationId xmlns:a16="http://schemas.microsoft.com/office/drawing/2014/main" id="{704F1C49-5FF0-49E1-B401-E522E140E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39363" y="2867025"/>
                <a:ext cx="92075" cy="79375"/>
              </a:xfrm>
              <a:custGeom>
                <a:avLst/>
                <a:gdLst>
                  <a:gd name="T0" fmla="*/ 40 w 40"/>
                  <a:gd name="T1" fmla="*/ 34 h 34"/>
                  <a:gd name="T2" fmla="*/ 0 w 40"/>
                  <a:gd name="T3" fmla="*/ 0 h 34"/>
                  <a:gd name="T4" fmla="*/ 40 w 40"/>
                  <a:gd name="T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4">
                    <a:moveTo>
                      <a:pt x="40" y="34"/>
                    </a:moveTo>
                    <a:cubicBezTo>
                      <a:pt x="40" y="34"/>
                      <a:pt x="3" y="19"/>
                      <a:pt x="0" y="0"/>
                    </a:cubicBezTo>
                    <a:cubicBezTo>
                      <a:pt x="0" y="0"/>
                      <a:pt x="7" y="12"/>
                      <a:pt x="40" y="34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8" name="Freeform 238">
                <a:extLst>
                  <a:ext uri="{FF2B5EF4-FFF2-40B4-BE49-F238E27FC236}">
                    <a16:creationId xmlns:a16="http://schemas.microsoft.com/office/drawing/2014/main" id="{8C9582A8-11D7-4DDC-BB41-E8ED51F87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6988" y="2828925"/>
                <a:ext cx="47625" cy="117475"/>
              </a:xfrm>
              <a:custGeom>
                <a:avLst/>
                <a:gdLst>
                  <a:gd name="T0" fmla="*/ 20 w 20"/>
                  <a:gd name="T1" fmla="*/ 51 h 51"/>
                  <a:gd name="T2" fmla="*/ 9 w 20"/>
                  <a:gd name="T3" fmla="*/ 0 h 51"/>
                  <a:gd name="T4" fmla="*/ 20 w 20"/>
                  <a:gd name="T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51">
                    <a:moveTo>
                      <a:pt x="20" y="51"/>
                    </a:moveTo>
                    <a:cubicBezTo>
                      <a:pt x="20" y="51"/>
                      <a:pt x="0" y="17"/>
                      <a:pt x="9" y="0"/>
                    </a:cubicBezTo>
                    <a:cubicBezTo>
                      <a:pt x="9" y="0"/>
                      <a:pt x="7" y="14"/>
                      <a:pt x="20" y="5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  <p:sp>
            <p:nvSpPr>
              <p:cNvPr id="39" name="Freeform 239">
                <a:extLst>
                  <a:ext uri="{FF2B5EF4-FFF2-40B4-BE49-F238E27FC236}">
                    <a16:creationId xmlns:a16="http://schemas.microsoft.com/office/drawing/2014/main" id="{494A53F5-57B4-4511-AA96-9FD5E8C52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4776" y="3060700"/>
                <a:ext cx="90488" cy="417513"/>
              </a:xfrm>
              <a:custGeom>
                <a:avLst/>
                <a:gdLst>
                  <a:gd name="T0" fmla="*/ 39 w 39"/>
                  <a:gd name="T1" fmla="*/ 175 h 180"/>
                  <a:gd name="T2" fmla="*/ 26 w 39"/>
                  <a:gd name="T3" fmla="*/ 180 h 180"/>
                  <a:gd name="T4" fmla="*/ 0 w 39"/>
                  <a:gd name="T5" fmla="*/ 0 h 180"/>
                  <a:gd name="T6" fmla="*/ 39 w 39"/>
                  <a:gd name="T7" fmla="*/ 1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80">
                    <a:moveTo>
                      <a:pt x="39" y="175"/>
                    </a:moveTo>
                    <a:cubicBezTo>
                      <a:pt x="26" y="180"/>
                      <a:pt x="26" y="180"/>
                      <a:pt x="26" y="18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4" y="54"/>
                      <a:pt x="27" y="113"/>
                      <a:pt x="39" y="17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283147"/>
                  </a:solidFill>
                  <a:latin typeface="Calibri"/>
                </a:endParaRPr>
              </a:p>
            </p:txBody>
          </p:sp>
        </p:grpSp>
      </p:grpSp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80FAAD79-D0D3-49E4-B343-DA0BF2C01FEA}"/>
              </a:ext>
            </a:extLst>
          </p:cNvPr>
          <p:cNvSpPr>
            <a:spLocks/>
          </p:cNvSpPr>
          <p:nvPr/>
        </p:nvSpPr>
        <p:spPr bwMode="auto">
          <a:xfrm>
            <a:off x="0" y="446"/>
            <a:ext cx="7277967" cy="6857107"/>
          </a:xfrm>
          <a:custGeom>
            <a:avLst/>
            <a:gdLst>
              <a:gd name="connsiteX0" fmla="*/ 6844380 w 14557829"/>
              <a:gd name="connsiteY0" fmla="*/ 2541813 h 13716000"/>
              <a:gd name="connsiteX1" fmla="*/ 5361045 w 14557829"/>
              <a:gd name="connsiteY1" fmla="*/ 3157671 h 13716000"/>
              <a:gd name="connsiteX2" fmla="*/ 4874249 w 14557829"/>
              <a:gd name="connsiteY2" fmla="*/ 3284182 h 13716000"/>
              <a:gd name="connsiteX3" fmla="*/ 4858112 w 14557829"/>
              <a:gd name="connsiteY3" fmla="*/ 3278798 h 13716000"/>
              <a:gd name="connsiteX4" fmla="*/ 2918994 w 14557829"/>
              <a:gd name="connsiteY4" fmla="*/ 4358179 h 13716000"/>
              <a:gd name="connsiteX5" fmla="*/ 2994299 w 14557829"/>
              <a:gd name="connsiteY5" fmla="*/ 5440251 h 13716000"/>
              <a:gd name="connsiteX6" fmla="*/ 2921683 w 14557829"/>
              <a:gd name="connsiteY6" fmla="*/ 6271993 h 13716000"/>
              <a:gd name="connsiteX7" fmla="*/ 2730730 w 14557829"/>
              <a:gd name="connsiteY7" fmla="*/ 6689210 h 13716000"/>
              <a:gd name="connsiteX8" fmla="*/ 3766181 w 14557829"/>
              <a:gd name="connsiteY8" fmla="*/ 8635324 h 13716000"/>
              <a:gd name="connsiteX9" fmla="*/ 3854934 w 14557829"/>
              <a:gd name="connsiteY9" fmla="*/ 8659550 h 13716000"/>
              <a:gd name="connsiteX10" fmla="*/ 4274494 w 14557829"/>
              <a:gd name="connsiteY10" fmla="*/ 8977173 h 13716000"/>
              <a:gd name="connsiteX11" fmla="*/ 5530483 w 14557829"/>
              <a:gd name="connsiteY11" fmla="*/ 9956960 h 13716000"/>
              <a:gd name="connsiteX12" fmla="*/ 6955909 w 14557829"/>
              <a:gd name="connsiteY12" fmla="*/ 9849291 h 13716000"/>
              <a:gd name="connsiteX13" fmla="*/ 7442706 w 14557829"/>
              <a:gd name="connsiteY13" fmla="*/ 9868133 h 13716000"/>
              <a:gd name="connsiteX14" fmla="*/ 7765444 w 14557829"/>
              <a:gd name="connsiteY14" fmla="*/ 9997336 h 13716000"/>
              <a:gd name="connsiteX15" fmla="*/ 8954196 w 14557829"/>
              <a:gd name="connsiteY15" fmla="*/ 9854674 h 13716000"/>
              <a:gd name="connsiteX16" fmla="*/ 9298450 w 14557829"/>
              <a:gd name="connsiteY16" fmla="*/ 9816990 h 13716000"/>
              <a:gd name="connsiteX17" fmla="*/ 9403340 w 14557829"/>
              <a:gd name="connsiteY17" fmla="*/ 9851983 h 13716000"/>
              <a:gd name="connsiteX18" fmla="*/ 12437078 w 14557829"/>
              <a:gd name="connsiteY18" fmla="*/ 8142740 h 13716000"/>
              <a:gd name="connsiteX19" fmla="*/ 12340256 w 14557829"/>
              <a:gd name="connsiteY19" fmla="*/ 6533090 h 13716000"/>
              <a:gd name="connsiteX20" fmla="*/ 12216540 w 14557829"/>
              <a:gd name="connsiteY20" fmla="*/ 5965137 h 13716000"/>
              <a:gd name="connsiteX21" fmla="*/ 10419965 w 14557829"/>
              <a:gd name="connsiteY21" fmla="*/ 3661023 h 13716000"/>
              <a:gd name="connsiteX22" fmla="*/ 9556640 w 14557829"/>
              <a:gd name="connsiteY22" fmla="*/ 3577580 h 13716000"/>
              <a:gd name="connsiteX23" fmla="*/ 8311409 w 14557829"/>
              <a:gd name="connsiteY23" fmla="*/ 3138829 h 13716000"/>
              <a:gd name="connsiteX24" fmla="*/ 7410432 w 14557829"/>
              <a:gd name="connsiteY24" fmla="*/ 2619327 h 13716000"/>
              <a:gd name="connsiteX25" fmla="*/ 6844380 w 14557829"/>
              <a:gd name="connsiteY25" fmla="*/ 2541813 h 13716000"/>
              <a:gd name="connsiteX26" fmla="*/ 0 w 14557829"/>
              <a:gd name="connsiteY26" fmla="*/ 0 h 13716000"/>
              <a:gd name="connsiteX27" fmla="*/ 14557829 w 14557829"/>
              <a:gd name="connsiteY27" fmla="*/ 0 h 13716000"/>
              <a:gd name="connsiteX28" fmla="*/ 14557829 w 14557829"/>
              <a:gd name="connsiteY28" fmla="*/ 13716000 h 13716000"/>
              <a:gd name="connsiteX29" fmla="*/ 0 w 14557829"/>
              <a:gd name="connsiteY29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4557829" h="13716000">
                <a:moveTo>
                  <a:pt x="6844380" y="2541813"/>
                </a:moveTo>
                <a:cubicBezTo>
                  <a:pt x="6283371" y="2541940"/>
                  <a:pt x="5750348" y="2768044"/>
                  <a:pt x="5361045" y="3157671"/>
                </a:cubicBezTo>
                <a:cubicBezTo>
                  <a:pt x="5231950" y="3284182"/>
                  <a:pt x="5046376" y="3335325"/>
                  <a:pt x="4874249" y="3284182"/>
                </a:cubicBezTo>
                <a:cubicBezTo>
                  <a:pt x="4868870" y="3281490"/>
                  <a:pt x="4863491" y="3281490"/>
                  <a:pt x="4858112" y="3278798"/>
                </a:cubicBezTo>
                <a:cubicBezTo>
                  <a:pt x="4024372" y="3044619"/>
                  <a:pt x="3161047" y="3523745"/>
                  <a:pt x="2918994" y="4358179"/>
                </a:cubicBezTo>
                <a:cubicBezTo>
                  <a:pt x="2811414" y="4732328"/>
                  <a:pt x="2846378" y="5111862"/>
                  <a:pt x="2994299" y="5440251"/>
                </a:cubicBezTo>
                <a:cubicBezTo>
                  <a:pt x="3115326" y="5712115"/>
                  <a:pt x="3083052" y="6024355"/>
                  <a:pt x="2921683" y="6271993"/>
                </a:cubicBezTo>
                <a:cubicBezTo>
                  <a:pt x="2840999" y="6395812"/>
                  <a:pt x="2773762" y="6538473"/>
                  <a:pt x="2730730" y="6689210"/>
                </a:cubicBezTo>
                <a:cubicBezTo>
                  <a:pt x="2488676" y="7515569"/>
                  <a:pt x="2945889" y="8374228"/>
                  <a:pt x="3766181" y="8635324"/>
                </a:cubicBezTo>
                <a:cubicBezTo>
                  <a:pt x="3795766" y="8643400"/>
                  <a:pt x="3825350" y="8651475"/>
                  <a:pt x="3854934" y="8659550"/>
                </a:cubicBezTo>
                <a:cubicBezTo>
                  <a:pt x="4032440" y="8705310"/>
                  <a:pt x="4183051" y="8818362"/>
                  <a:pt x="4274494" y="8977173"/>
                </a:cubicBezTo>
                <a:cubicBezTo>
                  <a:pt x="4538063" y="9440150"/>
                  <a:pt x="4976449" y="9800840"/>
                  <a:pt x="5530483" y="9956960"/>
                </a:cubicBezTo>
                <a:cubicBezTo>
                  <a:pt x="6022658" y="10094238"/>
                  <a:pt x="6522902" y="10043095"/>
                  <a:pt x="6955909" y="9849291"/>
                </a:cubicBezTo>
                <a:cubicBezTo>
                  <a:pt x="7111900" y="9779306"/>
                  <a:pt x="7292095" y="9784690"/>
                  <a:pt x="7442706" y="9868133"/>
                </a:cubicBezTo>
                <a:cubicBezTo>
                  <a:pt x="7542217" y="9921968"/>
                  <a:pt x="7649796" y="9965035"/>
                  <a:pt x="7765444" y="9997336"/>
                </a:cubicBezTo>
                <a:cubicBezTo>
                  <a:pt x="8182314" y="10115772"/>
                  <a:pt x="8607252" y="10051170"/>
                  <a:pt x="8954196" y="9854674"/>
                </a:cubicBezTo>
                <a:cubicBezTo>
                  <a:pt x="9059086" y="9795456"/>
                  <a:pt x="9182802" y="9781998"/>
                  <a:pt x="9298450" y="9816990"/>
                </a:cubicBezTo>
                <a:cubicBezTo>
                  <a:pt x="9333413" y="9830449"/>
                  <a:pt x="9368376" y="9841216"/>
                  <a:pt x="9403340" y="9851983"/>
                </a:cubicBezTo>
                <a:cubicBezTo>
                  <a:pt x="10713118" y="10218057"/>
                  <a:pt x="12071308" y="9453608"/>
                  <a:pt x="12437078" y="8142740"/>
                </a:cubicBezTo>
                <a:cubicBezTo>
                  <a:pt x="12593068" y="7588245"/>
                  <a:pt x="12544657" y="7025675"/>
                  <a:pt x="12340256" y="6533090"/>
                </a:cubicBezTo>
                <a:cubicBezTo>
                  <a:pt x="12264951" y="6352745"/>
                  <a:pt x="12221919" y="6161632"/>
                  <a:pt x="12216540" y="5965137"/>
                </a:cubicBezTo>
                <a:cubicBezTo>
                  <a:pt x="12186956" y="4915365"/>
                  <a:pt x="11485001" y="3959804"/>
                  <a:pt x="10419965" y="3661023"/>
                </a:cubicBezTo>
                <a:cubicBezTo>
                  <a:pt x="10129500" y="3580271"/>
                  <a:pt x="9839036" y="3556046"/>
                  <a:pt x="9556640" y="3577580"/>
                </a:cubicBezTo>
                <a:cubicBezTo>
                  <a:pt x="9096738" y="3615264"/>
                  <a:pt x="8639526" y="3459144"/>
                  <a:pt x="8311409" y="3138829"/>
                </a:cubicBezTo>
                <a:cubicBezTo>
                  <a:pt x="8066666" y="2899266"/>
                  <a:pt x="7762755" y="2718920"/>
                  <a:pt x="7410432" y="2619327"/>
                </a:cubicBezTo>
                <a:cubicBezTo>
                  <a:pt x="7221496" y="2566838"/>
                  <a:pt x="7031383" y="2541771"/>
                  <a:pt x="6844380" y="2541813"/>
                </a:cubicBezTo>
                <a:close/>
                <a:moveTo>
                  <a:pt x="0" y="0"/>
                </a:moveTo>
                <a:lnTo>
                  <a:pt x="14557829" y="0"/>
                </a:lnTo>
                <a:lnTo>
                  <a:pt x="14557829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ffectLst>
            <a:outerShdw blurRad="419100" dist="165100" dir="10320000" sx="99000" sy="99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sp>
        <p:nvSpPr>
          <p:cNvPr id="40" name="Freeform 5">
            <a:extLst>
              <a:ext uri="{FF2B5EF4-FFF2-40B4-BE49-F238E27FC236}">
                <a16:creationId xmlns:a16="http://schemas.microsoft.com/office/drawing/2014/main" id="{B679E049-28B1-4204-83B0-91DFB2C22273}"/>
              </a:ext>
            </a:extLst>
          </p:cNvPr>
          <p:cNvSpPr>
            <a:spLocks/>
          </p:cNvSpPr>
          <p:nvPr/>
        </p:nvSpPr>
        <p:spPr bwMode="auto">
          <a:xfrm>
            <a:off x="3027763" y="1190519"/>
            <a:ext cx="1376977" cy="524601"/>
          </a:xfrm>
          <a:custGeom>
            <a:avLst/>
            <a:gdLst>
              <a:gd name="T0" fmla="*/ 1106 w 1187"/>
              <a:gd name="T1" fmla="*/ 255 h 452"/>
              <a:gd name="T2" fmla="*/ 1073 w 1187"/>
              <a:gd name="T3" fmla="*/ 236 h 452"/>
              <a:gd name="T4" fmla="*/ 975 w 1187"/>
              <a:gd name="T5" fmla="*/ 191 h 452"/>
              <a:gd name="T6" fmla="*/ 895 w 1187"/>
              <a:gd name="T7" fmla="*/ 218 h 452"/>
              <a:gd name="T8" fmla="*/ 876 w 1187"/>
              <a:gd name="T9" fmla="*/ 215 h 452"/>
              <a:gd name="T10" fmla="*/ 695 w 1187"/>
              <a:gd name="T11" fmla="*/ 77 h 452"/>
              <a:gd name="T12" fmla="*/ 687 w 1187"/>
              <a:gd name="T13" fmla="*/ 78 h 452"/>
              <a:gd name="T14" fmla="*/ 644 w 1187"/>
              <a:gd name="T15" fmla="*/ 62 h 452"/>
              <a:gd name="T16" fmla="*/ 489 w 1187"/>
              <a:gd name="T17" fmla="*/ 0 h 452"/>
              <a:gd name="T18" fmla="*/ 316 w 1187"/>
              <a:gd name="T19" fmla="*/ 82 h 452"/>
              <a:gd name="T20" fmla="*/ 270 w 1187"/>
              <a:gd name="T21" fmla="*/ 103 h 452"/>
              <a:gd name="T22" fmla="*/ 269 w 1187"/>
              <a:gd name="T23" fmla="*/ 103 h 452"/>
              <a:gd name="T24" fmla="*/ 127 w 1187"/>
              <a:gd name="T25" fmla="*/ 178 h 452"/>
              <a:gd name="T26" fmla="*/ 97 w 1187"/>
              <a:gd name="T27" fmla="*/ 199 h 452"/>
              <a:gd name="T28" fmla="*/ 6 w 1187"/>
              <a:gd name="T29" fmla="*/ 335 h 452"/>
              <a:gd name="T30" fmla="*/ 123 w 1187"/>
              <a:gd name="T31" fmla="*/ 450 h 452"/>
              <a:gd name="T32" fmla="*/ 162 w 1187"/>
              <a:gd name="T33" fmla="*/ 448 h 452"/>
              <a:gd name="T34" fmla="*/ 232 w 1187"/>
              <a:gd name="T35" fmla="*/ 447 h 452"/>
              <a:gd name="T36" fmla="*/ 269 w 1187"/>
              <a:gd name="T37" fmla="*/ 451 h 452"/>
              <a:gd name="T38" fmla="*/ 329 w 1187"/>
              <a:gd name="T39" fmla="*/ 440 h 452"/>
              <a:gd name="T40" fmla="*/ 420 w 1187"/>
              <a:gd name="T41" fmla="*/ 440 h 452"/>
              <a:gd name="T42" fmla="*/ 489 w 1187"/>
              <a:gd name="T43" fmla="*/ 451 h 452"/>
              <a:gd name="T44" fmla="*/ 554 w 1187"/>
              <a:gd name="T45" fmla="*/ 441 h 452"/>
              <a:gd name="T46" fmla="*/ 641 w 1187"/>
              <a:gd name="T47" fmla="*/ 443 h 452"/>
              <a:gd name="T48" fmla="*/ 695 w 1187"/>
              <a:gd name="T49" fmla="*/ 451 h 452"/>
              <a:gd name="T50" fmla="*/ 747 w 1187"/>
              <a:gd name="T51" fmla="*/ 444 h 452"/>
              <a:gd name="T52" fmla="*/ 833 w 1187"/>
              <a:gd name="T53" fmla="*/ 445 h 452"/>
              <a:gd name="T54" fmla="*/ 869 w 1187"/>
              <a:gd name="T55" fmla="*/ 451 h 452"/>
              <a:gd name="T56" fmla="*/ 893 w 1187"/>
              <a:gd name="T57" fmla="*/ 449 h 452"/>
              <a:gd name="T58" fmla="*/ 949 w 1187"/>
              <a:gd name="T59" fmla="*/ 448 h 452"/>
              <a:gd name="T60" fmla="*/ 975 w 1187"/>
              <a:gd name="T61" fmla="*/ 451 h 452"/>
              <a:gd name="T62" fmla="*/ 1001 w 1187"/>
              <a:gd name="T63" fmla="*/ 448 h 452"/>
              <a:gd name="T64" fmla="*/ 1064 w 1187"/>
              <a:gd name="T65" fmla="*/ 448 h 452"/>
              <a:gd name="T66" fmla="*/ 1087 w 1187"/>
              <a:gd name="T67" fmla="*/ 451 h 452"/>
              <a:gd name="T68" fmla="*/ 1185 w 1187"/>
              <a:gd name="T69" fmla="*/ 349 h 452"/>
              <a:gd name="T70" fmla="*/ 1106 w 1187"/>
              <a:gd name="T71" fmla="*/ 255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87" h="452">
                <a:moveTo>
                  <a:pt x="1106" y="255"/>
                </a:moveTo>
                <a:cubicBezTo>
                  <a:pt x="1093" y="253"/>
                  <a:pt x="1082" y="246"/>
                  <a:pt x="1073" y="236"/>
                </a:cubicBezTo>
                <a:cubicBezTo>
                  <a:pt x="1050" y="208"/>
                  <a:pt x="1014" y="191"/>
                  <a:pt x="975" y="191"/>
                </a:cubicBezTo>
                <a:cubicBezTo>
                  <a:pt x="945" y="191"/>
                  <a:pt x="917" y="201"/>
                  <a:pt x="895" y="218"/>
                </a:cubicBezTo>
                <a:cubicBezTo>
                  <a:pt x="889" y="216"/>
                  <a:pt x="882" y="215"/>
                  <a:pt x="876" y="215"/>
                </a:cubicBezTo>
                <a:cubicBezTo>
                  <a:pt x="854" y="136"/>
                  <a:pt x="782" y="77"/>
                  <a:pt x="695" y="77"/>
                </a:cubicBezTo>
                <a:cubicBezTo>
                  <a:pt x="693" y="77"/>
                  <a:pt x="690" y="77"/>
                  <a:pt x="687" y="78"/>
                </a:cubicBezTo>
                <a:cubicBezTo>
                  <a:pt x="671" y="78"/>
                  <a:pt x="656" y="73"/>
                  <a:pt x="644" y="62"/>
                </a:cubicBezTo>
                <a:cubicBezTo>
                  <a:pt x="604" y="24"/>
                  <a:pt x="550" y="0"/>
                  <a:pt x="489" y="0"/>
                </a:cubicBezTo>
                <a:cubicBezTo>
                  <a:pt x="420" y="0"/>
                  <a:pt x="358" y="32"/>
                  <a:pt x="316" y="82"/>
                </a:cubicBezTo>
                <a:cubicBezTo>
                  <a:pt x="305" y="95"/>
                  <a:pt x="288" y="103"/>
                  <a:pt x="270" y="103"/>
                </a:cubicBezTo>
                <a:cubicBezTo>
                  <a:pt x="270" y="103"/>
                  <a:pt x="270" y="103"/>
                  <a:pt x="269" y="103"/>
                </a:cubicBezTo>
                <a:cubicBezTo>
                  <a:pt x="210" y="103"/>
                  <a:pt x="158" y="132"/>
                  <a:pt x="127" y="178"/>
                </a:cubicBezTo>
                <a:cubicBezTo>
                  <a:pt x="119" y="188"/>
                  <a:pt x="109" y="195"/>
                  <a:pt x="97" y="199"/>
                </a:cubicBezTo>
                <a:cubicBezTo>
                  <a:pt x="40" y="216"/>
                  <a:pt x="0" y="272"/>
                  <a:pt x="6" y="335"/>
                </a:cubicBezTo>
                <a:cubicBezTo>
                  <a:pt x="12" y="396"/>
                  <a:pt x="62" y="445"/>
                  <a:pt x="123" y="450"/>
                </a:cubicBezTo>
                <a:cubicBezTo>
                  <a:pt x="136" y="452"/>
                  <a:pt x="150" y="451"/>
                  <a:pt x="162" y="448"/>
                </a:cubicBezTo>
                <a:cubicBezTo>
                  <a:pt x="185" y="443"/>
                  <a:pt x="209" y="442"/>
                  <a:pt x="232" y="447"/>
                </a:cubicBezTo>
                <a:cubicBezTo>
                  <a:pt x="244" y="449"/>
                  <a:pt x="256" y="451"/>
                  <a:pt x="269" y="451"/>
                </a:cubicBezTo>
                <a:cubicBezTo>
                  <a:pt x="290" y="451"/>
                  <a:pt x="311" y="447"/>
                  <a:pt x="329" y="440"/>
                </a:cubicBezTo>
                <a:cubicBezTo>
                  <a:pt x="358" y="430"/>
                  <a:pt x="390" y="430"/>
                  <a:pt x="420" y="440"/>
                </a:cubicBezTo>
                <a:cubicBezTo>
                  <a:pt x="442" y="447"/>
                  <a:pt x="465" y="451"/>
                  <a:pt x="489" y="451"/>
                </a:cubicBezTo>
                <a:cubicBezTo>
                  <a:pt x="512" y="451"/>
                  <a:pt x="534" y="448"/>
                  <a:pt x="554" y="441"/>
                </a:cubicBezTo>
                <a:cubicBezTo>
                  <a:pt x="582" y="433"/>
                  <a:pt x="613" y="434"/>
                  <a:pt x="641" y="443"/>
                </a:cubicBezTo>
                <a:cubicBezTo>
                  <a:pt x="658" y="448"/>
                  <a:pt x="676" y="451"/>
                  <a:pt x="695" y="451"/>
                </a:cubicBezTo>
                <a:cubicBezTo>
                  <a:pt x="713" y="451"/>
                  <a:pt x="731" y="448"/>
                  <a:pt x="747" y="444"/>
                </a:cubicBezTo>
                <a:cubicBezTo>
                  <a:pt x="775" y="435"/>
                  <a:pt x="805" y="436"/>
                  <a:pt x="833" y="445"/>
                </a:cubicBezTo>
                <a:cubicBezTo>
                  <a:pt x="844" y="449"/>
                  <a:pt x="857" y="451"/>
                  <a:pt x="869" y="451"/>
                </a:cubicBezTo>
                <a:cubicBezTo>
                  <a:pt x="877" y="451"/>
                  <a:pt x="885" y="450"/>
                  <a:pt x="893" y="449"/>
                </a:cubicBezTo>
                <a:cubicBezTo>
                  <a:pt x="911" y="445"/>
                  <a:pt x="931" y="445"/>
                  <a:pt x="949" y="448"/>
                </a:cubicBezTo>
                <a:cubicBezTo>
                  <a:pt x="957" y="450"/>
                  <a:pt x="966" y="451"/>
                  <a:pt x="975" y="451"/>
                </a:cubicBezTo>
                <a:cubicBezTo>
                  <a:pt x="984" y="451"/>
                  <a:pt x="993" y="450"/>
                  <a:pt x="1001" y="448"/>
                </a:cubicBezTo>
                <a:cubicBezTo>
                  <a:pt x="1022" y="444"/>
                  <a:pt x="1043" y="443"/>
                  <a:pt x="1064" y="448"/>
                </a:cubicBezTo>
                <a:cubicBezTo>
                  <a:pt x="1071" y="450"/>
                  <a:pt x="1079" y="451"/>
                  <a:pt x="1087" y="451"/>
                </a:cubicBezTo>
                <a:cubicBezTo>
                  <a:pt x="1142" y="450"/>
                  <a:pt x="1187" y="404"/>
                  <a:pt x="1185" y="349"/>
                </a:cubicBezTo>
                <a:cubicBezTo>
                  <a:pt x="1183" y="303"/>
                  <a:pt x="1150" y="264"/>
                  <a:pt x="1106" y="2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F5A29B91-BBD1-47AF-9A97-9C244ED0B4CE}"/>
              </a:ext>
            </a:extLst>
          </p:cNvPr>
          <p:cNvSpPr>
            <a:spLocks/>
          </p:cNvSpPr>
          <p:nvPr/>
        </p:nvSpPr>
        <p:spPr bwMode="auto">
          <a:xfrm>
            <a:off x="3631728" y="1252821"/>
            <a:ext cx="1009519" cy="384125"/>
          </a:xfrm>
          <a:custGeom>
            <a:avLst/>
            <a:gdLst>
              <a:gd name="T0" fmla="*/ 811 w 870"/>
              <a:gd name="T1" fmla="*/ 188 h 331"/>
              <a:gd name="T2" fmla="*/ 787 w 870"/>
              <a:gd name="T3" fmla="*/ 173 h 331"/>
              <a:gd name="T4" fmla="*/ 715 w 870"/>
              <a:gd name="T5" fmla="*/ 140 h 331"/>
              <a:gd name="T6" fmla="*/ 657 w 870"/>
              <a:gd name="T7" fmla="*/ 160 h 331"/>
              <a:gd name="T8" fmla="*/ 642 w 870"/>
              <a:gd name="T9" fmla="*/ 158 h 331"/>
              <a:gd name="T10" fmla="*/ 510 w 870"/>
              <a:gd name="T11" fmla="*/ 57 h 331"/>
              <a:gd name="T12" fmla="*/ 504 w 870"/>
              <a:gd name="T13" fmla="*/ 57 h 331"/>
              <a:gd name="T14" fmla="*/ 472 w 870"/>
              <a:gd name="T15" fmla="*/ 46 h 331"/>
              <a:gd name="T16" fmla="*/ 359 w 870"/>
              <a:gd name="T17" fmla="*/ 0 h 331"/>
              <a:gd name="T18" fmla="*/ 232 w 870"/>
              <a:gd name="T19" fmla="*/ 60 h 331"/>
              <a:gd name="T20" fmla="*/ 198 w 870"/>
              <a:gd name="T21" fmla="*/ 76 h 331"/>
              <a:gd name="T22" fmla="*/ 197 w 870"/>
              <a:gd name="T23" fmla="*/ 76 h 331"/>
              <a:gd name="T24" fmla="*/ 92 w 870"/>
              <a:gd name="T25" fmla="*/ 130 h 331"/>
              <a:gd name="T26" fmla="*/ 70 w 870"/>
              <a:gd name="T27" fmla="*/ 146 h 331"/>
              <a:gd name="T28" fmla="*/ 4 w 870"/>
              <a:gd name="T29" fmla="*/ 246 h 331"/>
              <a:gd name="T30" fmla="*/ 90 w 870"/>
              <a:gd name="T31" fmla="*/ 330 h 331"/>
              <a:gd name="T32" fmla="*/ 119 w 870"/>
              <a:gd name="T33" fmla="*/ 329 h 331"/>
              <a:gd name="T34" fmla="*/ 169 w 870"/>
              <a:gd name="T35" fmla="*/ 328 h 331"/>
              <a:gd name="T36" fmla="*/ 197 w 870"/>
              <a:gd name="T37" fmla="*/ 331 h 331"/>
              <a:gd name="T38" fmla="*/ 241 w 870"/>
              <a:gd name="T39" fmla="*/ 323 h 331"/>
              <a:gd name="T40" fmla="*/ 308 w 870"/>
              <a:gd name="T41" fmla="*/ 323 h 331"/>
              <a:gd name="T42" fmla="*/ 359 w 870"/>
              <a:gd name="T43" fmla="*/ 331 h 331"/>
              <a:gd name="T44" fmla="*/ 406 w 870"/>
              <a:gd name="T45" fmla="*/ 324 h 331"/>
              <a:gd name="T46" fmla="*/ 470 w 870"/>
              <a:gd name="T47" fmla="*/ 325 h 331"/>
              <a:gd name="T48" fmla="*/ 510 w 870"/>
              <a:gd name="T49" fmla="*/ 331 h 331"/>
              <a:gd name="T50" fmla="*/ 548 w 870"/>
              <a:gd name="T51" fmla="*/ 325 h 331"/>
              <a:gd name="T52" fmla="*/ 611 w 870"/>
              <a:gd name="T53" fmla="*/ 327 h 331"/>
              <a:gd name="T54" fmla="*/ 637 w 870"/>
              <a:gd name="T55" fmla="*/ 331 h 331"/>
              <a:gd name="T56" fmla="*/ 655 w 870"/>
              <a:gd name="T57" fmla="*/ 329 h 331"/>
              <a:gd name="T58" fmla="*/ 696 w 870"/>
              <a:gd name="T59" fmla="*/ 329 h 331"/>
              <a:gd name="T60" fmla="*/ 715 w 870"/>
              <a:gd name="T61" fmla="*/ 331 h 331"/>
              <a:gd name="T62" fmla="*/ 734 w 870"/>
              <a:gd name="T63" fmla="*/ 329 h 331"/>
              <a:gd name="T64" fmla="*/ 780 w 870"/>
              <a:gd name="T65" fmla="*/ 329 h 331"/>
              <a:gd name="T66" fmla="*/ 797 w 870"/>
              <a:gd name="T67" fmla="*/ 331 h 331"/>
              <a:gd name="T68" fmla="*/ 869 w 870"/>
              <a:gd name="T69" fmla="*/ 256 h 331"/>
              <a:gd name="T70" fmla="*/ 811 w 870"/>
              <a:gd name="T71" fmla="*/ 188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70" h="331">
                <a:moveTo>
                  <a:pt x="811" y="188"/>
                </a:moveTo>
                <a:cubicBezTo>
                  <a:pt x="801" y="186"/>
                  <a:pt x="793" y="180"/>
                  <a:pt x="787" y="173"/>
                </a:cubicBezTo>
                <a:cubicBezTo>
                  <a:pt x="770" y="153"/>
                  <a:pt x="744" y="140"/>
                  <a:pt x="715" y="140"/>
                </a:cubicBezTo>
                <a:cubicBezTo>
                  <a:pt x="693" y="140"/>
                  <a:pt x="673" y="147"/>
                  <a:pt x="657" y="160"/>
                </a:cubicBezTo>
                <a:cubicBezTo>
                  <a:pt x="652" y="159"/>
                  <a:pt x="647" y="158"/>
                  <a:pt x="642" y="158"/>
                </a:cubicBezTo>
                <a:cubicBezTo>
                  <a:pt x="626" y="100"/>
                  <a:pt x="573" y="57"/>
                  <a:pt x="510" y="57"/>
                </a:cubicBezTo>
                <a:cubicBezTo>
                  <a:pt x="508" y="57"/>
                  <a:pt x="506" y="57"/>
                  <a:pt x="504" y="57"/>
                </a:cubicBezTo>
                <a:cubicBezTo>
                  <a:pt x="492" y="58"/>
                  <a:pt x="481" y="54"/>
                  <a:pt x="472" y="46"/>
                </a:cubicBezTo>
                <a:cubicBezTo>
                  <a:pt x="443" y="18"/>
                  <a:pt x="403" y="0"/>
                  <a:pt x="359" y="0"/>
                </a:cubicBezTo>
                <a:cubicBezTo>
                  <a:pt x="308" y="0"/>
                  <a:pt x="262" y="24"/>
                  <a:pt x="232" y="60"/>
                </a:cubicBezTo>
                <a:cubicBezTo>
                  <a:pt x="223" y="70"/>
                  <a:pt x="211" y="76"/>
                  <a:pt x="198" y="76"/>
                </a:cubicBezTo>
                <a:cubicBezTo>
                  <a:pt x="198" y="76"/>
                  <a:pt x="197" y="76"/>
                  <a:pt x="197" y="76"/>
                </a:cubicBezTo>
                <a:cubicBezTo>
                  <a:pt x="154" y="76"/>
                  <a:pt x="115" y="97"/>
                  <a:pt x="92" y="130"/>
                </a:cubicBezTo>
                <a:cubicBezTo>
                  <a:pt x="87" y="138"/>
                  <a:pt x="79" y="143"/>
                  <a:pt x="70" y="146"/>
                </a:cubicBezTo>
                <a:cubicBezTo>
                  <a:pt x="29" y="159"/>
                  <a:pt x="0" y="199"/>
                  <a:pt x="4" y="246"/>
                </a:cubicBezTo>
                <a:cubicBezTo>
                  <a:pt x="9" y="291"/>
                  <a:pt x="45" y="327"/>
                  <a:pt x="90" y="330"/>
                </a:cubicBezTo>
                <a:cubicBezTo>
                  <a:pt x="100" y="331"/>
                  <a:pt x="109" y="331"/>
                  <a:pt x="119" y="329"/>
                </a:cubicBezTo>
                <a:cubicBezTo>
                  <a:pt x="135" y="325"/>
                  <a:pt x="153" y="324"/>
                  <a:pt x="169" y="328"/>
                </a:cubicBezTo>
                <a:cubicBezTo>
                  <a:pt x="178" y="330"/>
                  <a:pt x="188" y="331"/>
                  <a:pt x="197" y="331"/>
                </a:cubicBezTo>
                <a:cubicBezTo>
                  <a:pt x="213" y="331"/>
                  <a:pt x="227" y="328"/>
                  <a:pt x="241" y="323"/>
                </a:cubicBezTo>
                <a:cubicBezTo>
                  <a:pt x="263" y="315"/>
                  <a:pt x="286" y="316"/>
                  <a:pt x="308" y="323"/>
                </a:cubicBezTo>
                <a:cubicBezTo>
                  <a:pt x="324" y="328"/>
                  <a:pt x="341" y="331"/>
                  <a:pt x="359" y="331"/>
                </a:cubicBezTo>
                <a:cubicBezTo>
                  <a:pt x="375" y="331"/>
                  <a:pt x="391" y="328"/>
                  <a:pt x="406" y="324"/>
                </a:cubicBezTo>
                <a:cubicBezTo>
                  <a:pt x="427" y="318"/>
                  <a:pt x="449" y="319"/>
                  <a:pt x="470" y="325"/>
                </a:cubicBezTo>
                <a:cubicBezTo>
                  <a:pt x="482" y="329"/>
                  <a:pt x="496" y="331"/>
                  <a:pt x="510" y="331"/>
                </a:cubicBezTo>
                <a:cubicBezTo>
                  <a:pt x="523" y="331"/>
                  <a:pt x="536" y="329"/>
                  <a:pt x="548" y="325"/>
                </a:cubicBezTo>
                <a:cubicBezTo>
                  <a:pt x="568" y="320"/>
                  <a:pt x="590" y="320"/>
                  <a:pt x="611" y="327"/>
                </a:cubicBezTo>
                <a:cubicBezTo>
                  <a:pt x="619" y="329"/>
                  <a:pt x="628" y="331"/>
                  <a:pt x="637" y="331"/>
                </a:cubicBezTo>
                <a:cubicBezTo>
                  <a:pt x="643" y="331"/>
                  <a:pt x="649" y="330"/>
                  <a:pt x="655" y="329"/>
                </a:cubicBezTo>
                <a:cubicBezTo>
                  <a:pt x="668" y="326"/>
                  <a:pt x="682" y="326"/>
                  <a:pt x="696" y="329"/>
                </a:cubicBezTo>
                <a:cubicBezTo>
                  <a:pt x="702" y="330"/>
                  <a:pt x="708" y="331"/>
                  <a:pt x="715" y="331"/>
                </a:cubicBezTo>
                <a:cubicBezTo>
                  <a:pt x="721" y="331"/>
                  <a:pt x="728" y="330"/>
                  <a:pt x="734" y="329"/>
                </a:cubicBezTo>
                <a:cubicBezTo>
                  <a:pt x="749" y="326"/>
                  <a:pt x="765" y="325"/>
                  <a:pt x="780" y="329"/>
                </a:cubicBezTo>
                <a:cubicBezTo>
                  <a:pt x="785" y="330"/>
                  <a:pt x="791" y="331"/>
                  <a:pt x="797" y="331"/>
                </a:cubicBezTo>
                <a:cubicBezTo>
                  <a:pt x="837" y="330"/>
                  <a:pt x="870" y="296"/>
                  <a:pt x="869" y="256"/>
                </a:cubicBezTo>
                <a:cubicBezTo>
                  <a:pt x="868" y="222"/>
                  <a:pt x="843" y="194"/>
                  <a:pt x="811" y="18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sp>
        <p:nvSpPr>
          <p:cNvPr id="42" name="Freeform 7">
            <a:extLst>
              <a:ext uri="{FF2B5EF4-FFF2-40B4-BE49-F238E27FC236}">
                <a16:creationId xmlns:a16="http://schemas.microsoft.com/office/drawing/2014/main" id="{DB27407F-A51E-40BA-96E5-EB93934DC2C1}"/>
              </a:ext>
            </a:extLst>
          </p:cNvPr>
          <p:cNvSpPr>
            <a:spLocks/>
          </p:cNvSpPr>
          <p:nvPr/>
        </p:nvSpPr>
        <p:spPr bwMode="auto">
          <a:xfrm>
            <a:off x="4326963" y="2010753"/>
            <a:ext cx="830948" cy="317459"/>
          </a:xfrm>
          <a:custGeom>
            <a:avLst/>
            <a:gdLst>
              <a:gd name="T0" fmla="*/ 667 w 716"/>
              <a:gd name="T1" fmla="*/ 154 h 273"/>
              <a:gd name="T2" fmla="*/ 648 w 716"/>
              <a:gd name="T3" fmla="*/ 142 h 273"/>
              <a:gd name="T4" fmla="*/ 588 w 716"/>
              <a:gd name="T5" fmla="*/ 115 h 273"/>
              <a:gd name="T6" fmla="*/ 540 w 716"/>
              <a:gd name="T7" fmla="*/ 132 h 273"/>
              <a:gd name="T8" fmla="*/ 528 w 716"/>
              <a:gd name="T9" fmla="*/ 130 h 273"/>
              <a:gd name="T10" fmla="*/ 420 w 716"/>
              <a:gd name="T11" fmla="*/ 47 h 273"/>
              <a:gd name="T12" fmla="*/ 415 w 716"/>
              <a:gd name="T13" fmla="*/ 47 h 273"/>
              <a:gd name="T14" fmla="*/ 389 w 716"/>
              <a:gd name="T15" fmla="*/ 38 h 273"/>
              <a:gd name="T16" fmla="*/ 296 w 716"/>
              <a:gd name="T17" fmla="*/ 0 h 273"/>
              <a:gd name="T18" fmla="*/ 191 w 716"/>
              <a:gd name="T19" fmla="*/ 49 h 273"/>
              <a:gd name="T20" fmla="*/ 163 w 716"/>
              <a:gd name="T21" fmla="*/ 62 h 273"/>
              <a:gd name="T22" fmla="*/ 163 w 716"/>
              <a:gd name="T23" fmla="*/ 62 h 273"/>
              <a:gd name="T24" fmla="*/ 77 w 716"/>
              <a:gd name="T25" fmla="*/ 107 h 273"/>
              <a:gd name="T26" fmla="*/ 59 w 716"/>
              <a:gd name="T27" fmla="*/ 120 h 273"/>
              <a:gd name="T28" fmla="*/ 4 w 716"/>
              <a:gd name="T29" fmla="*/ 203 h 273"/>
              <a:gd name="T30" fmla="*/ 74 w 716"/>
              <a:gd name="T31" fmla="*/ 272 h 273"/>
              <a:gd name="T32" fmla="*/ 98 w 716"/>
              <a:gd name="T33" fmla="*/ 270 h 273"/>
              <a:gd name="T34" fmla="*/ 140 w 716"/>
              <a:gd name="T35" fmla="*/ 270 h 273"/>
              <a:gd name="T36" fmla="*/ 163 w 716"/>
              <a:gd name="T37" fmla="*/ 272 h 273"/>
              <a:gd name="T38" fmla="*/ 199 w 716"/>
              <a:gd name="T39" fmla="*/ 266 h 273"/>
              <a:gd name="T40" fmla="*/ 254 w 716"/>
              <a:gd name="T41" fmla="*/ 266 h 273"/>
              <a:gd name="T42" fmla="*/ 296 w 716"/>
              <a:gd name="T43" fmla="*/ 272 h 273"/>
              <a:gd name="T44" fmla="*/ 334 w 716"/>
              <a:gd name="T45" fmla="*/ 267 h 273"/>
              <a:gd name="T46" fmla="*/ 387 w 716"/>
              <a:gd name="T47" fmla="*/ 267 h 273"/>
              <a:gd name="T48" fmla="*/ 420 w 716"/>
              <a:gd name="T49" fmla="*/ 272 h 273"/>
              <a:gd name="T50" fmla="*/ 451 w 716"/>
              <a:gd name="T51" fmla="*/ 268 h 273"/>
              <a:gd name="T52" fmla="*/ 503 w 716"/>
              <a:gd name="T53" fmla="*/ 269 h 273"/>
              <a:gd name="T54" fmla="*/ 525 w 716"/>
              <a:gd name="T55" fmla="*/ 272 h 273"/>
              <a:gd name="T56" fmla="*/ 539 w 716"/>
              <a:gd name="T57" fmla="*/ 271 h 273"/>
              <a:gd name="T58" fmla="*/ 573 w 716"/>
              <a:gd name="T59" fmla="*/ 271 h 273"/>
              <a:gd name="T60" fmla="*/ 588 w 716"/>
              <a:gd name="T61" fmla="*/ 272 h 273"/>
              <a:gd name="T62" fmla="*/ 604 w 716"/>
              <a:gd name="T63" fmla="*/ 271 h 273"/>
              <a:gd name="T64" fmla="*/ 642 w 716"/>
              <a:gd name="T65" fmla="*/ 271 h 273"/>
              <a:gd name="T66" fmla="*/ 656 w 716"/>
              <a:gd name="T67" fmla="*/ 272 h 273"/>
              <a:gd name="T68" fmla="*/ 715 w 716"/>
              <a:gd name="T69" fmla="*/ 211 h 273"/>
              <a:gd name="T70" fmla="*/ 667 w 716"/>
              <a:gd name="T71" fmla="*/ 15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16" h="273">
                <a:moveTo>
                  <a:pt x="667" y="154"/>
                </a:moveTo>
                <a:cubicBezTo>
                  <a:pt x="660" y="153"/>
                  <a:pt x="653" y="148"/>
                  <a:pt x="648" y="142"/>
                </a:cubicBezTo>
                <a:cubicBezTo>
                  <a:pt x="633" y="126"/>
                  <a:pt x="612" y="115"/>
                  <a:pt x="588" y="115"/>
                </a:cubicBezTo>
                <a:cubicBezTo>
                  <a:pt x="570" y="115"/>
                  <a:pt x="554" y="121"/>
                  <a:pt x="540" y="132"/>
                </a:cubicBezTo>
                <a:cubicBezTo>
                  <a:pt x="537" y="131"/>
                  <a:pt x="533" y="130"/>
                  <a:pt x="528" y="130"/>
                </a:cubicBezTo>
                <a:cubicBezTo>
                  <a:pt x="515" y="82"/>
                  <a:pt x="472" y="47"/>
                  <a:pt x="420" y="47"/>
                </a:cubicBezTo>
                <a:cubicBezTo>
                  <a:pt x="418" y="47"/>
                  <a:pt x="416" y="47"/>
                  <a:pt x="415" y="47"/>
                </a:cubicBezTo>
                <a:cubicBezTo>
                  <a:pt x="405" y="47"/>
                  <a:pt x="396" y="44"/>
                  <a:pt x="389" y="38"/>
                </a:cubicBezTo>
                <a:cubicBezTo>
                  <a:pt x="365" y="15"/>
                  <a:pt x="332" y="0"/>
                  <a:pt x="296" y="0"/>
                </a:cubicBezTo>
                <a:cubicBezTo>
                  <a:pt x="254" y="0"/>
                  <a:pt x="216" y="20"/>
                  <a:pt x="191" y="49"/>
                </a:cubicBezTo>
                <a:cubicBezTo>
                  <a:pt x="184" y="58"/>
                  <a:pt x="174" y="62"/>
                  <a:pt x="163" y="62"/>
                </a:cubicBezTo>
                <a:cubicBezTo>
                  <a:pt x="163" y="62"/>
                  <a:pt x="163" y="62"/>
                  <a:pt x="163" y="62"/>
                </a:cubicBezTo>
                <a:cubicBezTo>
                  <a:pt x="127" y="62"/>
                  <a:pt x="96" y="80"/>
                  <a:pt x="77" y="107"/>
                </a:cubicBezTo>
                <a:cubicBezTo>
                  <a:pt x="72" y="114"/>
                  <a:pt x="66" y="118"/>
                  <a:pt x="59" y="120"/>
                </a:cubicBezTo>
                <a:cubicBezTo>
                  <a:pt x="24" y="131"/>
                  <a:pt x="0" y="164"/>
                  <a:pt x="4" y="203"/>
                </a:cubicBezTo>
                <a:cubicBezTo>
                  <a:pt x="8" y="239"/>
                  <a:pt x="38" y="269"/>
                  <a:pt x="74" y="272"/>
                </a:cubicBezTo>
                <a:cubicBezTo>
                  <a:pt x="83" y="273"/>
                  <a:pt x="91" y="272"/>
                  <a:pt x="98" y="270"/>
                </a:cubicBezTo>
                <a:cubicBezTo>
                  <a:pt x="112" y="267"/>
                  <a:pt x="126" y="267"/>
                  <a:pt x="140" y="270"/>
                </a:cubicBezTo>
                <a:cubicBezTo>
                  <a:pt x="147" y="271"/>
                  <a:pt x="155" y="272"/>
                  <a:pt x="163" y="272"/>
                </a:cubicBezTo>
                <a:cubicBezTo>
                  <a:pt x="176" y="272"/>
                  <a:pt x="188" y="270"/>
                  <a:pt x="199" y="266"/>
                </a:cubicBezTo>
                <a:cubicBezTo>
                  <a:pt x="217" y="259"/>
                  <a:pt x="236" y="260"/>
                  <a:pt x="254" y="266"/>
                </a:cubicBezTo>
                <a:cubicBezTo>
                  <a:pt x="267" y="270"/>
                  <a:pt x="281" y="272"/>
                  <a:pt x="296" y="272"/>
                </a:cubicBezTo>
                <a:cubicBezTo>
                  <a:pt x="309" y="272"/>
                  <a:pt x="322" y="270"/>
                  <a:pt x="334" y="267"/>
                </a:cubicBezTo>
                <a:cubicBezTo>
                  <a:pt x="352" y="261"/>
                  <a:pt x="370" y="262"/>
                  <a:pt x="387" y="267"/>
                </a:cubicBezTo>
                <a:cubicBezTo>
                  <a:pt x="397" y="270"/>
                  <a:pt x="408" y="272"/>
                  <a:pt x="420" y="272"/>
                </a:cubicBezTo>
                <a:cubicBezTo>
                  <a:pt x="431" y="272"/>
                  <a:pt x="441" y="271"/>
                  <a:pt x="451" y="268"/>
                </a:cubicBezTo>
                <a:cubicBezTo>
                  <a:pt x="468" y="263"/>
                  <a:pt x="486" y="263"/>
                  <a:pt x="503" y="269"/>
                </a:cubicBezTo>
                <a:cubicBezTo>
                  <a:pt x="510" y="271"/>
                  <a:pt x="517" y="272"/>
                  <a:pt x="525" y="272"/>
                </a:cubicBezTo>
                <a:cubicBezTo>
                  <a:pt x="530" y="272"/>
                  <a:pt x="534" y="272"/>
                  <a:pt x="539" y="271"/>
                </a:cubicBezTo>
                <a:cubicBezTo>
                  <a:pt x="550" y="269"/>
                  <a:pt x="562" y="268"/>
                  <a:pt x="573" y="271"/>
                </a:cubicBezTo>
                <a:cubicBezTo>
                  <a:pt x="578" y="272"/>
                  <a:pt x="583" y="272"/>
                  <a:pt x="588" y="272"/>
                </a:cubicBezTo>
                <a:cubicBezTo>
                  <a:pt x="594" y="272"/>
                  <a:pt x="599" y="272"/>
                  <a:pt x="604" y="271"/>
                </a:cubicBezTo>
                <a:cubicBezTo>
                  <a:pt x="617" y="268"/>
                  <a:pt x="629" y="268"/>
                  <a:pt x="642" y="271"/>
                </a:cubicBezTo>
                <a:cubicBezTo>
                  <a:pt x="646" y="272"/>
                  <a:pt x="651" y="272"/>
                  <a:pt x="656" y="272"/>
                </a:cubicBezTo>
                <a:cubicBezTo>
                  <a:pt x="689" y="272"/>
                  <a:pt x="716" y="244"/>
                  <a:pt x="715" y="211"/>
                </a:cubicBezTo>
                <a:cubicBezTo>
                  <a:pt x="714" y="183"/>
                  <a:pt x="694" y="160"/>
                  <a:pt x="667" y="1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sp>
        <p:nvSpPr>
          <p:cNvPr id="43" name="Freeform 8">
            <a:extLst>
              <a:ext uri="{FF2B5EF4-FFF2-40B4-BE49-F238E27FC236}">
                <a16:creationId xmlns:a16="http://schemas.microsoft.com/office/drawing/2014/main" id="{19EF5AAF-A3EB-40FA-A879-58BA1555F5A3}"/>
              </a:ext>
            </a:extLst>
          </p:cNvPr>
          <p:cNvSpPr>
            <a:spLocks/>
          </p:cNvSpPr>
          <p:nvPr/>
        </p:nvSpPr>
        <p:spPr bwMode="auto">
          <a:xfrm>
            <a:off x="2274592" y="1957579"/>
            <a:ext cx="830948" cy="315871"/>
          </a:xfrm>
          <a:custGeom>
            <a:avLst/>
            <a:gdLst>
              <a:gd name="T0" fmla="*/ 667 w 716"/>
              <a:gd name="T1" fmla="*/ 154 h 272"/>
              <a:gd name="T2" fmla="*/ 648 w 716"/>
              <a:gd name="T3" fmla="*/ 142 h 272"/>
              <a:gd name="T4" fmla="*/ 588 w 716"/>
              <a:gd name="T5" fmla="*/ 115 h 272"/>
              <a:gd name="T6" fmla="*/ 540 w 716"/>
              <a:gd name="T7" fmla="*/ 131 h 272"/>
              <a:gd name="T8" fmla="*/ 529 w 716"/>
              <a:gd name="T9" fmla="*/ 130 h 272"/>
              <a:gd name="T10" fmla="*/ 420 w 716"/>
              <a:gd name="T11" fmla="*/ 47 h 272"/>
              <a:gd name="T12" fmla="*/ 415 w 716"/>
              <a:gd name="T13" fmla="*/ 47 h 272"/>
              <a:gd name="T14" fmla="*/ 389 w 716"/>
              <a:gd name="T15" fmla="*/ 37 h 272"/>
              <a:gd name="T16" fmla="*/ 296 w 716"/>
              <a:gd name="T17" fmla="*/ 0 h 272"/>
              <a:gd name="T18" fmla="*/ 191 w 716"/>
              <a:gd name="T19" fmla="*/ 49 h 272"/>
              <a:gd name="T20" fmla="*/ 163 w 716"/>
              <a:gd name="T21" fmla="*/ 62 h 272"/>
              <a:gd name="T22" fmla="*/ 163 w 716"/>
              <a:gd name="T23" fmla="*/ 62 h 272"/>
              <a:gd name="T24" fmla="*/ 77 w 716"/>
              <a:gd name="T25" fmla="*/ 107 h 272"/>
              <a:gd name="T26" fmla="*/ 59 w 716"/>
              <a:gd name="T27" fmla="*/ 120 h 272"/>
              <a:gd name="T28" fmla="*/ 4 w 716"/>
              <a:gd name="T29" fmla="*/ 202 h 272"/>
              <a:gd name="T30" fmla="*/ 74 w 716"/>
              <a:gd name="T31" fmla="*/ 272 h 272"/>
              <a:gd name="T32" fmla="*/ 98 w 716"/>
              <a:gd name="T33" fmla="*/ 270 h 272"/>
              <a:gd name="T34" fmla="*/ 140 w 716"/>
              <a:gd name="T35" fmla="*/ 269 h 272"/>
              <a:gd name="T36" fmla="*/ 163 w 716"/>
              <a:gd name="T37" fmla="*/ 272 h 272"/>
              <a:gd name="T38" fmla="*/ 199 w 716"/>
              <a:gd name="T39" fmla="*/ 265 h 272"/>
              <a:gd name="T40" fmla="*/ 254 w 716"/>
              <a:gd name="T41" fmla="*/ 265 h 272"/>
              <a:gd name="T42" fmla="*/ 296 w 716"/>
              <a:gd name="T43" fmla="*/ 272 h 272"/>
              <a:gd name="T44" fmla="*/ 334 w 716"/>
              <a:gd name="T45" fmla="*/ 266 h 272"/>
              <a:gd name="T46" fmla="*/ 387 w 716"/>
              <a:gd name="T47" fmla="*/ 267 h 272"/>
              <a:gd name="T48" fmla="*/ 420 w 716"/>
              <a:gd name="T49" fmla="*/ 272 h 272"/>
              <a:gd name="T50" fmla="*/ 451 w 716"/>
              <a:gd name="T51" fmla="*/ 267 h 272"/>
              <a:gd name="T52" fmla="*/ 503 w 716"/>
              <a:gd name="T53" fmla="*/ 268 h 272"/>
              <a:gd name="T54" fmla="*/ 525 w 716"/>
              <a:gd name="T55" fmla="*/ 272 h 272"/>
              <a:gd name="T56" fmla="*/ 539 w 716"/>
              <a:gd name="T57" fmla="*/ 270 h 272"/>
              <a:gd name="T58" fmla="*/ 573 w 716"/>
              <a:gd name="T59" fmla="*/ 270 h 272"/>
              <a:gd name="T60" fmla="*/ 588 w 716"/>
              <a:gd name="T61" fmla="*/ 272 h 272"/>
              <a:gd name="T62" fmla="*/ 604 w 716"/>
              <a:gd name="T63" fmla="*/ 270 h 272"/>
              <a:gd name="T64" fmla="*/ 642 w 716"/>
              <a:gd name="T65" fmla="*/ 270 h 272"/>
              <a:gd name="T66" fmla="*/ 656 w 716"/>
              <a:gd name="T67" fmla="*/ 272 h 272"/>
              <a:gd name="T68" fmla="*/ 715 w 716"/>
              <a:gd name="T69" fmla="*/ 210 h 272"/>
              <a:gd name="T70" fmla="*/ 667 w 716"/>
              <a:gd name="T71" fmla="*/ 154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16" h="272">
                <a:moveTo>
                  <a:pt x="667" y="154"/>
                </a:moveTo>
                <a:cubicBezTo>
                  <a:pt x="660" y="152"/>
                  <a:pt x="653" y="148"/>
                  <a:pt x="648" y="142"/>
                </a:cubicBezTo>
                <a:cubicBezTo>
                  <a:pt x="633" y="125"/>
                  <a:pt x="612" y="115"/>
                  <a:pt x="588" y="115"/>
                </a:cubicBezTo>
                <a:cubicBezTo>
                  <a:pt x="570" y="115"/>
                  <a:pt x="554" y="121"/>
                  <a:pt x="540" y="131"/>
                </a:cubicBezTo>
                <a:cubicBezTo>
                  <a:pt x="537" y="130"/>
                  <a:pt x="533" y="130"/>
                  <a:pt x="529" y="130"/>
                </a:cubicBezTo>
                <a:cubicBezTo>
                  <a:pt x="515" y="82"/>
                  <a:pt x="472" y="47"/>
                  <a:pt x="420" y="47"/>
                </a:cubicBezTo>
                <a:cubicBezTo>
                  <a:pt x="418" y="47"/>
                  <a:pt x="416" y="47"/>
                  <a:pt x="415" y="47"/>
                </a:cubicBezTo>
                <a:cubicBezTo>
                  <a:pt x="405" y="47"/>
                  <a:pt x="396" y="44"/>
                  <a:pt x="389" y="37"/>
                </a:cubicBezTo>
                <a:cubicBezTo>
                  <a:pt x="365" y="14"/>
                  <a:pt x="332" y="0"/>
                  <a:pt x="296" y="0"/>
                </a:cubicBezTo>
                <a:cubicBezTo>
                  <a:pt x="254" y="0"/>
                  <a:pt x="216" y="19"/>
                  <a:pt x="191" y="49"/>
                </a:cubicBezTo>
                <a:cubicBezTo>
                  <a:pt x="184" y="57"/>
                  <a:pt x="174" y="62"/>
                  <a:pt x="163" y="62"/>
                </a:cubicBezTo>
                <a:cubicBezTo>
                  <a:pt x="163" y="62"/>
                  <a:pt x="163" y="62"/>
                  <a:pt x="163" y="62"/>
                </a:cubicBezTo>
                <a:cubicBezTo>
                  <a:pt x="127" y="62"/>
                  <a:pt x="96" y="80"/>
                  <a:pt x="77" y="107"/>
                </a:cubicBezTo>
                <a:cubicBezTo>
                  <a:pt x="72" y="113"/>
                  <a:pt x="66" y="118"/>
                  <a:pt x="59" y="120"/>
                </a:cubicBezTo>
                <a:cubicBezTo>
                  <a:pt x="24" y="130"/>
                  <a:pt x="0" y="164"/>
                  <a:pt x="4" y="202"/>
                </a:cubicBezTo>
                <a:cubicBezTo>
                  <a:pt x="8" y="239"/>
                  <a:pt x="38" y="268"/>
                  <a:pt x="74" y="272"/>
                </a:cubicBezTo>
                <a:cubicBezTo>
                  <a:pt x="83" y="272"/>
                  <a:pt x="91" y="272"/>
                  <a:pt x="98" y="270"/>
                </a:cubicBezTo>
                <a:cubicBezTo>
                  <a:pt x="112" y="267"/>
                  <a:pt x="126" y="266"/>
                  <a:pt x="140" y="269"/>
                </a:cubicBezTo>
                <a:cubicBezTo>
                  <a:pt x="147" y="271"/>
                  <a:pt x="155" y="272"/>
                  <a:pt x="163" y="272"/>
                </a:cubicBezTo>
                <a:cubicBezTo>
                  <a:pt x="176" y="272"/>
                  <a:pt x="188" y="270"/>
                  <a:pt x="199" y="265"/>
                </a:cubicBezTo>
                <a:cubicBezTo>
                  <a:pt x="217" y="259"/>
                  <a:pt x="236" y="259"/>
                  <a:pt x="254" y="265"/>
                </a:cubicBezTo>
                <a:cubicBezTo>
                  <a:pt x="267" y="270"/>
                  <a:pt x="281" y="272"/>
                  <a:pt x="296" y="272"/>
                </a:cubicBezTo>
                <a:cubicBezTo>
                  <a:pt x="309" y="272"/>
                  <a:pt x="322" y="270"/>
                  <a:pt x="334" y="266"/>
                </a:cubicBezTo>
                <a:cubicBezTo>
                  <a:pt x="352" y="261"/>
                  <a:pt x="370" y="262"/>
                  <a:pt x="387" y="267"/>
                </a:cubicBezTo>
                <a:cubicBezTo>
                  <a:pt x="397" y="270"/>
                  <a:pt x="408" y="272"/>
                  <a:pt x="420" y="272"/>
                </a:cubicBezTo>
                <a:cubicBezTo>
                  <a:pt x="431" y="272"/>
                  <a:pt x="441" y="270"/>
                  <a:pt x="451" y="267"/>
                </a:cubicBezTo>
                <a:cubicBezTo>
                  <a:pt x="468" y="263"/>
                  <a:pt x="486" y="263"/>
                  <a:pt x="503" y="268"/>
                </a:cubicBezTo>
                <a:cubicBezTo>
                  <a:pt x="510" y="271"/>
                  <a:pt x="517" y="272"/>
                  <a:pt x="525" y="272"/>
                </a:cubicBezTo>
                <a:cubicBezTo>
                  <a:pt x="530" y="272"/>
                  <a:pt x="534" y="271"/>
                  <a:pt x="539" y="270"/>
                </a:cubicBezTo>
                <a:cubicBezTo>
                  <a:pt x="550" y="268"/>
                  <a:pt x="562" y="268"/>
                  <a:pt x="573" y="270"/>
                </a:cubicBezTo>
                <a:cubicBezTo>
                  <a:pt x="578" y="271"/>
                  <a:pt x="583" y="272"/>
                  <a:pt x="588" y="272"/>
                </a:cubicBezTo>
                <a:cubicBezTo>
                  <a:pt x="594" y="272"/>
                  <a:pt x="599" y="271"/>
                  <a:pt x="604" y="270"/>
                </a:cubicBezTo>
                <a:cubicBezTo>
                  <a:pt x="617" y="268"/>
                  <a:pt x="629" y="267"/>
                  <a:pt x="642" y="270"/>
                </a:cubicBezTo>
                <a:cubicBezTo>
                  <a:pt x="646" y="271"/>
                  <a:pt x="651" y="272"/>
                  <a:pt x="656" y="272"/>
                </a:cubicBezTo>
                <a:cubicBezTo>
                  <a:pt x="689" y="271"/>
                  <a:pt x="716" y="243"/>
                  <a:pt x="715" y="210"/>
                </a:cubicBezTo>
                <a:cubicBezTo>
                  <a:pt x="714" y="182"/>
                  <a:pt x="694" y="159"/>
                  <a:pt x="667" y="1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283147"/>
              </a:solidFill>
              <a:latin typeface="Calibri"/>
            </a:endParaRPr>
          </a:p>
        </p:txBody>
      </p: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73780BC6-CA37-42D3-9BFE-FAEC1ECEBB44}"/>
              </a:ext>
            </a:extLst>
          </p:cNvPr>
          <p:cNvGrpSpPr/>
          <p:nvPr/>
        </p:nvGrpSpPr>
        <p:grpSpPr>
          <a:xfrm>
            <a:off x="5405925" y="2621068"/>
            <a:ext cx="1043645" cy="2235703"/>
            <a:chOff x="20883564" y="4746625"/>
            <a:chExt cx="2087562" cy="4471988"/>
          </a:xfrm>
        </p:grpSpPr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8C1657ED-3663-4F5E-B447-882673E5A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83564" y="4746625"/>
              <a:ext cx="1995488" cy="4005263"/>
            </a:xfrm>
            <a:custGeom>
              <a:avLst/>
              <a:gdLst>
                <a:gd name="T0" fmla="*/ 562 w 860"/>
                <a:gd name="T1" fmla="*/ 825 h 1725"/>
                <a:gd name="T2" fmla="*/ 626 w 860"/>
                <a:gd name="T3" fmla="*/ 602 h 1725"/>
                <a:gd name="T4" fmla="*/ 506 w 860"/>
                <a:gd name="T5" fmla="*/ 346 h 1725"/>
                <a:gd name="T6" fmla="*/ 570 w 860"/>
                <a:gd name="T7" fmla="*/ 208 h 1725"/>
                <a:gd name="T8" fmla="*/ 400 w 860"/>
                <a:gd name="T9" fmla="*/ 8 h 1725"/>
                <a:gd name="T10" fmla="*/ 200 w 860"/>
                <a:gd name="T11" fmla="*/ 178 h 1725"/>
                <a:gd name="T12" fmla="*/ 222 w 860"/>
                <a:gd name="T13" fmla="*/ 282 h 1725"/>
                <a:gd name="T14" fmla="*/ 32 w 860"/>
                <a:gd name="T15" fmla="*/ 551 h 1725"/>
                <a:gd name="T16" fmla="*/ 151 w 860"/>
                <a:gd name="T17" fmla="*/ 874 h 1725"/>
                <a:gd name="T18" fmla="*/ 2 w 860"/>
                <a:gd name="T19" fmla="*/ 1209 h 1725"/>
                <a:gd name="T20" fmla="*/ 483 w 860"/>
                <a:gd name="T21" fmla="*/ 1688 h 1725"/>
                <a:gd name="T22" fmla="*/ 822 w 860"/>
                <a:gd name="T23" fmla="*/ 1151 h 1725"/>
                <a:gd name="T24" fmla="*/ 562 w 860"/>
                <a:gd name="T25" fmla="*/ 825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0" h="1725">
                  <a:moveTo>
                    <a:pt x="562" y="825"/>
                  </a:moveTo>
                  <a:cubicBezTo>
                    <a:pt x="551" y="708"/>
                    <a:pt x="627" y="741"/>
                    <a:pt x="626" y="602"/>
                  </a:cubicBezTo>
                  <a:cubicBezTo>
                    <a:pt x="626" y="479"/>
                    <a:pt x="507" y="412"/>
                    <a:pt x="506" y="346"/>
                  </a:cubicBezTo>
                  <a:cubicBezTo>
                    <a:pt x="504" y="279"/>
                    <a:pt x="567" y="245"/>
                    <a:pt x="570" y="208"/>
                  </a:cubicBezTo>
                  <a:cubicBezTo>
                    <a:pt x="578" y="106"/>
                    <a:pt x="502" y="16"/>
                    <a:pt x="400" y="8"/>
                  </a:cubicBezTo>
                  <a:cubicBezTo>
                    <a:pt x="298" y="0"/>
                    <a:pt x="208" y="76"/>
                    <a:pt x="200" y="178"/>
                  </a:cubicBezTo>
                  <a:cubicBezTo>
                    <a:pt x="197" y="216"/>
                    <a:pt x="221" y="224"/>
                    <a:pt x="222" y="282"/>
                  </a:cubicBezTo>
                  <a:cubicBezTo>
                    <a:pt x="224" y="340"/>
                    <a:pt x="14" y="430"/>
                    <a:pt x="32" y="551"/>
                  </a:cubicBezTo>
                  <a:cubicBezTo>
                    <a:pt x="51" y="672"/>
                    <a:pt x="158" y="728"/>
                    <a:pt x="151" y="874"/>
                  </a:cubicBezTo>
                  <a:cubicBezTo>
                    <a:pt x="146" y="983"/>
                    <a:pt x="0" y="1030"/>
                    <a:pt x="2" y="1209"/>
                  </a:cubicBezTo>
                  <a:cubicBezTo>
                    <a:pt x="5" y="1502"/>
                    <a:pt x="215" y="1725"/>
                    <a:pt x="483" y="1688"/>
                  </a:cubicBezTo>
                  <a:cubicBezTo>
                    <a:pt x="751" y="1650"/>
                    <a:pt x="860" y="1419"/>
                    <a:pt x="822" y="1151"/>
                  </a:cubicBezTo>
                  <a:cubicBezTo>
                    <a:pt x="798" y="973"/>
                    <a:pt x="572" y="942"/>
                    <a:pt x="562" y="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9D974672-BFC8-47D8-999E-603897E5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8739" y="5165725"/>
              <a:ext cx="296863" cy="3116263"/>
            </a:xfrm>
            <a:custGeom>
              <a:avLst/>
              <a:gdLst>
                <a:gd name="T0" fmla="*/ 40 w 128"/>
                <a:gd name="T1" fmla="*/ 0 h 1342"/>
                <a:gd name="T2" fmla="*/ 23 w 128"/>
                <a:gd name="T3" fmla="*/ 169 h 1342"/>
                <a:gd name="T4" fmla="*/ 12 w 128"/>
                <a:gd name="T5" fmla="*/ 338 h 1342"/>
                <a:gd name="T6" fmla="*/ 8 w 128"/>
                <a:gd name="T7" fmla="*/ 508 h 1342"/>
                <a:gd name="T8" fmla="*/ 12 w 128"/>
                <a:gd name="T9" fmla="*/ 677 h 1342"/>
                <a:gd name="T10" fmla="*/ 23 w 128"/>
                <a:gd name="T11" fmla="*/ 846 h 1342"/>
                <a:gd name="T12" fmla="*/ 45 w 128"/>
                <a:gd name="T13" fmla="*/ 1014 h 1342"/>
                <a:gd name="T14" fmla="*/ 79 w 128"/>
                <a:gd name="T15" fmla="*/ 1180 h 1342"/>
                <a:gd name="T16" fmla="*/ 128 w 128"/>
                <a:gd name="T17" fmla="*/ 1342 h 1342"/>
                <a:gd name="T18" fmla="*/ 75 w 128"/>
                <a:gd name="T19" fmla="*/ 1181 h 1342"/>
                <a:gd name="T20" fmla="*/ 39 w 128"/>
                <a:gd name="T21" fmla="*/ 1015 h 1342"/>
                <a:gd name="T22" fmla="*/ 17 w 128"/>
                <a:gd name="T23" fmla="*/ 847 h 1342"/>
                <a:gd name="T24" fmla="*/ 5 w 128"/>
                <a:gd name="T25" fmla="*/ 677 h 1342"/>
                <a:gd name="T26" fmla="*/ 7 w 128"/>
                <a:gd name="T27" fmla="*/ 338 h 1342"/>
                <a:gd name="T28" fmla="*/ 40 w 128"/>
                <a:gd name="T29" fmla="*/ 0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1342">
                  <a:moveTo>
                    <a:pt x="40" y="0"/>
                  </a:moveTo>
                  <a:cubicBezTo>
                    <a:pt x="33" y="56"/>
                    <a:pt x="27" y="113"/>
                    <a:pt x="23" y="169"/>
                  </a:cubicBezTo>
                  <a:cubicBezTo>
                    <a:pt x="18" y="225"/>
                    <a:pt x="15" y="282"/>
                    <a:pt x="12" y="338"/>
                  </a:cubicBezTo>
                  <a:cubicBezTo>
                    <a:pt x="10" y="395"/>
                    <a:pt x="8" y="451"/>
                    <a:pt x="8" y="508"/>
                  </a:cubicBezTo>
                  <a:cubicBezTo>
                    <a:pt x="8" y="564"/>
                    <a:pt x="10" y="621"/>
                    <a:pt x="12" y="677"/>
                  </a:cubicBezTo>
                  <a:cubicBezTo>
                    <a:pt x="14" y="734"/>
                    <a:pt x="18" y="790"/>
                    <a:pt x="23" y="846"/>
                  </a:cubicBezTo>
                  <a:cubicBezTo>
                    <a:pt x="29" y="902"/>
                    <a:pt x="36" y="958"/>
                    <a:pt x="45" y="1014"/>
                  </a:cubicBezTo>
                  <a:cubicBezTo>
                    <a:pt x="54" y="1070"/>
                    <a:pt x="65" y="1125"/>
                    <a:pt x="79" y="1180"/>
                  </a:cubicBezTo>
                  <a:cubicBezTo>
                    <a:pt x="92" y="1235"/>
                    <a:pt x="109" y="1289"/>
                    <a:pt x="128" y="1342"/>
                  </a:cubicBezTo>
                  <a:cubicBezTo>
                    <a:pt x="107" y="1290"/>
                    <a:pt x="90" y="1236"/>
                    <a:pt x="75" y="1181"/>
                  </a:cubicBezTo>
                  <a:cubicBezTo>
                    <a:pt x="61" y="1126"/>
                    <a:pt x="49" y="1071"/>
                    <a:pt x="39" y="1015"/>
                  </a:cubicBezTo>
                  <a:cubicBezTo>
                    <a:pt x="30" y="959"/>
                    <a:pt x="23" y="903"/>
                    <a:pt x="17" y="847"/>
                  </a:cubicBezTo>
                  <a:cubicBezTo>
                    <a:pt x="11" y="790"/>
                    <a:pt x="7" y="734"/>
                    <a:pt x="5" y="677"/>
                  </a:cubicBezTo>
                  <a:cubicBezTo>
                    <a:pt x="0" y="564"/>
                    <a:pt x="1" y="451"/>
                    <a:pt x="7" y="338"/>
                  </a:cubicBezTo>
                  <a:cubicBezTo>
                    <a:pt x="13" y="225"/>
                    <a:pt x="23" y="112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3D95CBB9-6085-4553-90AB-C920E9D37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80489" y="5473700"/>
              <a:ext cx="309563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5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6"/>
                    <a:pt x="97" y="40"/>
                    <a:pt x="103" y="35"/>
                  </a:cubicBezTo>
                  <a:cubicBezTo>
                    <a:pt x="113" y="23"/>
                    <a:pt x="123" y="12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3"/>
                    <a:pt x="52" y="93"/>
                    <a:pt x="39" y="102"/>
                  </a:cubicBezTo>
                  <a:cubicBezTo>
                    <a:pt x="27" y="111"/>
                    <a:pt x="14" y="120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ECC8363E-6AC9-46BC-8226-7E1FF076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9376" y="5611813"/>
              <a:ext cx="307975" cy="295275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9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1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4" y="82"/>
                    <a:pt x="52" y="92"/>
                    <a:pt x="39" y="102"/>
                  </a:cubicBezTo>
                  <a:cubicBezTo>
                    <a:pt x="27" y="111"/>
                    <a:pt x="14" y="119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707F9EA8-AD0E-4DDF-AADE-E369F5248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7789" y="6437313"/>
              <a:ext cx="307975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2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2"/>
                    <a:pt x="52" y="92"/>
                    <a:pt x="39" y="102"/>
                  </a:cubicBezTo>
                  <a:cubicBezTo>
                    <a:pt x="27" y="111"/>
                    <a:pt x="14" y="120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6" name="Freeform 41">
              <a:extLst>
                <a:ext uri="{FF2B5EF4-FFF2-40B4-BE49-F238E27FC236}">
                  <a16:creationId xmlns:a16="http://schemas.microsoft.com/office/drawing/2014/main" id="{33426402-174E-42B8-B46E-EAABD6F4A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74139" y="6562725"/>
              <a:ext cx="307975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1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7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1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2"/>
                    <a:pt x="52" y="92"/>
                    <a:pt x="39" y="101"/>
                  </a:cubicBezTo>
                  <a:cubicBezTo>
                    <a:pt x="27" y="111"/>
                    <a:pt x="14" y="119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7" name="Freeform 42">
              <a:extLst>
                <a:ext uri="{FF2B5EF4-FFF2-40B4-BE49-F238E27FC236}">
                  <a16:creationId xmlns:a16="http://schemas.microsoft.com/office/drawing/2014/main" id="{803C993E-32AB-414F-B467-183791BD8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2489" y="5976938"/>
              <a:ext cx="487363" cy="300038"/>
            </a:xfrm>
            <a:custGeom>
              <a:avLst/>
              <a:gdLst>
                <a:gd name="T0" fmla="*/ 0 w 210"/>
                <a:gd name="T1" fmla="*/ 0 h 129"/>
                <a:gd name="T2" fmla="*/ 48 w 210"/>
                <a:gd name="T3" fmla="*/ 39 h 129"/>
                <a:gd name="T4" fmla="*/ 100 w 210"/>
                <a:gd name="T5" fmla="*/ 73 h 129"/>
                <a:gd name="T6" fmla="*/ 126 w 210"/>
                <a:gd name="T7" fmla="*/ 89 h 129"/>
                <a:gd name="T8" fmla="*/ 140 w 210"/>
                <a:gd name="T9" fmla="*/ 97 h 129"/>
                <a:gd name="T10" fmla="*/ 147 w 210"/>
                <a:gd name="T11" fmla="*/ 100 h 129"/>
                <a:gd name="T12" fmla="*/ 154 w 210"/>
                <a:gd name="T13" fmla="*/ 104 h 129"/>
                <a:gd name="T14" fmla="*/ 168 w 210"/>
                <a:gd name="T15" fmla="*/ 111 h 129"/>
                <a:gd name="T16" fmla="*/ 182 w 210"/>
                <a:gd name="T17" fmla="*/ 117 h 129"/>
                <a:gd name="T18" fmla="*/ 189 w 210"/>
                <a:gd name="T19" fmla="*/ 120 h 129"/>
                <a:gd name="T20" fmla="*/ 196 w 210"/>
                <a:gd name="T21" fmla="*/ 123 h 129"/>
                <a:gd name="T22" fmla="*/ 210 w 210"/>
                <a:gd name="T23" fmla="*/ 129 h 129"/>
                <a:gd name="T24" fmla="*/ 151 w 210"/>
                <a:gd name="T25" fmla="*/ 109 h 129"/>
                <a:gd name="T26" fmla="*/ 144 w 210"/>
                <a:gd name="T27" fmla="*/ 106 h 129"/>
                <a:gd name="T28" fmla="*/ 137 w 210"/>
                <a:gd name="T29" fmla="*/ 102 h 129"/>
                <a:gd name="T30" fmla="*/ 123 w 210"/>
                <a:gd name="T31" fmla="*/ 95 h 129"/>
                <a:gd name="T32" fmla="*/ 96 w 210"/>
                <a:gd name="T33" fmla="*/ 80 h 129"/>
                <a:gd name="T34" fmla="*/ 45 w 210"/>
                <a:gd name="T35" fmla="*/ 43 h 129"/>
                <a:gd name="T36" fmla="*/ 0 w 210"/>
                <a:gd name="T3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129">
                  <a:moveTo>
                    <a:pt x="0" y="0"/>
                  </a:moveTo>
                  <a:cubicBezTo>
                    <a:pt x="15" y="14"/>
                    <a:pt x="32" y="26"/>
                    <a:pt x="48" y="39"/>
                  </a:cubicBezTo>
                  <a:cubicBezTo>
                    <a:pt x="65" y="51"/>
                    <a:pt x="82" y="63"/>
                    <a:pt x="100" y="73"/>
                  </a:cubicBezTo>
                  <a:cubicBezTo>
                    <a:pt x="108" y="79"/>
                    <a:pt x="117" y="84"/>
                    <a:pt x="126" y="89"/>
                  </a:cubicBezTo>
                  <a:cubicBezTo>
                    <a:pt x="140" y="97"/>
                    <a:pt x="140" y="97"/>
                    <a:pt x="140" y="97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4" y="118"/>
                    <a:pt x="186" y="119"/>
                    <a:pt x="189" y="120"/>
                  </a:cubicBezTo>
                  <a:cubicBezTo>
                    <a:pt x="196" y="123"/>
                    <a:pt x="196" y="123"/>
                    <a:pt x="196" y="123"/>
                  </a:cubicBezTo>
                  <a:cubicBezTo>
                    <a:pt x="201" y="125"/>
                    <a:pt x="206" y="127"/>
                    <a:pt x="210" y="129"/>
                  </a:cubicBezTo>
                  <a:cubicBezTo>
                    <a:pt x="190" y="124"/>
                    <a:pt x="170" y="117"/>
                    <a:pt x="151" y="109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37" y="102"/>
                    <a:pt x="137" y="102"/>
                    <a:pt x="137" y="10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4" y="90"/>
                    <a:pt x="105" y="85"/>
                    <a:pt x="96" y="80"/>
                  </a:cubicBezTo>
                  <a:cubicBezTo>
                    <a:pt x="78" y="68"/>
                    <a:pt x="61" y="56"/>
                    <a:pt x="45" y="43"/>
                  </a:cubicBezTo>
                  <a:cubicBezTo>
                    <a:pt x="29" y="30"/>
                    <a:pt x="14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E760193E-33B9-4FDE-ABED-DC5737116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34376" y="5953125"/>
              <a:ext cx="625475" cy="409575"/>
            </a:xfrm>
            <a:custGeom>
              <a:avLst/>
              <a:gdLst>
                <a:gd name="T0" fmla="*/ 0 w 270"/>
                <a:gd name="T1" fmla="*/ 0 h 176"/>
                <a:gd name="T2" fmla="*/ 31 w 270"/>
                <a:gd name="T3" fmla="*/ 26 h 176"/>
                <a:gd name="T4" fmla="*/ 47 w 270"/>
                <a:gd name="T5" fmla="*/ 38 h 176"/>
                <a:gd name="T6" fmla="*/ 63 w 270"/>
                <a:gd name="T7" fmla="*/ 51 h 176"/>
                <a:gd name="T8" fmla="*/ 80 w 270"/>
                <a:gd name="T9" fmla="*/ 63 h 176"/>
                <a:gd name="T10" fmla="*/ 96 w 270"/>
                <a:gd name="T11" fmla="*/ 75 h 176"/>
                <a:gd name="T12" fmla="*/ 112 w 270"/>
                <a:gd name="T13" fmla="*/ 87 h 176"/>
                <a:gd name="T14" fmla="*/ 129 w 270"/>
                <a:gd name="T15" fmla="*/ 98 h 176"/>
                <a:gd name="T16" fmla="*/ 146 w 270"/>
                <a:gd name="T17" fmla="*/ 110 h 176"/>
                <a:gd name="T18" fmla="*/ 154 w 270"/>
                <a:gd name="T19" fmla="*/ 115 h 176"/>
                <a:gd name="T20" fmla="*/ 163 w 270"/>
                <a:gd name="T21" fmla="*/ 120 h 176"/>
                <a:gd name="T22" fmla="*/ 180 w 270"/>
                <a:gd name="T23" fmla="*/ 131 h 176"/>
                <a:gd name="T24" fmla="*/ 197 w 270"/>
                <a:gd name="T25" fmla="*/ 141 h 176"/>
                <a:gd name="T26" fmla="*/ 270 w 270"/>
                <a:gd name="T27" fmla="*/ 176 h 176"/>
                <a:gd name="T28" fmla="*/ 195 w 270"/>
                <a:gd name="T29" fmla="*/ 146 h 176"/>
                <a:gd name="T30" fmla="*/ 125 w 270"/>
                <a:gd name="T31" fmla="*/ 104 h 176"/>
                <a:gd name="T32" fmla="*/ 60 w 270"/>
                <a:gd name="T33" fmla="*/ 55 h 176"/>
                <a:gd name="T34" fmla="*/ 0 w 270"/>
                <a:gd name="T3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176">
                  <a:moveTo>
                    <a:pt x="0" y="0"/>
                  </a:moveTo>
                  <a:cubicBezTo>
                    <a:pt x="10" y="9"/>
                    <a:pt x="21" y="17"/>
                    <a:pt x="31" y="26"/>
                  </a:cubicBezTo>
                  <a:cubicBezTo>
                    <a:pt x="37" y="30"/>
                    <a:pt x="42" y="34"/>
                    <a:pt x="47" y="38"/>
                  </a:cubicBezTo>
                  <a:cubicBezTo>
                    <a:pt x="53" y="42"/>
                    <a:pt x="58" y="47"/>
                    <a:pt x="63" y="51"/>
                  </a:cubicBezTo>
                  <a:cubicBezTo>
                    <a:pt x="69" y="55"/>
                    <a:pt x="74" y="59"/>
                    <a:pt x="80" y="63"/>
                  </a:cubicBezTo>
                  <a:cubicBezTo>
                    <a:pt x="85" y="67"/>
                    <a:pt x="90" y="71"/>
                    <a:pt x="96" y="75"/>
                  </a:cubicBezTo>
                  <a:cubicBezTo>
                    <a:pt x="112" y="87"/>
                    <a:pt x="112" y="87"/>
                    <a:pt x="112" y="8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34" y="102"/>
                    <a:pt x="140" y="106"/>
                    <a:pt x="146" y="110"/>
                  </a:cubicBezTo>
                  <a:cubicBezTo>
                    <a:pt x="154" y="115"/>
                    <a:pt x="154" y="115"/>
                    <a:pt x="154" y="115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8" y="124"/>
                    <a:pt x="174" y="128"/>
                    <a:pt x="180" y="13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221" y="154"/>
                    <a:pt x="245" y="166"/>
                    <a:pt x="270" y="176"/>
                  </a:cubicBezTo>
                  <a:cubicBezTo>
                    <a:pt x="244" y="169"/>
                    <a:pt x="219" y="159"/>
                    <a:pt x="195" y="146"/>
                  </a:cubicBezTo>
                  <a:cubicBezTo>
                    <a:pt x="170" y="134"/>
                    <a:pt x="147" y="119"/>
                    <a:pt x="125" y="104"/>
                  </a:cubicBezTo>
                  <a:cubicBezTo>
                    <a:pt x="102" y="89"/>
                    <a:pt x="81" y="72"/>
                    <a:pt x="60" y="55"/>
                  </a:cubicBezTo>
                  <a:cubicBezTo>
                    <a:pt x="39" y="38"/>
                    <a:pt x="19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863E38AC-BD4D-489E-9816-8B02AC2A0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0901" y="7165975"/>
              <a:ext cx="569913" cy="327025"/>
            </a:xfrm>
            <a:custGeom>
              <a:avLst/>
              <a:gdLst>
                <a:gd name="T0" fmla="*/ 0 w 246"/>
                <a:gd name="T1" fmla="*/ 0 h 141"/>
                <a:gd name="T2" fmla="*/ 50 w 246"/>
                <a:gd name="T3" fmla="*/ 52 h 141"/>
                <a:gd name="T4" fmla="*/ 57 w 246"/>
                <a:gd name="T5" fmla="*/ 58 h 141"/>
                <a:gd name="T6" fmla="*/ 64 w 246"/>
                <a:gd name="T7" fmla="*/ 64 h 141"/>
                <a:gd name="T8" fmla="*/ 79 w 246"/>
                <a:gd name="T9" fmla="*/ 74 h 141"/>
                <a:gd name="T10" fmla="*/ 94 w 246"/>
                <a:gd name="T11" fmla="*/ 84 h 141"/>
                <a:gd name="T12" fmla="*/ 109 w 246"/>
                <a:gd name="T13" fmla="*/ 93 h 141"/>
                <a:gd name="T14" fmla="*/ 126 w 246"/>
                <a:gd name="T15" fmla="*/ 101 h 141"/>
                <a:gd name="T16" fmla="*/ 134 w 246"/>
                <a:gd name="T17" fmla="*/ 106 h 141"/>
                <a:gd name="T18" fmla="*/ 142 w 246"/>
                <a:gd name="T19" fmla="*/ 109 h 141"/>
                <a:gd name="T20" fmla="*/ 159 w 246"/>
                <a:gd name="T21" fmla="*/ 116 h 141"/>
                <a:gd name="T22" fmla="*/ 176 w 246"/>
                <a:gd name="T23" fmla="*/ 122 h 141"/>
                <a:gd name="T24" fmla="*/ 184 w 246"/>
                <a:gd name="T25" fmla="*/ 125 h 141"/>
                <a:gd name="T26" fmla="*/ 193 w 246"/>
                <a:gd name="T27" fmla="*/ 128 h 141"/>
                <a:gd name="T28" fmla="*/ 210 w 246"/>
                <a:gd name="T29" fmla="*/ 133 h 141"/>
                <a:gd name="T30" fmla="*/ 246 w 246"/>
                <a:gd name="T31" fmla="*/ 141 h 141"/>
                <a:gd name="T32" fmla="*/ 228 w 246"/>
                <a:gd name="T33" fmla="*/ 139 h 141"/>
                <a:gd name="T34" fmla="*/ 218 w 246"/>
                <a:gd name="T35" fmla="*/ 138 h 141"/>
                <a:gd name="T36" fmla="*/ 209 w 246"/>
                <a:gd name="T37" fmla="*/ 136 h 141"/>
                <a:gd name="T38" fmla="*/ 192 w 246"/>
                <a:gd name="T39" fmla="*/ 132 h 141"/>
                <a:gd name="T40" fmla="*/ 183 w 246"/>
                <a:gd name="T41" fmla="*/ 130 h 141"/>
                <a:gd name="T42" fmla="*/ 174 w 246"/>
                <a:gd name="T43" fmla="*/ 128 h 141"/>
                <a:gd name="T44" fmla="*/ 156 w 246"/>
                <a:gd name="T45" fmla="*/ 122 h 141"/>
                <a:gd name="T46" fmla="*/ 139 w 246"/>
                <a:gd name="T47" fmla="*/ 115 h 141"/>
                <a:gd name="T48" fmla="*/ 131 w 246"/>
                <a:gd name="T49" fmla="*/ 112 h 141"/>
                <a:gd name="T50" fmla="*/ 122 w 246"/>
                <a:gd name="T51" fmla="*/ 108 h 141"/>
                <a:gd name="T52" fmla="*/ 106 w 246"/>
                <a:gd name="T53" fmla="*/ 99 h 141"/>
                <a:gd name="T54" fmla="*/ 46 w 246"/>
                <a:gd name="T55" fmla="*/ 57 h 141"/>
                <a:gd name="T56" fmla="*/ 0 w 246"/>
                <a:gd name="T5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6" h="141">
                  <a:moveTo>
                    <a:pt x="0" y="0"/>
                  </a:moveTo>
                  <a:cubicBezTo>
                    <a:pt x="14" y="20"/>
                    <a:pt x="32" y="37"/>
                    <a:pt x="50" y="52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9" y="60"/>
                    <a:pt x="62" y="62"/>
                    <a:pt x="64" y="64"/>
                  </a:cubicBezTo>
                  <a:cubicBezTo>
                    <a:pt x="69" y="67"/>
                    <a:pt x="74" y="71"/>
                    <a:pt x="79" y="74"/>
                  </a:cubicBezTo>
                  <a:cubicBezTo>
                    <a:pt x="84" y="77"/>
                    <a:pt x="89" y="81"/>
                    <a:pt x="94" y="84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15" y="96"/>
                    <a:pt x="120" y="99"/>
                    <a:pt x="126" y="101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7" y="111"/>
                    <a:pt x="153" y="114"/>
                    <a:pt x="159" y="116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84" y="125"/>
                    <a:pt x="184" y="125"/>
                    <a:pt x="184" y="125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210" y="133"/>
                    <a:pt x="210" y="133"/>
                    <a:pt x="210" y="133"/>
                  </a:cubicBezTo>
                  <a:cubicBezTo>
                    <a:pt x="222" y="136"/>
                    <a:pt x="234" y="138"/>
                    <a:pt x="246" y="141"/>
                  </a:cubicBezTo>
                  <a:cubicBezTo>
                    <a:pt x="240" y="141"/>
                    <a:pt x="234" y="140"/>
                    <a:pt x="228" y="139"/>
                  </a:cubicBezTo>
                  <a:cubicBezTo>
                    <a:pt x="218" y="138"/>
                    <a:pt x="218" y="138"/>
                    <a:pt x="218" y="138"/>
                  </a:cubicBezTo>
                  <a:cubicBezTo>
                    <a:pt x="215" y="138"/>
                    <a:pt x="212" y="137"/>
                    <a:pt x="209" y="136"/>
                  </a:cubicBezTo>
                  <a:cubicBezTo>
                    <a:pt x="192" y="132"/>
                    <a:pt x="192" y="132"/>
                    <a:pt x="192" y="132"/>
                  </a:cubicBezTo>
                  <a:cubicBezTo>
                    <a:pt x="189" y="132"/>
                    <a:pt x="186" y="131"/>
                    <a:pt x="183" y="130"/>
                  </a:cubicBezTo>
                  <a:cubicBezTo>
                    <a:pt x="174" y="128"/>
                    <a:pt x="174" y="128"/>
                    <a:pt x="174" y="128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51" y="120"/>
                    <a:pt x="145" y="118"/>
                    <a:pt x="139" y="115"/>
                  </a:cubicBezTo>
                  <a:cubicBezTo>
                    <a:pt x="131" y="112"/>
                    <a:pt x="131" y="112"/>
                    <a:pt x="131" y="112"/>
                  </a:cubicBezTo>
                  <a:cubicBezTo>
                    <a:pt x="122" y="108"/>
                    <a:pt x="122" y="108"/>
                    <a:pt x="122" y="108"/>
                  </a:cubicBezTo>
                  <a:cubicBezTo>
                    <a:pt x="117" y="105"/>
                    <a:pt x="111" y="102"/>
                    <a:pt x="106" y="99"/>
                  </a:cubicBezTo>
                  <a:cubicBezTo>
                    <a:pt x="85" y="87"/>
                    <a:pt x="64" y="73"/>
                    <a:pt x="46" y="57"/>
                  </a:cubicBezTo>
                  <a:cubicBezTo>
                    <a:pt x="28" y="40"/>
                    <a:pt x="12" y="2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0" name="Freeform 45">
              <a:extLst>
                <a:ext uri="{FF2B5EF4-FFF2-40B4-BE49-F238E27FC236}">
                  <a16:creationId xmlns:a16="http://schemas.microsoft.com/office/drawing/2014/main" id="{0AB93A90-E9A9-4160-A78F-88E561976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7726" y="7442200"/>
              <a:ext cx="612775" cy="266700"/>
            </a:xfrm>
            <a:custGeom>
              <a:avLst/>
              <a:gdLst>
                <a:gd name="T0" fmla="*/ 0 w 264"/>
                <a:gd name="T1" fmla="*/ 0 h 115"/>
                <a:gd name="T2" fmla="*/ 58 w 264"/>
                <a:gd name="T3" fmla="*/ 46 h 115"/>
                <a:gd name="T4" fmla="*/ 122 w 264"/>
                <a:gd name="T5" fmla="*/ 80 h 115"/>
                <a:gd name="T6" fmla="*/ 192 w 264"/>
                <a:gd name="T7" fmla="*/ 103 h 115"/>
                <a:gd name="T8" fmla="*/ 228 w 264"/>
                <a:gd name="T9" fmla="*/ 110 h 115"/>
                <a:gd name="T10" fmla="*/ 246 w 264"/>
                <a:gd name="T11" fmla="*/ 112 h 115"/>
                <a:gd name="T12" fmla="*/ 264 w 264"/>
                <a:gd name="T13" fmla="*/ 115 h 115"/>
                <a:gd name="T14" fmla="*/ 246 w 264"/>
                <a:gd name="T15" fmla="*/ 114 h 115"/>
                <a:gd name="T16" fmla="*/ 227 w 264"/>
                <a:gd name="T17" fmla="*/ 114 h 115"/>
                <a:gd name="T18" fmla="*/ 209 w 264"/>
                <a:gd name="T19" fmla="*/ 112 h 115"/>
                <a:gd name="T20" fmla="*/ 199 w 264"/>
                <a:gd name="T21" fmla="*/ 110 h 115"/>
                <a:gd name="T22" fmla="*/ 190 w 264"/>
                <a:gd name="T23" fmla="*/ 108 h 115"/>
                <a:gd name="T24" fmla="*/ 172 w 264"/>
                <a:gd name="T25" fmla="*/ 104 h 115"/>
                <a:gd name="T26" fmla="*/ 154 w 264"/>
                <a:gd name="T27" fmla="*/ 99 h 115"/>
                <a:gd name="T28" fmla="*/ 150 w 264"/>
                <a:gd name="T29" fmla="*/ 98 h 115"/>
                <a:gd name="T30" fmla="*/ 145 w 264"/>
                <a:gd name="T31" fmla="*/ 97 h 115"/>
                <a:gd name="T32" fmla="*/ 137 w 264"/>
                <a:gd name="T33" fmla="*/ 93 h 115"/>
                <a:gd name="T34" fmla="*/ 119 w 264"/>
                <a:gd name="T35" fmla="*/ 87 h 115"/>
                <a:gd name="T36" fmla="*/ 54 w 264"/>
                <a:gd name="T37" fmla="*/ 50 h 115"/>
                <a:gd name="T38" fmla="*/ 47 w 264"/>
                <a:gd name="T39" fmla="*/ 45 h 115"/>
                <a:gd name="T40" fmla="*/ 40 w 264"/>
                <a:gd name="T41" fmla="*/ 39 h 115"/>
                <a:gd name="T42" fmla="*/ 25 w 264"/>
                <a:gd name="T43" fmla="*/ 27 h 115"/>
                <a:gd name="T44" fmla="*/ 0 w 264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" h="115">
                  <a:moveTo>
                    <a:pt x="0" y="0"/>
                  </a:moveTo>
                  <a:cubicBezTo>
                    <a:pt x="17" y="17"/>
                    <a:pt x="37" y="32"/>
                    <a:pt x="58" y="46"/>
                  </a:cubicBezTo>
                  <a:cubicBezTo>
                    <a:pt x="78" y="59"/>
                    <a:pt x="100" y="71"/>
                    <a:pt x="122" y="80"/>
                  </a:cubicBezTo>
                  <a:cubicBezTo>
                    <a:pt x="145" y="90"/>
                    <a:pt x="168" y="98"/>
                    <a:pt x="192" y="103"/>
                  </a:cubicBezTo>
                  <a:cubicBezTo>
                    <a:pt x="203" y="106"/>
                    <a:pt x="215" y="108"/>
                    <a:pt x="228" y="110"/>
                  </a:cubicBezTo>
                  <a:cubicBezTo>
                    <a:pt x="234" y="111"/>
                    <a:pt x="240" y="112"/>
                    <a:pt x="246" y="112"/>
                  </a:cubicBezTo>
                  <a:cubicBezTo>
                    <a:pt x="252" y="113"/>
                    <a:pt x="258" y="114"/>
                    <a:pt x="264" y="115"/>
                  </a:cubicBezTo>
                  <a:cubicBezTo>
                    <a:pt x="258" y="115"/>
                    <a:pt x="252" y="115"/>
                    <a:pt x="246" y="114"/>
                  </a:cubicBezTo>
                  <a:cubicBezTo>
                    <a:pt x="239" y="114"/>
                    <a:pt x="233" y="114"/>
                    <a:pt x="227" y="114"/>
                  </a:cubicBezTo>
                  <a:cubicBezTo>
                    <a:pt x="209" y="112"/>
                    <a:pt x="209" y="112"/>
                    <a:pt x="209" y="112"/>
                  </a:cubicBezTo>
                  <a:cubicBezTo>
                    <a:pt x="206" y="111"/>
                    <a:pt x="203" y="111"/>
                    <a:pt x="199" y="110"/>
                  </a:cubicBezTo>
                  <a:cubicBezTo>
                    <a:pt x="190" y="108"/>
                    <a:pt x="190" y="108"/>
                    <a:pt x="190" y="108"/>
                  </a:cubicBezTo>
                  <a:cubicBezTo>
                    <a:pt x="184" y="107"/>
                    <a:pt x="178" y="106"/>
                    <a:pt x="172" y="104"/>
                  </a:cubicBezTo>
                  <a:cubicBezTo>
                    <a:pt x="154" y="99"/>
                    <a:pt x="154" y="99"/>
                    <a:pt x="154" y="99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5" y="97"/>
                    <a:pt x="145" y="97"/>
                    <a:pt x="145" y="97"/>
                  </a:cubicBezTo>
                  <a:cubicBezTo>
                    <a:pt x="137" y="93"/>
                    <a:pt x="137" y="93"/>
                    <a:pt x="137" y="93"/>
                  </a:cubicBezTo>
                  <a:cubicBezTo>
                    <a:pt x="131" y="91"/>
                    <a:pt x="125" y="89"/>
                    <a:pt x="119" y="87"/>
                  </a:cubicBezTo>
                  <a:cubicBezTo>
                    <a:pt x="96" y="77"/>
                    <a:pt x="75" y="65"/>
                    <a:pt x="54" y="50"/>
                  </a:cubicBezTo>
                  <a:cubicBezTo>
                    <a:pt x="52" y="48"/>
                    <a:pt x="49" y="47"/>
                    <a:pt x="47" y="45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5" y="35"/>
                    <a:pt x="30" y="31"/>
                    <a:pt x="25" y="27"/>
                  </a:cubicBezTo>
                  <a:cubicBezTo>
                    <a:pt x="16" y="19"/>
                    <a:pt x="7" y="1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1" name="Freeform 46">
              <a:extLst>
                <a:ext uri="{FF2B5EF4-FFF2-40B4-BE49-F238E27FC236}">
                  <a16:creationId xmlns:a16="http://schemas.microsoft.com/office/drawing/2014/main" id="{EA156628-102D-4014-898A-03BBB6162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7251" y="6719888"/>
              <a:ext cx="1149350" cy="1985963"/>
            </a:xfrm>
            <a:custGeom>
              <a:avLst/>
              <a:gdLst>
                <a:gd name="T0" fmla="*/ 396 w 495"/>
                <a:gd name="T1" fmla="*/ 365 h 855"/>
                <a:gd name="T2" fmla="*/ 413 w 495"/>
                <a:gd name="T3" fmla="*/ 821 h 855"/>
                <a:gd name="T4" fmla="*/ 99 w 495"/>
                <a:gd name="T5" fmla="*/ 490 h 855"/>
                <a:gd name="T6" fmla="*/ 82 w 495"/>
                <a:gd name="T7" fmla="*/ 34 h 855"/>
                <a:gd name="T8" fmla="*/ 396 w 495"/>
                <a:gd name="T9" fmla="*/ 365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5" h="855">
                  <a:moveTo>
                    <a:pt x="396" y="365"/>
                  </a:moveTo>
                  <a:cubicBezTo>
                    <a:pt x="488" y="582"/>
                    <a:pt x="495" y="786"/>
                    <a:pt x="413" y="821"/>
                  </a:cubicBezTo>
                  <a:cubicBezTo>
                    <a:pt x="331" y="855"/>
                    <a:pt x="190" y="707"/>
                    <a:pt x="99" y="490"/>
                  </a:cubicBezTo>
                  <a:cubicBezTo>
                    <a:pt x="8" y="273"/>
                    <a:pt x="0" y="69"/>
                    <a:pt x="82" y="34"/>
                  </a:cubicBezTo>
                  <a:cubicBezTo>
                    <a:pt x="164" y="0"/>
                    <a:pt x="305" y="148"/>
                    <a:pt x="396" y="365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2" name="Freeform 47">
              <a:extLst>
                <a:ext uri="{FF2B5EF4-FFF2-40B4-BE49-F238E27FC236}">
                  <a16:creationId xmlns:a16="http://schemas.microsoft.com/office/drawing/2014/main" id="{33512D95-2E29-4597-8CFC-661B6D91C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9376" y="6103938"/>
              <a:ext cx="1301750" cy="2617788"/>
            </a:xfrm>
            <a:custGeom>
              <a:avLst/>
              <a:gdLst>
                <a:gd name="T0" fmla="*/ 482 w 561"/>
                <a:gd name="T1" fmla="*/ 617 h 1127"/>
                <a:gd name="T2" fmla="*/ 138 w 561"/>
                <a:gd name="T3" fmla="*/ 1097 h 1127"/>
                <a:gd name="T4" fmla="*/ 79 w 561"/>
                <a:gd name="T5" fmla="*/ 510 h 1127"/>
                <a:gd name="T6" fmla="*/ 422 w 561"/>
                <a:gd name="T7" fmla="*/ 30 h 1127"/>
                <a:gd name="T8" fmla="*/ 482 w 561"/>
                <a:gd name="T9" fmla="*/ 617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1127">
                  <a:moveTo>
                    <a:pt x="482" y="617"/>
                  </a:moveTo>
                  <a:cubicBezTo>
                    <a:pt x="404" y="912"/>
                    <a:pt x="250" y="1127"/>
                    <a:pt x="138" y="1097"/>
                  </a:cubicBezTo>
                  <a:cubicBezTo>
                    <a:pt x="27" y="1067"/>
                    <a:pt x="0" y="804"/>
                    <a:pt x="79" y="510"/>
                  </a:cubicBezTo>
                  <a:cubicBezTo>
                    <a:pt x="157" y="215"/>
                    <a:pt x="311" y="0"/>
                    <a:pt x="422" y="30"/>
                  </a:cubicBezTo>
                  <a:cubicBezTo>
                    <a:pt x="534" y="60"/>
                    <a:pt x="561" y="322"/>
                    <a:pt x="482" y="617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3" name="Freeform 48">
              <a:extLst>
                <a:ext uri="{FF2B5EF4-FFF2-40B4-BE49-F238E27FC236}">
                  <a16:creationId xmlns:a16="http://schemas.microsoft.com/office/drawing/2014/main" id="{9F0ED3DC-ED26-4B74-BEF9-B864DFD6E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28076" y="6302375"/>
              <a:ext cx="1174750" cy="2165350"/>
            </a:xfrm>
            <a:custGeom>
              <a:avLst/>
              <a:gdLst>
                <a:gd name="T0" fmla="*/ 0 w 506"/>
                <a:gd name="T1" fmla="*/ 296 h 933"/>
                <a:gd name="T2" fmla="*/ 72 w 506"/>
                <a:gd name="T3" fmla="*/ 452 h 933"/>
                <a:gd name="T4" fmla="*/ 143 w 506"/>
                <a:gd name="T5" fmla="*/ 609 h 933"/>
                <a:gd name="T6" fmla="*/ 215 w 506"/>
                <a:gd name="T7" fmla="*/ 765 h 933"/>
                <a:gd name="T8" fmla="*/ 285 w 506"/>
                <a:gd name="T9" fmla="*/ 922 h 933"/>
                <a:gd name="T10" fmla="*/ 279 w 506"/>
                <a:gd name="T11" fmla="*/ 922 h 933"/>
                <a:gd name="T12" fmla="*/ 307 w 506"/>
                <a:gd name="T13" fmla="*/ 807 h 933"/>
                <a:gd name="T14" fmla="*/ 335 w 506"/>
                <a:gd name="T15" fmla="*/ 691 h 933"/>
                <a:gd name="T16" fmla="*/ 391 w 506"/>
                <a:gd name="T17" fmla="*/ 461 h 933"/>
                <a:gd name="T18" fmla="*/ 448 w 506"/>
                <a:gd name="T19" fmla="*/ 230 h 933"/>
                <a:gd name="T20" fmla="*/ 506 w 506"/>
                <a:gd name="T21" fmla="*/ 0 h 933"/>
                <a:gd name="T22" fmla="*/ 452 w 506"/>
                <a:gd name="T23" fmla="*/ 231 h 933"/>
                <a:gd name="T24" fmla="*/ 397 w 506"/>
                <a:gd name="T25" fmla="*/ 462 h 933"/>
                <a:gd name="T26" fmla="*/ 341 w 506"/>
                <a:gd name="T27" fmla="*/ 693 h 933"/>
                <a:gd name="T28" fmla="*/ 314 w 506"/>
                <a:gd name="T29" fmla="*/ 808 h 933"/>
                <a:gd name="T30" fmla="*/ 285 w 506"/>
                <a:gd name="T31" fmla="*/ 924 h 933"/>
                <a:gd name="T32" fmla="*/ 283 w 506"/>
                <a:gd name="T33" fmla="*/ 933 h 933"/>
                <a:gd name="T34" fmla="*/ 279 w 506"/>
                <a:gd name="T35" fmla="*/ 924 h 933"/>
                <a:gd name="T36" fmla="*/ 209 w 506"/>
                <a:gd name="T37" fmla="*/ 768 h 933"/>
                <a:gd name="T38" fmla="*/ 139 w 506"/>
                <a:gd name="T39" fmla="*/ 611 h 933"/>
                <a:gd name="T40" fmla="*/ 69 w 506"/>
                <a:gd name="T41" fmla="*/ 454 h 933"/>
                <a:gd name="T42" fmla="*/ 0 w 506"/>
                <a:gd name="T43" fmla="*/ 296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6" h="933">
                  <a:moveTo>
                    <a:pt x="0" y="296"/>
                  </a:moveTo>
                  <a:cubicBezTo>
                    <a:pt x="72" y="452"/>
                    <a:pt x="72" y="452"/>
                    <a:pt x="72" y="452"/>
                  </a:cubicBezTo>
                  <a:cubicBezTo>
                    <a:pt x="96" y="504"/>
                    <a:pt x="120" y="557"/>
                    <a:pt x="143" y="609"/>
                  </a:cubicBezTo>
                  <a:cubicBezTo>
                    <a:pt x="215" y="765"/>
                    <a:pt x="215" y="765"/>
                    <a:pt x="215" y="765"/>
                  </a:cubicBezTo>
                  <a:cubicBezTo>
                    <a:pt x="285" y="922"/>
                    <a:pt x="285" y="922"/>
                    <a:pt x="285" y="922"/>
                  </a:cubicBezTo>
                  <a:cubicBezTo>
                    <a:pt x="279" y="922"/>
                    <a:pt x="279" y="922"/>
                    <a:pt x="279" y="922"/>
                  </a:cubicBezTo>
                  <a:cubicBezTo>
                    <a:pt x="307" y="807"/>
                    <a:pt x="307" y="807"/>
                    <a:pt x="307" y="807"/>
                  </a:cubicBezTo>
                  <a:cubicBezTo>
                    <a:pt x="335" y="691"/>
                    <a:pt x="335" y="691"/>
                    <a:pt x="335" y="691"/>
                  </a:cubicBezTo>
                  <a:cubicBezTo>
                    <a:pt x="391" y="461"/>
                    <a:pt x="391" y="461"/>
                    <a:pt x="391" y="461"/>
                  </a:cubicBezTo>
                  <a:cubicBezTo>
                    <a:pt x="448" y="230"/>
                    <a:pt x="448" y="230"/>
                    <a:pt x="448" y="230"/>
                  </a:cubicBezTo>
                  <a:cubicBezTo>
                    <a:pt x="506" y="0"/>
                    <a:pt x="506" y="0"/>
                    <a:pt x="506" y="0"/>
                  </a:cubicBezTo>
                  <a:cubicBezTo>
                    <a:pt x="452" y="231"/>
                    <a:pt x="452" y="231"/>
                    <a:pt x="452" y="231"/>
                  </a:cubicBezTo>
                  <a:cubicBezTo>
                    <a:pt x="397" y="462"/>
                    <a:pt x="397" y="462"/>
                    <a:pt x="397" y="462"/>
                  </a:cubicBezTo>
                  <a:cubicBezTo>
                    <a:pt x="341" y="693"/>
                    <a:pt x="341" y="693"/>
                    <a:pt x="341" y="693"/>
                  </a:cubicBezTo>
                  <a:cubicBezTo>
                    <a:pt x="314" y="808"/>
                    <a:pt x="314" y="808"/>
                    <a:pt x="314" y="808"/>
                  </a:cubicBezTo>
                  <a:cubicBezTo>
                    <a:pt x="285" y="924"/>
                    <a:pt x="285" y="924"/>
                    <a:pt x="285" y="924"/>
                  </a:cubicBezTo>
                  <a:cubicBezTo>
                    <a:pt x="283" y="933"/>
                    <a:pt x="283" y="933"/>
                    <a:pt x="283" y="933"/>
                  </a:cubicBezTo>
                  <a:cubicBezTo>
                    <a:pt x="279" y="924"/>
                    <a:pt x="279" y="924"/>
                    <a:pt x="279" y="924"/>
                  </a:cubicBezTo>
                  <a:cubicBezTo>
                    <a:pt x="209" y="768"/>
                    <a:pt x="209" y="768"/>
                    <a:pt x="209" y="768"/>
                  </a:cubicBezTo>
                  <a:cubicBezTo>
                    <a:pt x="139" y="611"/>
                    <a:pt x="139" y="611"/>
                    <a:pt x="139" y="611"/>
                  </a:cubicBezTo>
                  <a:cubicBezTo>
                    <a:pt x="116" y="558"/>
                    <a:pt x="92" y="506"/>
                    <a:pt x="69" y="454"/>
                  </a:cubicBezTo>
                  <a:lnTo>
                    <a:pt x="0" y="2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4" name="Freeform 49">
              <a:extLst>
                <a:ext uri="{FF2B5EF4-FFF2-40B4-BE49-F238E27FC236}">
                  <a16:creationId xmlns:a16="http://schemas.microsoft.com/office/drawing/2014/main" id="{55CF0B7E-53AA-48F6-A084-13958C385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96401" y="7458075"/>
              <a:ext cx="204788" cy="504825"/>
            </a:xfrm>
            <a:custGeom>
              <a:avLst/>
              <a:gdLst>
                <a:gd name="T0" fmla="*/ 0 w 88"/>
                <a:gd name="T1" fmla="*/ 0 h 217"/>
                <a:gd name="T2" fmla="*/ 18 w 88"/>
                <a:gd name="T3" fmla="*/ 56 h 217"/>
                <a:gd name="T4" fmla="*/ 37 w 88"/>
                <a:gd name="T5" fmla="*/ 112 h 217"/>
                <a:gd name="T6" fmla="*/ 58 w 88"/>
                <a:gd name="T7" fmla="*/ 167 h 217"/>
                <a:gd name="T8" fmla="*/ 88 w 88"/>
                <a:gd name="T9" fmla="*/ 217 h 217"/>
                <a:gd name="T10" fmla="*/ 53 w 88"/>
                <a:gd name="T11" fmla="*/ 169 h 217"/>
                <a:gd name="T12" fmla="*/ 30 w 88"/>
                <a:gd name="T13" fmla="*/ 114 h 217"/>
                <a:gd name="T14" fmla="*/ 13 w 88"/>
                <a:gd name="T15" fmla="*/ 58 h 217"/>
                <a:gd name="T16" fmla="*/ 0 w 88"/>
                <a:gd name="T1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17">
                  <a:moveTo>
                    <a:pt x="0" y="0"/>
                  </a:moveTo>
                  <a:cubicBezTo>
                    <a:pt x="6" y="19"/>
                    <a:pt x="12" y="37"/>
                    <a:pt x="18" y="56"/>
                  </a:cubicBezTo>
                  <a:cubicBezTo>
                    <a:pt x="24" y="75"/>
                    <a:pt x="30" y="93"/>
                    <a:pt x="37" y="112"/>
                  </a:cubicBezTo>
                  <a:cubicBezTo>
                    <a:pt x="43" y="130"/>
                    <a:pt x="50" y="149"/>
                    <a:pt x="58" y="167"/>
                  </a:cubicBezTo>
                  <a:cubicBezTo>
                    <a:pt x="66" y="184"/>
                    <a:pt x="75" y="202"/>
                    <a:pt x="88" y="217"/>
                  </a:cubicBezTo>
                  <a:cubicBezTo>
                    <a:pt x="73" y="204"/>
                    <a:pt x="62" y="187"/>
                    <a:pt x="53" y="169"/>
                  </a:cubicBezTo>
                  <a:cubicBezTo>
                    <a:pt x="44" y="151"/>
                    <a:pt x="37" y="133"/>
                    <a:pt x="30" y="114"/>
                  </a:cubicBezTo>
                  <a:cubicBezTo>
                    <a:pt x="24" y="96"/>
                    <a:pt x="18" y="77"/>
                    <a:pt x="13" y="58"/>
                  </a:cubicBezTo>
                  <a:cubicBezTo>
                    <a:pt x="8" y="39"/>
                    <a:pt x="3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5" name="Freeform 50">
              <a:extLst>
                <a:ext uri="{FF2B5EF4-FFF2-40B4-BE49-F238E27FC236}">
                  <a16:creationId xmlns:a16="http://schemas.microsoft.com/office/drawing/2014/main" id="{8A8F89B0-0F9A-4922-9BCE-614EDF817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7364" y="7232650"/>
              <a:ext cx="179388" cy="496888"/>
            </a:xfrm>
            <a:custGeom>
              <a:avLst/>
              <a:gdLst>
                <a:gd name="T0" fmla="*/ 0 w 77"/>
                <a:gd name="T1" fmla="*/ 0 h 214"/>
                <a:gd name="T2" fmla="*/ 17 w 77"/>
                <a:gd name="T3" fmla="*/ 55 h 214"/>
                <a:gd name="T4" fmla="*/ 34 w 77"/>
                <a:gd name="T5" fmla="*/ 109 h 214"/>
                <a:gd name="T6" fmla="*/ 52 w 77"/>
                <a:gd name="T7" fmla="*/ 163 h 214"/>
                <a:gd name="T8" fmla="*/ 77 w 77"/>
                <a:gd name="T9" fmla="*/ 214 h 214"/>
                <a:gd name="T10" fmla="*/ 47 w 77"/>
                <a:gd name="T11" fmla="*/ 165 h 214"/>
                <a:gd name="T12" fmla="*/ 27 w 77"/>
                <a:gd name="T13" fmla="*/ 111 h 214"/>
                <a:gd name="T14" fmla="*/ 12 w 77"/>
                <a:gd name="T15" fmla="*/ 56 h 214"/>
                <a:gd name="T16" fmla="*/ 0 w 77"/>
                <a:gd name="T17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214">
                  <a:moveTo>
                    <a:pt x="0" y="0"/>
                  </a:moveTo>
                  <a:cubicBezTo>
                    <a:pt x="6" y="18"/>
                    <a:pt x="11" y="36"/>
                    <a:pt x="17" y="55"/>
                  </a:cubicBezTo>
                  <a:cubicBezTo>
                    <a:pt x="23" y="73"/>
                    <a:pt x="28" y="91"/>
                    <a:pt x="34" y="109"/>
                  </a:cubicBezTo>
                  <a:cubicBezTo>
                    <a:pt x="40" y="127"/>
                    <a:pt x="46" y="145"/>
                    <a:pt x="52" y="163"/>
                  </a:cubicBezTo>
                  <a:cubicBezTo>
                    <a:pt x="59" y="180"/>
                    <a:pt x="67" y="198"/>
                    <a:pt x="77" y="214"/>
                  </a:cubicBezTo>
                  <a:cubicBezTo>
                    <a:pt x="64" y="199"/>
                    <a:pt x="55" y="182"/>
                    <a:pt x="47" y="165"/>
                  </a:cubicBezTo>
                  <a:cubicBezTo>
                    <a:pt x="39" y="147"/>
                    <a:pt x="33" y="129"/>
                    <a:pt x="27" y="111"/>
                  </a:cubicBezTo>
                  <a:cubicBezTo>
                    <a:pt x="21" y="93"/>
                    <a:pt x="16" y="75"/>
                    <a:pt x="12" y="56"/>
                  </a:cubicBezTo>
                  <a:cubicBezTo>
                    <a:pt x="7" y="38"/>
                    <a:pt x="3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540D68A5-DE8F-4872-BB32-5456C6502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63089" y="6745288"/>
              <a:ext cx="203200" cy="530225"/>
            </a:xfrm>
            <a:custGeom>
              <a:avLst/>
              <a:gdLst>
                <a:gd name="T0" fmla="*/ 0 w 87"/>
                <a:gd name="T1" fmla="*/ 0 h 228"/>
                <a:gd name="T2" fmla="*/ 18 w 87"/>
                <a:gd name="T3" fmla="*/ 58 h 228"/>
                <a:gd name="T4" fmla="*/ 37 w 87"/>
                <a:gd name="T5" fmla="*/ 117 h 228"/>
                <a:gd name="T6" fmla="*/ 58 w 87"/>
                <a:gd name="T7" fmla="*/ 174 h 228"/>
                <a:gd name="T8" fmla="*/ 64 w 87"/>
                <a:gd name="T9" fmla="*/ 188 h 228"/>
                <a:gd name="T10" fmla="*/ 71 w 87"/>
                <a:gd name="T11" fmla="*/ 202 h 228"/>
                <a:gd name="T12" fmla="*/ 87 w 87"/>
                <a:gd name="T13" fmla="*/ 228 h 228"/>
                <a:gd name="T14" fmla="*/ 53 w 87"/>
                <a:gd name="T15" fmla="*/ 177 h 228"/>
                <a:gd name="T16" fmla="*/ 30 w 87"/>
                <a:gd name="T17" fmla="*/ 119 h 228"/>
                <a:gd name="T18" fmla="*/ 13 w 87"/>
                <a:gd name="T19" fmla="*/ 60 h 228"/>
                <a:gd name="T20" fmla="*/ 0 w 87"/>
                <a:gd name="T21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228">
                  <a:moveTo>
                    <a:pt x="0" y="0"/>
                  </a:moveTo>
                  <a:cubicBezTo>
                    <a:pt x="6" y="19"/>
                    <a:pt x="12" y="39"/>
                    <a:pt x="18" y="58"/>
                  </a:cubicBezTo>
                  <a:cubicBezTo>
                    <a:pt x="24" y="78"/>
                    <a:pt x="30" y="97"/>
                    <a:pt x="37" y="117"/>
                  </a:cubicBezTo>
                  <a:cubicBezTo>
                    <a:pt x="43" y="136"/>
                    <a:pt x="50" y="155"/>
                    <a:pt x="58" y="174"/>
                  </a:cubicBezTo>
                  <a:cubicBezTo>
                    <a:pt x="60" y="179"/>
                    <a:pt x="62" y="184"/>
                    <a:pt x="64" y="188"/>
                  </a:cubicBezTo>
                  <a:cubicBezTo>
                    <a:pt x="67" y="193"/>
                    <a:pt x="69" y="197"/>
                    <a:pt x="71" y="202"/>
                  </a:cubicBezTo>
                  <a:cubicBezTo>
                    <a:pt x="76" y="211"/>
                    <a:pt x="81" y="220"/>
                    <a:pt x="87" y="228"/>
                  </a:cubicBezTo>
                  <a:cubicBezTo>
                    <a:pt x="73" y="213"/>
                    <a:pt x="62" y="195"/>
                    <a:pt x="53" y="177"/>
                  </a:cubicBezTo>
                  <a:cubicBezTo>
                    <a:pt x="44" y="158"/>
                    <a:pt x="37" y="139"/>
                    <a:pt x="30" y="119"/>
                  </a:cubicBezTo>
                  <a:cubicBezTo>
                    <a:pt x="24" y="100"/>
                    <a:pt x="18" y="80"/>
                    <a:pt x="13" y="60"/>
                  </a:cubicBezTo>
                  <a:cubicBezTo>
                    <a:pt x="8" y="40"/>
                    <a:pt x="4" y="2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71E35BC0-42E3-4F5E-88CC-93B4350C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26614" y="6675438"/>
              <a:ext cx="368300" cy="354013"/>
            </a:xfrm>
            <a:custGeom>
              <a:avLst/>
              <a:gdLst>
                <a:gd name="T0" fmla="*/ 0 w 159"/>
                <a:gd name="T1" fmla="*/ 152 h 152"/>
                <a:gd name="T2" fmla="*/ 43 w 159"/>
                <a:gd name="T3" fmla="*/ 117 h 152"/>
                <a:gd name="T4" fmla="*/ 82 w 159"/>
                <a:gd name="T5" fmla="*/ 79 h 152"/>
                <a:gd name="T6" fmla="*/ 120 w 159"/>
                <a:gd name="T7" fmla="*/ 39 h 152"/>
                <a:gd name="T8" fmla="*/ 159 w 159"/>
                <a:gd name="T9" fmla="*/ 0 h 152"/>
                <a:gd name="T10" fmla="*/ 124 w 159"/>
                <a:gd name="T11" fmla="*/ 43 h 152"/>
                <a:gd name="T12" fmla="*/ 87 w 159"/>
                <a:gd name="T13" fmla="*/ 84 h 152"/>
                <a:gd name="T14" fmla="*/ 46 w 159"/>
                <a:gd name="T15" fmla="*/ 121 h 152"/>
                <a:gd name="T16" fmla="*/ 0 w 15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152">
                  <a:moveTo>
                    <a:pt x="0" y="152"/>
                  </a:moveTo>
                  <a:cubicBezTo>
                    <a:pt x="15" y="141"/>
                    <a:pt x="29" y="130"/>
                    <a:pt x="43" y="117"/>
                  </a:cubicBezTo>
                  <a:cubicBezTo>
                    <a:pt x="56" y="105"/>
                    <a:pt x="69" y="92"/>
                    <a:pt x="82" y="79"/>
                  </a:cubicBezTo>
                  <a:cubicBezTo>
                    <a:pt x="95" y="66"/>
                    <a:pt x="107" y="53"/>
                    <a:pt x="120" y="39"/>
                  </a:cubicBezTo>
                  <a:cubicBezTo>
                    <a:pt x="133" y="26"/>
                    <a:pt x="146" y="13"/>
                    <a:pt x="159" y="0"/>
                  </a:cubicBezTo>
                  <a:cubicBezTo>
                    <a:pt x="148" y="15"/>
                    <a:pt x="136" y="29"/>
                    <a:pt x="124" y="43"/>
                  </a:cubicBezTo>
                  <a:cubicBezTo>
                    <a:pt x="112" y="57"/>
                    <a:pt x="100" y="71"/>
                    <a:pt x="87" y="84"/>
                  </a:cubicBezTo>
                  <a:cubicBezTo>
                    <a:pt x="74" y="97"/>
                    <a:pt x="61" y="110"/>
                    <a:pt x="46" y="121"/>
                  </a:cubicBezTo>
                  <a:cubicBezTo>
                    <a:pt x="32" y="133"/>
                    <a:pt x="17" y="144"/>
                    <a:pt x="0" y="1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55964501-1E96-4B04-917E-DC68C2DDE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05964" y="7253288"/>
              <a:ext cx="444500" cy="276225"/>
            </a:xfrm>
            <a:custGeom>
              <a:avLst/>
              <a:gdLst>
                <a:gd name="T0" fmla="*/ 0 w 192"/>
                <a:gd name="T1" fmla="*/ 119 h 119"/>
                <a:gd name="T2" fmla="*/ 50 w 192"/>
                <a:gd name="T3" fmla="*/ 93 h 119"/>
                <a:gd name="T4" fmla="*/ 97 w 192"/>
                <a:gd name="T5" fmla="*/ 62 h 119"/>
                <a:gd name="T6" fmla="*/ 144 w 192"/>
                <a:gd name="T7" fmla="*/ 31 h 119"/>
                <a:gd name="T8" fmla="*/ 192 w 192"/>
                <a:gd name="T9" fmla="*/ 0 h 119"/>
                <a:gd name="T10" fmla="*/ 147 w 192"/>
                <a:gd name="T11" fmla="*/ 35 h 119"/>
                <a:gd name="T12" fmla="*/ 101 w 192"/>
                <a:gd name="T13" fmla="*/ 68 h 119"/>
                <a:gd name="T14" fmla="*/ 53 w 192"/>
                <a:gd name="T15" fmla="*/ 98 h 119"/>
                <a:gd name="T16" fmla="*/ 0 w 192"/>
                <a:gd name="T1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119">
                  <a:moveTo>
                    <a:pt x="0" y="119"/>
                  </a:moveTo>
                  <a:cubicBezTo>
                    <a:pt x="17" y="112"/>
                    <a:pt x="34" y="103"/>
                    <a:pt x="50" y="93"/>
                  </a:cubicBezTo>
                  <a:cubicBezTo>
                    <a:pt x="66" y="83"/>
                    <a:pt x="82" y="73"/>
                    <a:pt x="97" y="62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60" y="20"/>
                    <a:pt x="175" y="10"/>
                    <a:pt x="192" y="0"/>
                  </a:cubicBezTo>
                  <a:cubicBezTo>
                    <a:pt x="177" y="12"/>
                    <a:pt x="162" y="24"/>
                    <a:pt x="147" y="35"/>
                  </a:cubicBezTo>
                  <a:cubicBezTo>
                    <a:pt x="132" y="47"/>
                    <a:pt x="117" y="58"/>
                    <a:pt x="101" y="68"/>
                  </a:cubicBezTo>
                  <a:cubicBezTo>
                    <a:pt x="85" y="79"/>
                    <a:pt x="69" y="89"/>
                    <a:pt x="53" y="98"/>
                  </a:cubicBezTo>
                  <a:cubicBezTo>
                    <a:pt x="36" y="107"/>
                    <a:pt x="18" y="115"/>
                    <a:pt x="0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78B1BAC8-C405-4A7E-A889-5BDAF0008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1351" y="7573963"/>
              <a:ext cx="398463" cy="263525"/>
            </a:xfrm>
            <a:custGeom>
              <a:avLst/>
              <a:gdLst>
                <a:gd name="T0" fmla="*/ 0 w 172"/>
                <a:gd name="T1" fmla="*/ 113 h 113"/>
                <a:gd name="T2" fmla="*/ 23 w 172"/>
                <a:gd name="T3" fmla="*/ 104 h 113"/>
                <a:gd name="T4" fmla="*/ 35 w 172"/>
                <a:gd name="T5" fmla="*/ 97 h 113"/>
                <a:gd name="T6" fmla="*/ 45 w 172"/>
                <a:gd name="T7" fmla="*/ 90 h 113"/>
                <a:gd name="T8" fmla="*/ 88 w 172"/>
                <a:gd name="T9" fmla="*/ 60 h 113"/>
                <a:gd name="T10" fmla="*/ 129 w 172"/>
                <a:gd name="T11" fmla="*/ 30 h 113"/>
                <a:gd name="T12" fmla="*/ 172 w 172"/>
                <a:gd name="T13" fmla="*/ 0 h 113"/>
                <a:gd name="T14" fmla="*/ 133 w 172"/>
                <a:gd name="T15" fmla="*/ 34 h 113"/>
                <a:gd name="T16" fmla="*/ 92 w 172"/>
                <a:gd name="T17" fmla="*/ 66 h 113"/>
                <a:gd name="T18" fmla="*/ 48 w 172"/>
                <a:gd name="T19" fmla="*/ 95 h 113"/>
                <a:gd name="T20" fmla="*/ 37 w 172"/>
                <a:gd name="T21" fmla="*/ 101 h 113"/>
                <a:gd name="T22" fmla="*/ 25 w 172"/>
                <a:gd name="T23" fmla="*/ 107 h 113"/>
                <a:gd name="T24" fmla="*/ 0 w 172"/>
                <a:gd name="T25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2" h="113">
                  <a:moveTo>
                    <a:pt x="0" y="113"/>
                  </a:moveTo>
                  <a:cubicBezTo>
                    <a:pt x="8" y="112"/>
                    <a:pt x="16" y="108"/>
                    <a:pt x="23" y="104"/>
                  </a:cubicBezTo>
                  <a:cubicBezTo>
                    <a:pt x="27" y="102"/>
                    <a:pt x="31" y="100"/>
                    <a:pt x="35" y="97"/>
                  </a:cubicBezTo>
                  <a:cubicBezTo>
                    <a:pt x="38" y="95"/>
                    <a:pt x="42" y="93"/>
                    <a:pt x="45" y="90"/>
                  </a:cubicBezTo>
                  <a:cubicBezTo>
                    <a:pt x="60" y="81"/>
                    <a:pt x="74" y="71"/>
                    <a:pt x="88" y="60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43" y="19"/>
                    <a:pt x="158" y="9"/>
                    <a:pt x="172" y="0"/>
                  </a:cubicBezTo>
                  <a:cubicBezTo>
                    <a:pt x="159" y="12"/>
                    <a:pt x="146" y="23"/>
                    <a:pt x="133" y="34"/>
                  </a:cubicBezTo>
                  <a:cubicBezTo>
                    <a:pt x="120" y="45"/>
                    <a:pt x="106" y="56"/>
                    <a:pt x="92" y="66"/>
                  </a:cubicBezTo>
                  <a:cubicBezTo>
                    <a:pt x="78" y="76"/>
                    <a:pt x="64" y="86"/>
                    <a:pt x="48" y="95"/>
                  </a:cubicBezTo>
                  <a:cubicBezTo>
                    <a:pt x="45" y="97"/>
                    <a:pt x="41" y="99"/>
                    <a:pt x="37" y="101"/>
                  </a:cubicBezTo>
                  <a:cubicBezTo>
                    <a:pt x="33" y="103"/>
                    <a:pt x="29" y="105"/>
                    <a:pt x="25" y="107"/>
                  </a:cubicBezTo>
                  <a:cubicBezTo>
                    <a:pt x="17" y="110"/>
                    <a:pt x="8" y="113"/>
                    <a:pt x="0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1A1415D1-4D32-447C-9331-50C7CBD81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72614" y="7804150"/>
              <a:ext cx="425450" cy="266700"/>
            </a:xfrm>
            <a:custGeom>
              <a:avLst/>
              <a:gdLst>
                <a:gd name="T0" fmla="*/ 0 w 183"/>
                <a:gd name="T1" fmla="*/ 115 h 115"/>
                <a:gd name="T2" fmla="*/ 50 w 183"/>
                <a:gd name="T3" fmla="*/ 93 h 115"/>
                <a:gd name="T4" fmla="*/ 95 w 183"/>
                <a:gd name="T5" fmla="*/ 64 h 115"/>
                <a:gd name="T6" fmla="*/ 139 w 183"/>
                <a:gd name="T7" fmla="*/ 32 h 115"/>
                <a:gd name="T8" fmla="*/ 183 w 183"/>
                <a:gd name="T9" fmla="*/ 0 h 115"/>
                <a:gd name="T10" fmla="*/ 143 w 183"/>
                <a:gd name="T11" fmla="*/ 37 h 115"/>
                <a:gd name="T12" fmla="*/ 99 w 183"/>
                <a:gd name="T13" fmla="*/ 70 h 115"/>
                <a:gd name="T14" fmla="*/ 52 w 183"/>
                <a:gd name="T15" fmla="*/ 98 h 115"/>
                <a:gd name="T16" fmla="*/ 0 w 183"/>
                <a:gd name="T1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15">
                  <a:moveTo>
                    <a:pt x="0" y="115"/>
                  </a:moveTo>
                  <a:cubicBezTo>
                    <a:pt x="18" y="110"/>
                    <a:pt x="34" y="102"/>
                    <a:pt x="50" y="93"/>
                  </a:cubicBezTo>
                  <a:cubicBezTo>
                    <a:pt x="65" y="84"/>
                    <a:pt x="81" y="74"/>
                    <a:pt x="95" y="64"/>
                  </a:cubicBezTo>
                  <a:cubicBezTo>
                    <a:pt x="110" y="54"/>
                    <a:pt x="125" y="43"/>
                    <a:pt x="139" y="32"/>
                  </a:cubicBezTo>
                  <a:cubicBezTo>
                    <a:pt x="154" y="21"/>
                    <a:pt x="169" y="10"/>
                    <a:pt x="183" y="0"/>
                  </a:cubicBezTo>
                  <a:cubicBezTo>
                    <a:pt x="170" y="13"/>
                    <a:pt x="157" y="25"/>
                    <a:pt x="143" y="37"/>
                  </a:cubicBezTo>
                  <a:cubicBezTo>
                    <a:pt x="129" y="48"/>
                    <a:pt x="114" y="59"/>
                    <a:pt x="99" y="70"/>
                  </a:cubicBezTo>
                  <a:cubicBezTo>
                    <a:pt x="84" y="80"/>
                    <a:pt x="69" y="90"/>
                    <a:pt x="52" y="98"/>
                  </a:cubicBezTo>
                  <a:cubicBezTo>
                    <a:pt x="36" y="106"/>
                    <a:pt x="18" y="113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549867A8-FB85-40E0-A977-3D1F67A9D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97914" y="7265988"/>
              <a:ext cx="212725" cy="131763"/>
            </a:xfrm>
            <a:custGeom>
              <a:avLst/>
              <a:gdLst>
                <a:gd name="T0" fmla="*/ 0 w 92"/>
                <a:gd name="T1" fmla="*/ 0 h 57"/>
                <a:gd name="T2" fmla="*/ 20 w 92"/>
                <a:gd name="T3" fmla="*/ 19 h 57"/>
                <a:gd name="T4" fmla="*/ 42 w 92"/>
                <a:gd name="T5" fmla="*/ 34 h 57"/>
                <a:gd name="T6" fmla="*/ 67 w 92"/>
                <a:gd name="T7" fmla="*/ 46 h 57"/>
                <a:gd name="T8" fmla="*/ 92 w 92"/>
                <a:gd name="T9" fmla="*/ 57 h 57"/>
                <a:gd name="T10" fmla="*/ 65 w 92"/>
                <a:gd name="T11" fmla="*/ 52 h 57"/>
                <a:gd name="T12" fmla="*/ 39 w 92"/>
                <a:gd name="T13" fmla="*/ 40 h 57"/>
                <a:gd name="T14" fmla="*/ 16 w 92"/>
                <a:gd name="T15" fmla="*/ 23 h 57"/>
                <a:gd name="T16" fmla="*/ 0 w 92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57">
                  <a:moveTo>
                    <a:pt x="0" y="0"/>
                  </a:moveTo>
                  <a:cubicBezTo>
                    <a:pt x="6" y="7"/>
                    <a:pt x="13" y="13"/>
                    <a:pt x="20" y="19"/>
                  </a:cubicBezTo>
                  <a:cubicBezTo>
                    <a:pt x="27" y="25"/>
                    <a:pt x="34" y="30"/>
                    <a:pt x="42" y="34"/>
                  </a:cubicBezTo>
                  <a:cubicBezTo>
                    <a:pt x="50" y="39"/>
                    <a:pt x="58" y="43"/>
                    <a:pt x="67" y="46"/>
                  </a:cubicBezTo>
                  <a:cubicBezTo>
                    <a:pt x="75" y="50"/>
                    <a:pt x="84" y="54"/>
                    <a:pt x="92" y="57"/>
                  </a:cubicBezTo>
                  <a:cubicBezTo>
                    <a:pt x="83" y="56"/>
                    <a:pt x="74" y="54"/>
                    <a:pt x="65" y="52"/>
                  </a:cubicBezTo>
                  <a:cubicBezTo>
                    <a:pt x="56" y="49"/>
                    <a:pt x="47" y="45"/>
                    <a:pt x="39" y="40"/>
                  </a:cubicBezTo>
                  <a:cubicBezTo>
                    <a:pt x="30" y="36"/>
                    <a:pt x="23" y="30"/>
                    <a:pt x="16" y="23"/>
                  </a:cubicBezTo>
                  <a:cubicBezTo>
                    <a:pt x="9" y="16"/>
                    <a:pt x="4" y="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F93B0D88-EF08-423E-825C-904698F52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3976" y="7127875"/>
              <a:ext cx="84138" cy="341313"/>
            </a:xfrm>
            <a:custGeom>
              <a:avLst/>
              <a:gdLst>
                <a:gd name="T0" fmla="*/ 0 w 36"/>
                <a:gd name="T1" fmla="*/ 147 h 147"/>
                <a:gd name="T2" fmla="*/ 13 w 36"/>
                <a:gd name="T3" fmla="*/ 111 h 147"/>
                <a:gd name="T4" fmla="*/ 23 w 36"/>
                <a:gd name="T5" fmla="*/ 75 h 147"/>
                <a:gd name="T6" fmla="*/ 30 w 36"/>
                <a:gd name="T7" fmla="*/ 37 h 147"/>
                <a:gd name="T8" fmla="*/ 34 w 36"/>
                <a:gd name="T9" fmla="*/ 0 h 147"/>
                <a:gd name="T10" fmla="*/ 35 w 36"/>
                <a:gd name="T11" fmla="*/ 38 h 147"/>
                <a:gd name="T12" fmla="*/ 30 w 36"/>
                <a:gd name="T13" fmla="*/ 76 h 147"/>
                <a:gd name="T14" fmla="*/ 18 w 36"/>
                <a:gd name="T15" fmla="*/ 113 h 147"/>
                <a:gd name="T16" fmla="*/ 0 w 36"/>
                <a:gd name="T1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47">
                  <a:moveTo>
                    <a:pt x="0" y="147"/>
                  </a:moveTo>
                  <a:cubicBezTo>
                    <a:pt x="5" y="135"/>
                    <a:pt x="9" y="123"/>
                    <a:pt x="13" y="111"/>
                  </a:cubicBezTo>
                  <a:cubicBezTo>
                    <a:pt x="16" y="99"/>
                    <a:pt x="20" y="87"/>
                    <a:pt x="23" y="75"/>
                  </a:cubicBezTo>
                  <a:cubicBezTo>
                    <a:pt x="26" y="62"/>
                    <a:pt x="28" y="50"/>
                    <a:pt x="30" y="37"/>
                  </a:cubicBezTo>
                  <a:cubicBezTo>
                    <a:pt x="32" y="25"/>
                    <a:pt x="33" y="12"/>
                    <a:pt x="34" y="0"/>
                  </a:cubicBezTo>
                  <a:cubicBezTo>
                    <a:pt x="36" y="12"/>
                    <a:pt x="36" y="25"/>
                    <a:pt x="35" y="38"/>
                  </a:cubicBezTo>
                  <a:cubicBezTo>
                    <a:pt x="35" y="51"/>
                    <a:pt x="33" y="64"/>
                    <a:pt x="30" y="76"/>
                  </a:cubicBezTo>
                  <a:cubicBezTo>
                    <a:pt x="27" y="89"/>
                    <a:pt x="23" y="101"/>
                    <a:pt x="18" y="113"/>
                  </a:cubicBezTo>
                  <a:cubicBezTo>
                    <a:pt x="13" y="125"/>
                    <a:pt x="7" y="137"/>
                    <a:pt x="0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3" name="Freeform 58">
              <a:extLst>
                <a:ext uri="{FF2B5EF4-FFF2-40B4-BE49-F238E27FC236}">
                  <a16:creationId xmlns:a16="http://schemas.microsoft.com/office/drawing/2014/main" id="{A0EA40E3-16E8-46D9-9E71-EEE90FC02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88389" y="7616825"/>
              <a:ext cx="381000" cy="131763"/>
            </a:xfrm>
            <a:custGeom>
              <a:avLst/>
              <a:gdLst>
                <a:gd name="T0" fmla="*/ 164 w 164"/>
                <a:gd name="T1" fmla="*/ 57 h 57"/>
                <a:gd name="T2" fmla="*/ 120 w 164"/>
                <a:gd name="T3" fmla="*/ 53 h 57"/>
                <a:gd name="T4" fmla="*/ 78 w 164"/>
                <a:gd name="T5" fmla="*/ 42 h 57"/>
                <a:gd name="T6" fmla="*/ 37 w 164"/>
                <a:gd name="T7" fmla="*/ 24 h 57"/>
                <a:gd name="T8" fmla="*/ 0 w 164"/>
                <a:gd name="T9" fmla="*/ 0 h 57"/>
                <a:gd name="T10" fmla="*/ 39 w 164"/>
                <a:gd name="T11" fmla="*/ 19 h 57"/>
                <a:gd name="T12" fmla="*/ 80 w 164"/>
                <a:gd name="T13" fmla="*/ 35 h 57"/>
                <a:gd name="T14" fmla="*/ 122 w 164"/>
                <a:gd name="T15" fmla="*/ 48 h 57"/>
                <a:gd name="T16" fmla="*/ 164 w 164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57">
                  <a:moveTo>
                    <a:pt x="164" y="57"/>
                  </a:moveTo>
                  <a:cubicBezTo>
                    <a:pt x="150" y="57"/>
                    <a:pt x="135" y="56"/>
                    <a:pt x="120" y="53"/>
                  </a:cubicBezTo>
                  <a:cubicBezTo>
                    <a:pt x="106" y="50"/>
                    <a:pt x="92" y="46"/>
                    <a:pt x="78" y="42"/>
                  </a:cubicBezTo>
                  <a:cubicBezTo>
                    <a:pt x="64" y="37"/>
                    <a:pt x="50" y="31"/>
                    <a:pt x="37" y="24"/>
                  </a:cubicBezTo>
                  <a:cubicBezTo>
                    <a:pt x="24" y="17"/>
                    <a:pt x="11" y="9"/>
                    <a:pt x="0" y="0"/>
                  </a:cubicBezTo>
                  <a:cubicBezTo>
                    <a:pt x="13" y="7"/>
                    <a:pt x="26" y="13"/>
                    <a:pt x="39" y="19"/>
                  </a:cubicBezTo>
                  <a:cubicBezTo>
                    <a:pt x="53" y="25"/>
                    <a:pt x="66" y="30"/>
                    <a:pt x="80" y="35"/>
                  </a:cubicBezTo>
                  <a:cubicBezTo>
                    <a:pt x="94" y="40"/>
                    <a:pt x="107" y="44"/>
                    <a:pt x="122" y="48"/>
                  </a:cubicBezTo>
                  <a:cubicBezTo>
                    <a:pt x="136" y="51"/>
                    <a:pt x="150" y="54"/>
                    <a:pt x="164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D78D18E9-E489-4A9B-9122-A9E7FDFA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26539" y="7427913"/>
              <a:ext cx="74613" cy="450850"/>
            </a:xfrm>
            <a:custGeom>
              <a:avLst/>
              <a:gdLst>
                <a:gd name="T0" fmla="*/ 0 w 32"/>
                <a:gd name="T1" fmla="*/ 194 h 194"/>
                <a:gd name="T2" fmla="*/ 13 w 32"/>
                <a:gd name="T3" fmla="*/ 146 h 194"/>
                <a:gd name="T4" fmla="*/ 21 w 32"/>
                <a:gd name="T5" fmla="*/ 98 h 194"/>
                <a:gd name="T6" fmla="*/ 26 w 32"/>
                <a:gd name="T7" fmla="*/ 49 h 194"/>
                <a:gd name="T8" fmla="*/ 29 w 32"/>
                <a:gd name="T9" fmla="*/ 0 h 194"/>
                <a:gd name="T10" fmla="*/ 32 w 32"/>
                <a:gd name="T11" fmla="*/ 49 h 194"/>
                <a:gd name="T12" fmla="*/ 28 w 32"/>
                <a:gd name="T13" fmla="*/ 99 h 194"/>
                <a:gd name="T14" fmla="*/ 18 w 32"/>
                <a:gd name="T15" fmla="*/ 148 h 194"/>
                <a:gd name="T16" fmla="*/ 0 w 32"/>
                <a:gd name="T1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94">
                  <a:moveTo>
                    <a:pt x="0" y="194"/>
                  </a:moveTo>
                  <a:cubicBezTo>
                    <a:pt x="5" y="178"/>
                    <a:pt x="9" y="162"/>
                    <a:pt x="13" y="146"/>
                  </a:cubicBezTo>
                  <a:cubicBezTo>
                    <a:pt x="16" y="130"/>
                    <a:pt x="19" y="114"/>
                    <a:pt x="21" y="98"/>
                  </a:cubicBezTo>
                  <a:cubicBezTo>
                    <a:pt x="23" y="82"/>
                    <a:pt x="25" y="65"/>
                    <a:pt x="26" y="49"/>
                  </a:cubicBezTo>
                  <a:cubicBezTo>
                    <a:pt x="27" y="33"/>
                    <a:pt x="28" y="16"/>
                    <a:pt x="29" y="0"/>
                  </a:cubicBezTo>
                  <a:cubicBezTo>
                    <a:pt x="31" y="16"/>
                    <a:pt x="32" y="33"/>
                    <a:pt x="32" y="49"/>
                  </a:cubicBezTo>
                  <a:cubicBezTo>
                    <a:pt x="31" y="66"/>
                    <a:pt x="30" y="82"/>
                    <a:pt x="28" y="99"/>
                  </a:cubicBezTo>
                  <a:cubicBezTo>
                    <a:pt x="26" y="115"/>
                    <a:pt x="23" y="132"/>
                    <a:pt x="18" y="148"/>
                  </a:cubicBezTo>
                  <a:cubicBezTo>
                    <a:pt x="14" y="164"/>
                    <a:pt x="8" y="179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8E017761-0353-4633-B19D-D5D6E9CB16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7301" y="7948613"/>
              <a:ext cx="327025" cy="106363"/>
            </a:xfrm>
            <a:custGeom>
              <a:avLst/>
              <a:gdLst>
                <a:gd name="T0" fmla="*/ 141 w 141"/>
                <a:gd name="T1" fmla="*/ 43 h 46"/>
                <a:gd name="T2" fmla="*/ 104 w 141"/>
                <a:gd name="T3" fmla="*/ 44 h 46"/>
                <a:gd name="T4" fmla="*/ 67 w 141"/>
                <a:gd name="T5" fmla="*/ 35 h 46"/>
                <a:gd name="T6" fmla="*/ 32 w 141"/>
                <a:gd name="T7" fmla="*/ 20 h 46"/>
                <a:gd name="T8" fmla="*/ 0 w 141"/>
                <a:gd name="T9" fmla="*/ 0 h 46"/>
                <a:gd name="T10" fmla="*/ 34 w 141"/>
                <a:gd name="T11" fmla="*/ 15 h 46"/>
                <a:gd name="T12" fmla="*/ 69 w 141"/>
                <a:gd name="T13" fmla="*/ 28 h 46"/>
                <a:gd name="T14" fmla="*/ 105 w 141"/>
                <a:gd name="T15" fmla="*/ 38 h 46"/>
                <a:gd name="T16" fmla="*/ 141 w 141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46">
                  <a:moveTo>
                    <a:pt x="141" y="43"/>
                  </a:moveTo>
                  <a:cubicBezTo>
                    <a:pt x="129" y="46"/>
                    <a:pt x="116" y="45"/>
                    <a:pt x="104" y="44"/>
                  </a:cubicBezTo>
                  <a:cubicBezTo>
                    <a:pt x="91" y="42"/>
                    <a:pt x="79" y="39"/>
                    <a:pt x="67" y="35"/>
                  </a:cubicBezTo>
                  <a:cubicBezTo>
                    <a:pt x="55" y="31"/>
                    <a:pt x="43" y="26"/>
                    <a:pt x="32" y="20"/>
                  </a:cubicBezTo>
                  <a:cubicBezTo>
                    <a:pt x="21" y="14"/>
                    <a:pt x="10" y="7"/>
                    <a:pt x="0" y="0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46" y="20"/>
                    <a:pt x="57" y="24"/>
                    <a:pt x="69" y="28"/>
                  </a:cubicBezTo>
                  <a:cubicBezTo>
                    <a:pt x="81" y="32"/>
                    <a:pt x="93" y="36"/>
                    <a:pt x="105" y="38"/>
                  </a:cubicBezTo>
                  <a:cubicBezTo>
                    <a:pt x="117" y="41"/>
                    <a:pt x="129" y="43"/>
                    <a:pt x="141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4B09A436-7ED3-47AC-833F-4245302E9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13776" y="8535988"/>
              <a:ext cx="1214438" cy="682625"/>
            </a:xfrm>
            <a:custGeom>
              <a:avLst/>
              <a:gdLst>
                <a:gd name="T0" fmla="*/ 765 w 765"/>
                <a:gd name="T1" fmla="*/ 0 h 430"/>
                <a:gd name="T2" fmla="*/ 677 w 765"/>
                <a:gd name="T3" fmla="*/ 430 h 430"/>
                <a:gd name="T4" fmla="*/ 119 w 765"/>
                <a:gd name="T5" fmla="*/ 430 h 430"/>
                <a:gd name="T6" fmla="*/ 0 w 765"/>
                <a:gd name="T7" fmla="*/ 0 h 430"/>
                <a:gd name="T8" fmla="*/ 765 w 765"/>
                <a:gd name="T9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5" h="430">
                  <a:moveTo>
                    <a:pt x="765" y="0"/>
                  </a:moveTo>
                  <a:lnTo>
                    <a:pt x="677" y="430"/>
                  </a:lnTo>
                  <a:lnTo>
                    <a:pt x="119" y="430"/>
                  </a:lnTo>
                  <a:lnTo>
                    <a:pt x="0" y="0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7" name="Freeform 62">
              <a:extLst>
                <a:ext uri="{FF2B5EF4-FFF2-40B4-BE49-F238E27FC236}">
                  <a16:creationId xmlns:a16="http://schemas.microsoft.com/office/drawing/2014/main" id="{AD77655E-E684-4547-9CE7-58D4E4F57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18664" y="8535988"/>
              <a:ext cx="209550" cy="682625"/>
            </a:xfrm>
            <a:custGeom>
              <a:avLst/>
              <a:gdLst>
                <a:gd name="T0" fmla="*/ 132 w 132"/>
                <a:gd name="T1" fmla="*/ 0 h 430"/>
                <a:gd name="T2" fmla="*/ 44 w 132"/>
                <a:gd name="T3" fmla="*/ 430 h 430"/>
                <a:gd name="T4" fmla="*/ 0 w 132"/>
                <a:gd name="T5" fmla="*/ 430 h 430"/>
                <a:gd name="T6" fmla="*/ 88 w 132"/>
                <a:gd name="T7" fmla="*/ 0 h 430"/>
                <a:gd name="T8" fmla="*/ 132 w 132"/>
                <a:gd name="T9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430">
                  <a:moveTo>
                    <a:pt x="132" y="0"/>
                  </a:moveTo>
                  <a:lnTo>
                    <a:pt x="44" y="430"/>
                  </a:lnTo>
                  <a:lnTo>
                    <a:pt x="0" y="430"/>
                  </a:lnTo>
                  <a:lnTo>
                    <a:pt x="88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A7D144FB-7534-4703-8596-7BBC71D2BD45}"/>
              </a:ext>
            </a:extLst>
          </p:cNvPr>
          <p:cNvGrpSpPr/>
          <p:nvPr/>
        </p:nvGrpSpPr>
        <p:grpSpPr>
          <a:xfrm>
            <a:off x="5202355" y="3851220"/>
            <a:ext cx="848408" cy="1073010"/>
            <a:chOff x="16241714" y="7207250"/>
            <a:chExt cx="1697037" cy="2146300"/>
          </a:xfrm>
        </p:grpSpPr>
        <p:sp>
          <p:nvSpPr>
            <p:cNvPr id="136" name="Rectangle 101">
              <a:extLst>
                <a:ext uri="{FF2B5EF4-FFF2-40B4-BE49-F238E27FC236}">
                  <a16:creationId xmlns:a16="http://schemas.microsoft.com/office/drawing/2014/main" id="{8222B9DA-FE49-4E6B-B5A2-04D9E7D89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9239" y="7688263"/>
              <a:ext cx="139700" cy="190500"/>
            </a:xfrm>
            <a:prstGeom prst="rect">
              <a:avLst/>
            </a:prstGeom>
            <a:solidFill>
              <a:srgbClr val="F7E1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7" name="Freeform 102">
              <a:extLst>
                <a:ext uri="{FF2B5EF4-FFF2-40B4-BE49-F238E27FC236}">
                  <a16:creationId xmlns:a16="http://schemas.microsoft.com/office/drawing/2014/main" id="{07CF48CD-CB55-46E8-BE4E-604D64E7F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8939" y="7848600"/>
              <a:ext cx="582613" cy="682625"/>
            </a:xfrm>
            <a:custGeom>
              <a:avLst/>
              <a:gdLst>
                <a:gd name="T0" fmla="*/ 22 w 251"/>
                <a:gd name="T1" fmla="*/ 25 h 294"/>
                <a:gd name="T2" fmla="*/ 66 w 251"/>
                <a:gd name="T3" fmla="*/ 10 h 294"/>
                <a:gd name="T4" fmla="*/ 90 w 251"/>
                <a:gd name="T5" fmla="*/ 44 h 294"/>
                <a:gd name="T6" fmla="*/ 92 w 251"/>
                <a:gd name="T7" fmla="*/ 217 h 294"/>
                <a:gd name="T8" fmla="*/ 251 w 251"/>
                <a:gd name="T9" fmla="*/ 147 h 294"/>
                <a:gd name="T10" fmla="*/ 245 w 251"/>
                <a:gd name="T11" fmla="*/ 190 h 294"/>
                <a:gd name="T12" fmla="*/ 78 w 251"/>
                <a:gd name="T13" fmla="*/ 288 h 294"/>
                <a:gd name="T14" fmla="*/ 50 w 251"/>
                <a:gd name="T15" fmla="*/ 279 h 294"/>
                <a:gd name="T16" fmla="*/ 22 w 251"/>
                <a:gd name="T17" fmla="*/ 25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294">
                  <a:moveTo>
                    <a:pt x="22" y="25"/>
                  </a:moveTo>
                  <a:cubicBezTo>
                    <a:pt x="35" y="5"/>
                    <a:pt x="49" y="0"/>
                    <a:pt x="66" y="10"/>
                  </a:cubicBezTo>
                  <a:cubicBezTo>
                    <a:pt x="79" y="18"/>
                    <a:pt x="87" y="30"/>
                    <a:pt x="90" y="44"/>
                  </a:cubicBezTo>
                  <a:cubicBezTo>
                    <a:pt x="97" y="81"/>
                    <a:pt x="97" y="142"/>
                    <a:pt x="92" y="217"/>
                  </a:cubicBezTo>
                  <a:cubicBezTo>
                    <a:pt x="251" y="147"/>
                    <a:pt x="251" y="147"/>
                    <a:pt x="251" y="147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78" y="288"/>
                    <a:pt x="78" y="288"/>
                    <a:pt x="78" y="288"/>
                  </a:cubicBezTo>
                  <a:cubicBezTo>
                    <a:pt x="68" y="294"/>
                    <a:pt x="55" y="290"/>
                    <a:pt x="50" y="279"/>
                  </a:cubicBezTo>
                  <a:cubicBezTo>
                    <a:pt x="16" y="201"/>
                    <a:pt x="0" y="118"/>
                    <a:pt x="22" y="25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8" name="Freeform 103">
              <a:extLst>
                <a:ext uri="{FF2B5EF4-FFF2-40B4-BE49-F238E27FC236}">
                  <a16:creationId xmlns:a16="http://schemas.microsoft.com/office/drawing/2014/main" id="{85E01E3B-7604-4AC1-9E55-A2351882B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7464" y="7837488"/>
              <a:ext cx="604838" cy="949325"/>
            </a:xfrm>
            <a:custGeom>
              <a:avLst/>
              <a:gdLst>
                <a:gd name="T0" fmla="*/ 0 w 261"/>
                <a:gd name="T1" fmla="*/ 409 h 409"/>
                <a:gd name="T2" fmla="*/ 33 w 261"/>
                <a:gd name="T3" fmla="*/ 19 h 409"/>
                <a:gd name="T4" fmla="*/ 223 w 261"/>
                <a:gd name="T5" fmla="*/ 11 h 409"/>
                <a:gd name="T6" fmla="*/ 212 w 261"/>
                <a:gd name="T7" fmla="*/ 261 h 409"/>
                <a:gd name="T8" fmla="*/ 0 w 261"/>
                <a:gd name="T9" fmla="*/ 4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" h="409">
                  <a:moveTo>
                    <a:pt x="0" y="409"/>
                  </a:moveTo>
                  <a:cubicBezTo>
                    <a:pt x="43" y="266"/>
                    <a:pt x="62" y="132"/>
                    <a:pt x="33" y="19"/>
                  </a:cubicBezTo>
                  <a:cubicBezTo>
                    <a:pt x="98" y="2"/>
                    <a:pt x="162" y="0"/>
                    <a:pt x="223" y="11"/>
                  </a:cubicBezTo>
                  <a:cubicBezTo>
                    <a:pt x="261" y="94"/>
                    <a:pt x="239" y="177"/>
                    <a:pt x="212" y="261"/>
                  </a:cubicBezTo>
                  <a:lnTo>
                    <a:pt x="0" y="409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9" name="Freeform 104">
              <a:extLst>
                <a:ext uri="{FF2B5EF4-FFF2-40B4-BE49-F238E27FC236}">
                  <a16:creationId xmlns:a16="http://schemas.microsoft.com/office/drawing/2014/main" id="{555660CF-67E6-4D76-B7C8-53D4E9952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83014" y="7862888"/>
              <a:ext cx="582613" cy="687388"/>
            </a:xfrm>
            <a:custGeom>
              <a:avLst/>
              <a:gdLst>
                <a:gd name="T0" fmla="*/ 22 w 251"/>
                <a:gd name="T1" fmla="*/ 27 h 296"/>
                <a:gd name="T2" fmla="*/ 84 w 251"/>
                <a:gd name="T3" fmla="*/ 28 h 296"/>
                <a:gd name="T4" fmla="*/ 92 w 251"/>
                <a:gd name="T5" fmla="*/ 219 h 296"/>
                <a:gd name="T6" fmla="*/ 251 w 251"/>
                <a:gd name="T7" fmla="*/ 150 h 296"/>
                <a:gd name="T8" fmla="*/ 245 w 251"/>
                <a:gd name="T9" fmla="*/ 193 h 296"/>
                <a:gd name="T10" fmla="*/ 77 w 251"/>
                <a:gd name="T11" fmla="*/ 291 h 296"/>
                <a:gd name="T12" fmla="*/ 50 w 251"/>
                <a:gd name="T13" fmla="*/ 281 h 296"/>
                <a:gd name="T14" fmla="*/ 22 w 251"/>
                <a:gd name="T15" fmla="*/ 2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96">
                  <a:moveTo>
                    <a:pt x="22" y="27"/>
                  </a:moveTo>
                  <a:cubicBezTo>
                    <a:pt x="39" y="1"/>
                    <a:pt x="59" y="0"/>
                    <a:pt x="84" y="28"/>
                  </a:cubicBezTo>
                  <a:cubicBezTo>
                    <a:pt x="97" y="60"/>
                    <a:pt x="98" y="130"/>
                    <a:pt x="92" y="219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45" y="193"/>
                    <a:pt x="245" y="193"/>
                    <a:pt x="245" y="193"/>
                  </a:cubicBezTo>
                  <a:cubicBezTo>
                    <a:pt x="77" y="291"/>
                    <a:pt x="77" y="291"/>
                    <a:pt x="77" y="291"/>
                  </a:cubicBezTo>
                  <a:cubicBezTo>
                    <a:pt x="67" y="296"/>
                    <a:pt x="54" y="292"/>
                    <a:pt x="50" y="281"/>
                  </a:cubicBezTo>
                  <a:cubicBezTo>
                    <a:pt x="16" y="203"/>
                    <a:pt x="0" y="120"/>
                    <a:pt x="22" y="27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0" name="Freeform 105">
              <a:extLst>
                <a:ext uri="{FF2B5EF4-FFF2-40B4-BE49-F238E27FC236}">
                  <a16:creationId xmlns:a16="http://schemas.microsoft.com/office/drawing/2014/main" id="{7E83C477-D7D3-486E-BC35-97ED9BA86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0064" y="7993063"/>
              <a:ext cx="635000" cy="338138"/>
            </a:xfrm>
            <a:custGeom>
              <a:avLst/>
              <a:gdLst>
                <a:gd name="T0" fmla="*/ 3 w 274"/>
                <a:gd name="T1" fmla="*/ 128 h 146"/>
                <a:gd name="T2" fmla="*/ 51 w 274"/>
                <a:gd name="T3" fmla="*/ 8 h 146"/>
                <a:gd name="T4" fmla="*/ 63 w 274"/>
                <a:gd name="T5" fmla="*/ 0 h 146"/>
                <a:gd name="T6" fmla="*/ 260 w 274"/>
                <a:gd name="T7" fmla="*/ 1 h 146"/>
                <a:gd name="T8" fmla="*/ 272 w 274"/>
                <a:gd name="T9" fmla="*/ 18 h 146"/>
                <a:gd name="T10" fmla="*/ 238 w 274"/>
                <a:gd name="T11" fmla="*/ 122 h 146"/>
                <a:gd name="T12" fmla="*/ 227 w 274"/>
                <a:gd name="T13" fmla="*/ 131 h 146"/>
                <a:gd name="T14" fmla="*/ 16 w 274"/>
                <a:gd name="T15" fmla="*/ 145 h 146"/>
                <a:gd name="T16" fmla="*/ 3 w 274"/>
                <a:gd name="T17" fmla="*/ 12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146">
                  <a:moveTo>
                    <a:pt x="3" y="128"/>
                  </a:moveTo>
                  <a:cubicBezTo>
                    <a:pt x="51" y="8"/>
                    <a:pt x="51" y="8"/>
                    <a:pt x="51" y="8"/>
                  </a:cubicBezTo>
                  <a:cubicBezTo>
                    <a:pt x="53" y="4"/>
                    <a:pt x="58" y="0"/>
                    <a:pt x="63" y="0"/>
                  </a:cubicBezTo>
                  <a:cubicBezTo>
                    <a:pt x="260" y="1"/>
                    <a:pt x="260" y="1"/>
                    <a:pt x="260" y="1"/>
                  </a:cubicBezTo>
                  <a:cubicBezTo>
                    <a:pt x="268" y="1"/>
                    <a:pt x="274" y="9"/>
                    <a:pt x="272" y="18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6" y="127"/>
                    <a:pt x="232" y="131"/>
                    <a:pt x="227" y="131"/>
                  </a:cubicBezTo>
                  <a:cubicBezTo>
                    <a:pt x="16" y="145"/>
                    <a:pt x="16" y="145"/>
                    <a:pt x="16" y="145"/>
                  </a:cubicBezTo>
                  <a:cubicBezTo>
                    <a:pt x="7" y="146"/>
                    <a:pt x="0" y="136"/>
                    <a:pt x="3" y="128"/>
                  </a:cubicBezTo>
                  <a:close/>
                </a:path>
              </a:pathLst>
            </a:custGeom>
            <a:solidFill>
              <a:srgbClr val="C7D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1" name="Freeform 106">
              <a:extLst>
                <a:ext uri="{FF2B5EF4-FFF2-40B4-BE49-F238E27FC236}">
                  <a16:creationId xmlns:a16="http://schemas.microsoft.com/office/drawing/2014/main" id="{9D66BAA4-141F-4D17-B51B-921863EFF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7051" y="8008938"/>
              <a:ext cx="582613" cy="307975"/>
            </a:xfrm>
            <a:custGeom>
              <a:avLst/>
              <a:gdLst>
                <a:gd name="T0" fmla="*/ 3 w 251"/>
                <a:gd name="T1" fmla="*/ 116 h 133"/>
                <a:gd name="T2" fmla="*/ 47 w 251"/>
                <a:gd name="T3" fmla="*/ 7 h 133"/>
                <a:gd name="T4" fmla="*/ 57 w 251"/>
                <a:gd name="T5" fmla="*/ 0 h 133"/>
                <a:gd name="T6" fmla="*/ 237 w 251"/>
                <a:gd name="T7" fmla="*/ 0 h 133"/>
                <a:gd name="T8" fmla="*/ 248 w 251"/>
                <a:gd name="T9" fmla="*/ 15 h 133"/>
                <a:gd name="T10" fmla="*/ 217 w 251"/>
                <a:gd name="T11" fmla="*/ 111 h 133"/>
                <a:gd name="T12" fmla="*/ 207 w 251"/>
                <a:gd name="T13" fmla="*/ 119 h 133"/>
                <a:gd name="T14" fmla="*/ 14 w 251"/>
                <a:gd name="T15" fmla="*/ 132 h 133"/>
                <a:gd name="T16" fmla="*/ 3 w 251"/>
                <a:gd name="T17" fmla="*/ 11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133">
                  <a:moveTo>
                    <a:pt x="3" y="116"/>
                  </a:moveTo>
                  <a:cubicBezTo>
                    <a:pt x="47" y="7"/>
                    <a:pt x="47" y="7"/>
                    <a:pt x="47" y="7"/>
                  </a:cubicBezTo>
                  <a:cubicBezTo>
                    <a:pt x="48" y="3"/>
                    <a:pt x="53" y="0"/>
                    <a:pt x="57" y="0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45" y="0"/>
                    <a:pt x="251" y="8"/>
                    <a:pt x="248" y="15"/>
                  </a:cubicBezTo>
                  <a:cubicBezTo>
                    <a:pt x="217" y="111"/>
                    <a:pt x="217" y="111"/>
                    <a:pt x="217" y="111"/>
                  </a:cubicBezTo>
                  <a:cubicBezTo>
                    <a:pt x="216" y="115"/>
                    <a:pt x="212" y="119"/>
                    <a:pt x="207" y="119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6" y="133"/>
                    <a:pt x="0" y="124"/>
                    <a:pt x="3" y="116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2" name="Oval 107">
              <a:extLst>
                <a:ext uri="{FF2B5EF4-FFF2-40B4-BE49-F238E27FC236}">
                  <a16:creationId xmlns:a16="http://schemas.microsoft.com/office/drawing/2014/main" id="{0067F088-FC4B-440A-8E8E-011382F1F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25976" y="8101013"/>
              <a:ext cx="55563" cy="5080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3" name="Freeform 108">
              <a:extLst>
                <a:ext uri="{FF2B5EF4-FFF2-40B4-BE49-F238E27FC236}">
                  <a16:creationId xmlns:a16="http://schemas.microsoft.com/office/drawing/2014/main" id="{A00314BE-11FF-4709-B5DA-C0D4273D0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38726" y="9102725"/>
              <a:ext cx="200025" cy="236538"/>
            </a:xfrm>
            <a:custGeom>
              <a:avLst/>
              <a:gdLst>
                <a:gd name="T0" fmla="*/ 0 w 126"/>
                <a:gd name="T1" fmla="*/ 16 h 149"/>
                <a:gd name="T2" fmla="*/ 20 w 126"/>
                <a:gd name="T3" fmla="*/ 112 h 149"/>
                <a:gd name="T4" fmla="*/ 36 w 126"/>
                <a:gd name="T5" fmla="*/ 149 h 149"/>
                <a:gd name="T6" fmla="*/ 126 w 126"/>
                <a:gd name="T7" fmla="*/ 137 h 149"/>
                <a:gd name="T8" fmla="*/ 74 w 126"/>
                <a:gd name="T9" fmla="*/ 106 h 149"/>
                <a:gd name="T10" fmla="*/ 66 w 126"/>
                <a:gd name="T11" fmla="*/ 0 h 149"/>
                <a:gd name="T12" fmla="*/ 0 w 126"/>
                <a:gd name="T13" fmla="*/ 1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9">
                  <a:moveTo>
                    <a:pt x="0" y="16"/>
                  </a:moveTo>
                  <a:lnTo>
                    <a:pt x="20" y="112"/>
                  </a:lnTo>
                  <a:lnTo>
                    <a:pt x="36" y="149"/>
                  </a:lnTo>
                  <a:lnTo>
                    <a:pt x="126" y="137"/>
                  </a:lnTo>
                  <a:lnTo>
                    <a:pt x="74" y="106"/>
                  </a:lnTo>
                  <a:lnTo>
                    <a:pt x="6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4" name="Freeform 109">
              <a:extLst>
                <a:ext uri="{FF2B5EF4-FFF2-40B4-BE49-F238E27FC236}">
                  <a16:creationId xmlns:a16="http://schemas.microsoft.com/office/drawing/2014/main" id="{F8858CB9-2742-48D7-84BC-173B6DAF8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9551" y="8139113"/>
              <a:ext cx="1128713" cy="990600"/>
            </a:xfrm>
            <a:custGeom>
              <a:avLst/>
              <a:gdLst>
                <a:gd name="T0" fmla="*/ 398 w 486"/>
                <a:gd name="T1" fmla="*/ 54 h 427"/>
                <a:gd name="T2" fmla="*/ 486 w 486"/>
                <a:gd name="T3" fmla="*/ 422 h 427"/>
                <a:gd name="T4" fmla="*/ 437 w 486"/>
                <a:gd name="T5" fmla="*/ 427 h 427"/>
                <a:gd name="T6" fmla="*/ 336 w 486"/>
                <a:gd name="T7" fmla="*/ 221 h 427"/>
                <a:gd name="T8" fmla="*/ 276 w 486"/>
                <a:gd name="T9" fmla="*/ 271 h 427"/>
                <a:gd name="T10" fmla="*/ 158 w 486"/>
                <a:gd name="T11" fmla="*/ 390 h 427"/>
                <a:gd name="T12" fmla="*/ 131 w 486"/>
                <a:gd name="T13" fmla="*/ 404 h 427"/>
                <a:gd name="T14" fmla="*/ 18 w 486"/>
                <a:gd name="T15" fmla="*/ 382 h 427"/>
                <a:gd name="T16" fmla="*/ 17 w 486"/>
                <a:gd name="T17" fmla="*/ 266 h 427"/>
                <a:gd name="T18" fmla="*/ 335 w 486"/>
                <a:gd name="T19" fmla="*/ 9 h 427"/>
                <a:gd name="T20" fmla="*/ 398 w 486"/>
                <a:gd name="T21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6" h="427">
                  <a:moveTo>
                    <a:pt x="398" y="54"/>
                  </a:moveTo>
                  <a:cubicBezTo>
                    <a:pt x="424" y="136"/>
                    <a:pt x="435" y="228"/>
                    <a:pt x="486" y="422"/>
                  </a:cubicBezTo>
                  <a:cubicBezTo>
                    <a:pt x="437" y="427"/>
                    <a:pt x="437" y="427"/>
                    <a:pt x="437" y="427"/>
                  </a:cubicBezTo>
                  <a:cubicBezTo>
                    <a:pt x="360" y="289"/>
                    <a:pt x="336" y="224"/>
                    <a:pt x="336" y="221"/>
                  </a:cubicBezTo>
                  <a:cubicBezTo>
                    <a:pt x="329" y="216"/>
                    <a:pt x="290" y="260"/>
                    <a:pt x="276" y="271"/>
                  </a:cubicBezTo>
                  <a:cubicBezTo>
                    <a:pt x="158" y="390"/>
                    <a:pt x="158" y="390"/>
                    <a:pt x="158" y="390"/>
                  </a:cubicBezTo>
                  <a:cubicBezTo>
                    <a:pt x="151" y="398"/>
                    <a:pt x="142" y="403"/>
                    <a:pt x="131" y="404"/>
                  </a:cubicBezTo>
                  <a:cubicBezTo>
                    <a:pt x="75" y="413"/>
                    <a:pt x="37" y="406"/>
                    <a:pt x="18" y="382"/>
                  </a:cubicBezTo>
                  <a:cubicBezTo>
                    <a:pt x="0" y="359"/>
                    <a:pt x="0" y="320"/>
                    <a:pt x="17" y="266"/>
                  </a:cubicBezTo>
                  <a:cubicBezTo>
                    <a:pt x="143" y="117"/>
                    <a:pt x="218" y="34"/>
                    <a:pt x="335" y="9"/>
                  </a:cubicBezTo>
                  <a:cubicBezTo>
                    <a:pt x="370" y="0"/>
                    <a:pt x="377" y="11"/>
                    <a:pt x="398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5" name="Freeform 110">
              <a:extLst>
                <a:ext uri="{FF2B5EF4-FFF2-40B4-BE49-F238E27FC236}">
                  <a16:creationId xmlns:a16="http://schemas.microsoft.com/office/drawing/2014/main" id="{FD8A73E3-A958-447B-AE16-F1F02EAD0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0826" y="8459788"/>
              <a:ext cx="741363" cy="638175"/>
            </a:xfrm>
            <a:custGeom>
              <a:avLst/>
              <a:gdLst>
                <a:gd name="T0" fmla="*/ 318 w 319"/>
                <a:gd name="T1" fmla="*/ 82 h 275"/>
                <a:gd name="T2" fmla="*/ 258 w 319"/>
                <a:gd name="T3" fmla="*/ 133 h 275"/>
                <a:gd name="T4" fmla="*/ 140 w 319"/>
                <a:gd name="T5" fmla="*/ 252 h 275"/>
                <a:gd name="T6" fmla="*/ 113 w 319"/>
                <a:gd name="T7" fmla="*/ 266 h 275"/>
                <a:gd name="T8" fmla="*/ 0 w 319"/>
                <a:gd name="T9" fmla="*/ 244 h 275"/>
                <a:gd name="T10" fmla="*/ 121 w 319"/>
                <a:gd name="T11" fmla="*/ 198 h 275"/>
                <a:gd name="T12" fmla="*/ 306 w 319"/>
                <a:gd name="T13" fmla="*/ 0 h 275"/>
                <a:gd name="T14" fmla="*/ 318 w 319"/>
                <a:gd name="T15" fmla="*/ 8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275">
                  <a:moveTo>
                    <a:pt x="318" y="82"/>
                  </a:moveTo>
                  <a:cubicBezTo>
                    <a:pt x="312" y="78"/>
                    <a:pt x="272" y="122"/>
                    <a:pt x="258" y="133"/>
                  </a:cubicBezTo>
                  <a:cubicBezTo>
                    <a:pt x="140" y="252"/>
                    <a:pt x="140" y="252"/>
                    <a:pt x="140" y="252"/>
                  </a:cubicBezTo>
                  <a:cubicBezTo>
                    <a:pt x="133" y="260"/>
                    <a:pt x="124" y="265"/>
                    <a:pt x="113" y="266"/>
                  </a:cubicBezTo>
                  <a:cubicBezTo>
                    <a:pt x="57" y="275"/>
                    <a:pt x="19" y="268"/>
                    <a:pt x="0" y="244"/>
                  </a:cubicBezTo>
                  <a:cubicBezTo>
                    <a:pt x="8" y="246"/>
                    <a:pt x="61" y="256"/>
                    <a:pt x="121" y="198"/>
                  </a:cubicBezTo>
                  <a:cubicBezTo>
                    <a:pt x="186" y="136"/>
                    <a:pt x="306" y="0"/>
                    <a:pt x="306" y="0"/>
                  </a:cubicBezTo>
                  <a:cubicBezTo>
                    <a:pt x="306" y="0"/>
                    <a:pt x="319" y="86"/>
                    <a:pt x="318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6" name="Freeform 111">
              <a:extLst>
                <a:ext uri="{FF2B5EF4-FFF2-40B4-BE49-F238E27FC236}">
                  <a16:creationId xmlns:a16="http://schemas.microsoft.com/office/drawing/2014/main" id="{1BCD5367-F534-456D-BA00-6BD5160C5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5801" y="9113838"/>
              <a:ext cx="168275" cy="227013"/>
            </a:xfrm>
            <a:custGeom>
              <a:avLst/>
              <a:gdLst>
                <a:gd name="T0" fmla="*/ 0 w 106"/>
                <a:gd name="T1" fmla="*/ 7 h 143"/>
                <a:gd name="T2" fmla="*/ 6 w 106"/>
                <a:gd name="T3" fmla="*/ 105 h 143"/>
                <a:gd name="T4" fmla="*/ 17 w 106"/>
                <a:gd name="T5" fmla="*/ 143 h 143"/>
                <a:gd name="T6" fmla="*/ 106 w 106"/>
                <a:gd name="T7" fmla="*/ 143 h 143"/>
                <a:gd name="T8" fmla="*/ 61 w 106"/>
                <a:gd name="T9" fmla="*/ 107 h 143"/>
                <a:gd name="T10" fmla="*/ 67 w 106"/>
                <a:gd name="T11" fmla="*/ 0 h 143"/>
                <a:gd name="T12" fmla="*/ 0 w 106"/>
                <a:gd name="T13" fmla="*/ 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43">
                  <a:moveTo>
                    <a:pt x="0" y="7"/>
                  </a:moveTo>
                  <a:lnTo>
                    <a:pt x="6" y="105"/>
                  </a:lnTo>
                  <a:lnTo>
                    <a:pt x="17" y="143"/>
                  </a:lnTo>
                  <a:lnTo>
                    <a:pt x="106" y="143"/>
                  </a:lnTo>
                  <a:lnTo>
                    <a:pt x="61" y="107"/>
                  </a:lnTo>
                  <a:lnTo>
                    <a:pt x="67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7" name="Freeform 112">
              <a:extLst>
                <a:ext uri="{FF2B5EF4-FFF2-40B4-BE49-F238E27FC236}">
                  <a16:creationId xmlns:a16="http://schemas.microsoft.com/office/drawing/2014/main" id="{140E5103-DD50-40BA-AD81-511DE4A1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84601" y="8134350"/>
              <a:ext cx="1008063" cy="990600"/>
            </a:xfrm>
            <a:custGeom>
              <a:avLst/>
              <a:gdLst>
                <a:gd name="T0" fmla="*/ 434 w 434"/>
                <a:gd name="T1" fmla="*/ 54 h 427"/>
                <a:gd name="T2" fmla="*/ 352 w 434"/>
                <a:gd name="T3" fmla="*/ 422 h 427"/>
                <a:gd name="T4" fmla="*/ 303 w 434"/>
                <a:gd name="T5" fmla="*/ 427 h 427"/>
                <a:gd name="T6" fmla="*/ 306 w 434"/>
                <a:gd name="T7" fmla="*/ 274 h 427"/>
                <a:gd name="T8" fmla="*/ 305 w 434"/>
                <a:gd name="T9" fmla="*/ 262 h 427"/>
                <a:gd name="T10" fmla="*/ 274 w 434"/>
                <a:gd name="T11" fmla="*/ 273 h 427"/>
                <a:gd name="T12" fmla="*/ 157 w 434"/>
                <a:gd name="T13" fmla="*/ 392 h 427"/>
                <a:gd name="T14" fmla="*/ 130 w 434"/>
                <a:gd name="T15" fmla="*/ 406 h 427"/>
                <a:gd name="T16" fmla="*/ 16 w 434"/>
                <a:gd name="T17" fmla="*/ 383 h 427"/>
                <a:gd name="T18" fmla="*/ 5 w 434"/>
                <a:gd name="T19" fmla="*/ 311 h 427"/>
                <a:gd name="T20" fmla="*/ 38 w 434"/>
                <a:gd name="T21" fmla="*/ 242 h 427"/>
                <a:gd name="T22" fmla="*/ 379 w 434"/>
                <a:gd name="T23" fmla="*/ 9 h 427"/>
                <a:gd name="T24" fmla="*/ 434 w 434"/>
                <a:gd name="T25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4" h="427">
                  <a:moveTo>
                    <a:pt x="434" y="54"/>
                  </a:moveTo>
                  <a:cubicBezTo>
                    <a:pt x="430" y="158"/>
                    <a:pt x="394" y="288"/>
                    <a:pt x="352" y="422"/>
                  </a:cubicBezTo>
                  <a:cubicBezTo>
                    <a:pt x="303" y="427"/>
                    <a:pt x="303" y="427"/>
                    <a:pt x="303" y="427"/>
                  </a:cubicBezTo>
                  <a:cubicBezTo>
                    <a:pt x="308" y="368"/>
                    <a:pt x="310" y="313"/>
                    <a:pt x="306" y="274"/>
                  </a:cubicBezTo>
                  <a:cubicBezTo>
                    <a:pt x="306" y="270"/>
                    <a:pt x="306" y="266"/>
                    <a:pt x="305" y="262"/>
                  </a:cubicBezTo>
                  <a:cubicBezTo>
                    <a:pt x="299" y="258"/>
                    <a:pt x="288" y="262"/>
                    <a:pt x="274" y="273"/>
                  </a:cubicBezTo>
                  <a:cubicBezTo>
                    <a:pt x="157" y="392"/>
                    <a:pt x="157" y="392"/>
                    <a:pt x="157" y="392"/>
                  </a:cubicBezTo>
                  <a:cubicBezTo>
                    <a:pt x="150" y="399"/>
                    <a:pt x="140" y="404"/>
                    <a:pt x="130" y="406"/>
                  </a:cubicBezTo>
                  <a:cubicBezTo>
                    <a:pt x="73" y="415"/>
                    <a:pt x="35" y="408"/>
                    <a:pt x="16" y="383"/>
                  </a:cubicBezTo>
                  <a:cubicBezTo>
                    <a:pt x="4" y="367"/>
                    <a:pt x="0" y="343"/>
                    <a:pt x="5" y="311"/>
                  </a:cubicBezTo>
                  <a:cubicBezTo>
                    <a:pt x="9" y="285"/>
                    <a:pt x="20" y="261"/>
                    <a:pt x="38" y="242"/>
                  </a:cubicBezTo>
                  <a:cubicBezTo>
                    <a:pt x="155" y="108"/>
                    <a:pt x="269" y="32"/>
                    <a:pt x="379" y="9"/>
                  </a:cubicBezTo>
                  <a:cubicBezTo>
                    <a:pt x="414" y="0"/>
                    <a:pt x="433" y="13"/>
                    <a:pt x="434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8" name="Freeform 113">
              <a:extLst>
                <a:ext uri="{FF2B5EF4-FFF2-40B4-BE49-F238E27FC236}">
                  <a16:creationId xmlns:a16="http://schemas.microsoft.com/office/drawing/2014/main" id="{3426B305-1DB2-4BD5-9895-32B0464FC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2701" y="8528050"/>
              <a:ext cx="673100" cy="569913"/>
            </a:xfrm>
            <a:custGeom>
              <a:avLst/>
              <a:gdLst>
                <a:gd name="T0" fmla="*/ 290 w 290"/>
                <a:gd name="T1" fmla="*/ 104 h 245"/>
                <a:gd name="T2" fmla="*/ 289 w 290"/>
                <a:gd name="T3" fmla="*/ 92 h 245"/>
                <a:gd name="T4" fmla="*/ 258 w 290"/>
                <a:gd name="T5" fmla="*/ 103 h 245"/>
                <a:gd name="T6" fmla="*/ 141 w 290"/>
                <a:gd name="T7" fmla="*/ 222 h 245"/>
                <a:gd name="T8" fmla="*/ 114 w 290"/>
                <a:gd name="T9" fmla="*/ 236 h 245"/>
                <a:gd name="T10" fmla="*/ 0 w 290"/>
                <a:gd name="T11" fmla="*/ 213 h 245"/>
                <a:gd name="T12" fmla="*/ 121 w 290"/>
                <a:gd name="T13" fmla="*/ 168 h 245"/>
                <a:gd name="T14" fmla="*/ 288 w 290"/>
                <a:gd name="T15" fmla="*/ 0 h 245"/>
                <a:gd name="T16" fmla="*/ 290 w 290"/>
                <a:gd name="T17" fmla="*/ 104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45">
                  <a:moveTo>
                    <a:pt x="290" y="104"/>
                  </a:moveTo>
                  <a:cubicBezTo>
                    <a:pt x="290" y="100"/>
                    <a:pt x="290" y="96"/>
                    <a:pt x="289" y="92"/>
                  </a:cubicBezTo>
                  <a:cubicBezTo>
                    <a:pt x="283" y="88"/>
                    <a:pt x="272" y="92"/>
                    <a:pt x="258" y="103"/>
                  </a:cubicBezTo>
                  <a:cubicBezTo>
                    <a:pt x="141" y="222"/>
                    <a:pt x="141" y="222"/>
                    <a:pt x="141" y="222"/>
                  </a:cubicBezTo>
                  <a:cubicBezTo>
                    <a:pt x="134" y="229"/>
                    <a:pt x="124" y="234"/>
                    <a:pt x="114" y="236"/>
                  </a:cubicBezTo>
                  <a:cubicBezTo>
                    <a:pt x="57" y="245"/>
                    <a:pt x="19" y="238"/>
                    <a:pt x="0" y="213"/>
                  </a:cubicBezTo>
                  <a:cubicBezTo>
                    <a:pt x="8" y="215"/>
                    <a:pt x="61" y="225"/>
                    <a:pt x="121" y="168"/>
                  </a:cubicBezTo>
                  <a:cubicBezTo>
                    <a:pt x="187" y="105"/>
                    <a:pt x="288" y="0"/>
                    <a:pt x="288" y="0"/>
                  </a:cubicBezTo>
                  <a:lnTo>
                    <a:pt x="290" y="10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49" name="Freeform 114">
              <a:extLst>
                <a:ext uri="{FF2B5EF4-FFF2-40B4-BE49-F238E27FC236}">
                  <a16:creationId xmlns:a16="http://schemas.microsoft.com/office/drawing/2014/main" id="{2429922F-1EA2-453B-BC33-DDD6AADA3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70339" y="7335838"/>
              <a:ext cx="344488" cy="422275"/>
            </a:xfrm>
            <a:custGeom>
              <a:avLst/>
              <a:gdLst>
                <a:gd name="T0" fmla="*/ 55 w 148"/>
                <a:gd name="T1" fmla="*/ 0 h 182"/>
                <a:gd name="T2" fmla="*/ 145 w 148"/>
                <a:gd name="T3" fmla="*/ 11 h 182"/>
                <a:gd name="T4" fmla="*/ 146 w 148"/>
                <a:gd name="T5" fmla="*/ 100 h 182"/>
                <a:gd name="T6" fmla="*/ 120 w 148"/>
                <a:gd name="T7" fmla="*/ 181 h 182"/>
                <a:gd name="T8" fmla="*/ 47 w 148"/>
                <a:gd name="T9" fmla="*/ 162 h 182"/>
                <a:gd name="T10" fmla="*/ 0 w 148"/>
                <a:gd name="T11" fmla="*/ 141 h 182"/>
                <a:gd name="T12" fmla="*/ 7 w 148"/>
                <a:gd name="T13" fmla="*/ 20 h 182"/>
                <a:gd name="T14" fmla="*/ 55 w 148"/>
                <a:gd name="T1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182">
                  <a:moveTo>
                    <a:pt x="55" y="0"/>
                  </a:moveTo>
                  <a:cubicBezTo>
                    <a:pt x="55" y="0"/>
                    <a:pt x="145" y="13"/>
                    <a:pt x="145" y="11"/>
                  </a:cubicBezTo>
                  <a:cubicBezTo>
                    <a:pt x="146" y="5"/>
                    <a:pt x="148" y="85"/>
                    <a:pt x="146" y="100"/>
                  </a:cubicBezTo>
                  <a:cubicBezTo>
                    <a:pt x="141" y="135"/>
                    <a:pt x="132" y="161"/>
                    <a:pt x="120" y="181"/>
                  </a:cubicBezTo>
                  <a:cubicBezTo>
                    <a:pt x="90" y="182"/>
                    <a:pt x="66" y="175"/>
                    <a:pt x="47" y="162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" y="20"/>
                    <a:pt x="7" y="20"/>
                    <a:pt x="7" y="2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0" name="Oval 115">
              <a:extLst>
                <a:ext uri="{FF2B5EF4-FFF2-40B4-BE49-F238E27FC236}">
                  <a16:creationId xmlns:a16="http://schemas.microsoft.com/office/drawing/2014/main" id="{E419F3BE-22BA-46D6-A933-39AEBC3B0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54489" y="7235825"/>
              <a:ext cx="238125" cy="23812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1" name="Oval 116">
              <a:extLst>
                <a:ext uri="{FF2B5EF4-FFF2-40B4-BE49-F238E27FC236}">
                  <a16:creationId xmlns:a16="http://schemas.microsoft.com/office/drawing/2014/main" id="{8021B2C9-9263-42B0-A628-7014EF344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40176" y="7207250"/>
              <a:ext cx="293688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79C31345-AAAD-417A-BC37-4CEAC01AB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29051" y="7400925"/>
              <a:ext cx="292100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CC15E0EF-3F86-4AC3-A6A2-DFD0E6B7C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3489" y="7308850"/>
              <a:ext cx="290513" cy="29368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4" name="Oval 119">
              <a:extLst>
                <a:ext uri="{FF2B5EF4-FFF2-40B4-BE49-F238E27FC236}">
                  <a16:creationId xmlns:a16="http://schemas.microsoft.com/office/drawing/2014/main" id="{BBC1A17E-2472-42EF-8279-5D4044806B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06801" y="7477125"/>
              <a:ext cx="361950" cy="360363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5" name="Oval 120">
              <a:extLst>
                <a:ext uri="{FF2B5EF4-FFF2-40B4-BE49-F238E27FC236}">
                  <a16:creationId xmlns:a16="http://schemas.microsoft.com/office/drawing/2014/main" id="{7F1B6C4E-7C65-438A-9326-D4E918624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1714" y="7651750"/>
              <a:ext cx="427038" cy="42703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6" name="Oval 121">
              <a:extLst>
                <a:ext uri="{FF2B5EF4-FFF2-40B4-BE49-F238E27FC236}">
                  <a16:creationId xmlns:a16="http://schemas.microsoft.com/office/drawing/2014/main" id="{23E85D15-10D8-4171-91D8-9B4354C66A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63964" y="7616825"/>
              <a:ext cx="293688" cy="28892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7" name="Oval 122">
              <a:extLst>
                <a:ext uri="{FF2B5EF4-FFF2-40B4-BE49-F238E27FC236}">
                  <a16:creationId xmlns:a16="http://schemas.microsoft.com/office/drawing/2014/main" id="{E3CB4237-F400-43CA-A960-B44B695A6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49689" y="7643813"/>
              <a:ext cx="293688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8" name="Rectangle 123">
              <a:extLst>
                <a:ext uri="{FF2B5EF4-FFF2-40B4-BE49-F238E27FC236}">
                  <a16:creationId xmlns:a16="http://schemas.microsoft.com/office/drawing/2014/main" id="{ACC428D0-1EA1-4171-B6B3-A705A1601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02051" y="9051925"/>
              <a:ext cx="742950" cy="30162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59" name="Rectangle 124">
              <a:extLst>
                <a:ext uri="{FF2B5EF4-FFF2-40B4-BE49-F238E27FC236}">
                  <a16:creationId xmlns:a16="http://schemas.microsoft.com/office/drawing/2014/main" id="{5BDC2030-2708-444C-8FA8-3FD609E2C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48139" y="9051925"/>
              <a:ext cx="296863" cy="3016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4CEF097A-972F-4F78-B5B5-4B7B33ADE444}"/>
              </a:ext>
            </a:extLst>
          </p:cNvPr>
          <p:cNvGrpSpPr/>
          <p:nvPr/>
        </p:nvGrpSpPr>
        <p:grpSpPr>
          <a:xfrm>
            <a:off x="2517330" y="3268684"/>
            <a:ext cx="649203" cy="1875387"/>
            <a:chOff x="7599364" y="9975850"/>
            <a:chExt cx="1298575" cy="3751263"/>
          </a:xfrm>
        </p:grpSpPr>
        <p:sp>
          <p:nvSpPr>
            <p:cNvPr id="211" name="Freeform 176">
              <a:extLst>
                <a:ext uri="{FF2B5EF4-FFF2-40B4-BE49-F238E27FC236}">
                  <a16:creationId xmlns:a16="http://schemas.microsoft.com/office/drawing/2014/main" id="{15518876-D40B-4891-B406-B9BB35F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9189" y="10112375"/>
              <a:ext cx="60325" cy="109538"/>
            </a:xfrm>
            <a:custGeom>
              <a:avLst/>
              <a:gdLst>
                <a:gd name="T0" fmla="*/ 26 w 26"/>
                <a:gd name="T1" fmla="*/ 40 h 47"/>
                <a:gd name="T2" fmla="*/ 6 w 26"/>
                <a:gd name="T3" fmla="*/ 47 h 47"/>
                <a:gd name="T4" fmla="*/ 3 w 26"/>
                <a:gd name="T5" fmla="*/ 24 h 47"/>
                <a:gd name="T6" fmla="*/ 1 w 26"/>
                <a:gd name="T7" fmla="*/ 13 h 47"/>
                <a:gd name="T8" fmla="*/ 0 w 26"/>
                <a:gd name="T9" fmla="*/ 11 h 47"/>
                <a:gd name="T10" fmla="*/ 20 w 26"/>
                <a:gd name="T11" fmla="*/ 0 h 47"/>
                <a:gd name="T12" fmla="*/ 21 w 26"/>
                <a:gd name="T13" fmla="*/ 10 h 47"/>
                <a:gd name="T14" fmla="*/ 23 w 26"/>
                <a:gd name="T15" fmla="*/ 19 h 47"/>
                <a:gd name="T16" fmla="*/ 23 w 26"/>
                <a:gd name="T17" fmla="*/ 19 h 47"/>
                <a:gd name="T18" fmla="*/ 26 w 26"/>
                <a:gd name="T1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47">
                  <a:moveTo>
                    <a:pt x="26" y="40"/>
                  </a:moveTo>
                  <a:cubicBezTo>
                    <a:pt x="26" y="41"/>
                    <a:pt x="6" y="47"/>
                    <a:pt x="6" y="47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1" y="4"/>
                    <a:pt x="21" y="10"/>
                  </a:cubicBezTo>
                  <a:cubicBezTo>
                    <a:pt x="22" y="12"/>
                    <a:pt x="22" y="16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4" y="29"/>
                    <a:pt x="26" y="40"/>
                    <a:pt x="26" y="4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2" name="Freeform 177">
              <a:extLst>
                <a:ext uri="{FF2B5EF4-FFF2-40B4-BE49-F238E27FC236}">
                  <a16:creationId xmlns:a16="http://schemas.microsoft.com/office/drawing/2014/main" id="{BF5D18D4-CE3A-49B6-B7D3-9B2EF38AE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3626" y="9986963"/>
              <a:ext cx="28575" cy="139700"/>
            </a:xfrm>
            <a:custGeom>
              <a:avLst/>
              <a:gdLst>
                <a:gd name="T0" fmla="*/ 2 w 12"/>
                <a:gd name="T1" fmla="*/ 0 h 60"/>
                <a:gd name="T2" fmla="*/ 5 w 12"/>
                <a:gd name="T3" fmla="*/ 36 h 60"/>
                <a:gd name="T4" fmla="*/ 12 w 12"/>
                <a:gd name="T5" fmla="*/ 36 h 60"/>
                <a:gd name="T6" fmla="*/ 2 w 12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0">
                  <a:moveTo>
                    <a:pt x="2" y="0"/>
                  </a:moveTo>
                  <a:cubicBezTo>
                    <a:pt x="2" y="0"/>
                    <a:pt x="0" y="12"/>
                    <a:pt x="5" y="36"/>
                  </a:cubicBezTo>
                  <a:cubicBezTo>
                    <a:pt x="11" y="60"/>
                    <a:pt x="12" y="36"/>
                    <a:pt x="12" y="36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3" name="Freeform 178">
              <a:extLst>
                <a:ext uri="{FF2B5EF4-FFF2-40B4-BE49-F238E27FC236}">
                  <a16:creationId xmlns:a16="http://schemas.microsoft.com/office/drawing/2014/main" id="{57FFE403-87DB-413D-83D6-B7800B9C3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001" y="11653838"/>
              <a:ext cx="111125" cy="234950"/>
            </a:xfrm>
            <a:custGeom>
              <a:avLst/>
              <a:gdLst>
                <a:gd name="T0" fmla="*/ 6 w 48"/>
                <a:gd name="T1" fmla="*/ 36 h 101"/>
                <a:gd name="T2" fmla="*/ 22 w 48"/>
                <a:gd name="T3" fmla="*/ 94 h 101"/>
                <a:gd name="T4" fmla="*/ 34 w 48"/>
                <a:gd name="T5" fmla="*/ 101 h 101"/>
                <a:gd name="T6" fmla="*/ 48 w 48"/>
                <a:gd name="T7" fmla="*/ 11 h 101"/>
                <a:gd name="T8" fmla="*/ 25 w 48"/>
                <a:gd name="T9" fmla="*/ 10 h 101"/>
                <a:gd name="T10" fmla="*/ 6 w 48"/>
                <a:gd name="T11" fmla="*/ 3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01">
                  <a:moveTo>
                    <a:pt x="6" y="36"/>
                  </a:moveTo>
                  <a:cubicBezTo>
                    <a:pt x="6" y="36"/>
                    <a:pt x="0" y="56"/>
                    <a:pt x="22" y="94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1" y="19"/>
                    <a:pt x="25" y="10"/>
                  </a:cubicBezTo>
                  <a:cubicBezTo>
                    <a:pt x="9" y="0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4" name="Freeform 179">
              <a:extLst>
                <a:ext uri="{FF2B5EF4-FFF2-40B4-BE49-F238E27FC236}">
                  <a16:creationId xmlns:a16="http://schemas.microsoft.com/office/drawing/2014/main" id="{8FDE9135-39B8-4964-B682-3EF1D5CD8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2814" y="13460413"/>
              <a:ext cx="222250" cy="266700"/>
            </a:xfrm>
            <a:custGeom>
              <a:avLst/>
              <a:gdLst>
                <a:gd name="T0" fmla="*/ 12 w 96"/>
                <a:gd name="T1" fmla="*/ 13 h 115"/>
                <a:gd name="T2" fmla="*/ 3 w 96"/>
                <a:gd name="T3" fmla="*/ 72 h 115"/>
                <a:gd name="T4" fmla="*/ 4 w 96"/>
                <a:gd name="T5" fmla="*/ 89 h 115"/>
                <a:gd name="T6" fmla="*/ 5 w 96"/>
                <a:gd name="T7" fmla="*/ 91 h 115"/>
                <a:gd name="T8" fmla="*/ 61 w 96"/>
                <a:gd name="T9" fmla="*/ 107 h 115"/>
                <a:gd name="T10" fmla="*/ 93 w 96"/>
                <a:gd name="T11" fmla="*/ 87 h 115"/>
                <a:gd name="T12" fmla="*/ 89 w 96"/>
                <a:gd name="T13" fmla="*/ 74 h 115"/>
                <a:gd name="T14" fmla="*/ 61 w 96"/>
                <a:gd name="T15" fmla="*/ 36 h 115"/>
                <a:gd name="T16" fmla="*/ 59 w 96"/>
                <a:gd name="T17" fmla="*/ 0 h 115"/>
                <a:gd name="T18" fmla="*/ 12 w 96"/>
                <a:gd name="T19" fmla="*/ 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5">
                  <a:moveTo>
                    <a:pt x="12" y="13"/>
                  </a:moveTo>
                  <a:cubicBezTo>
                    <a:pt x="15" y="32"/>
                    <a:pt x="11" y="52"/>
                    <a:pt x="3" y="72"/>
                  </a:cubicBezTo>
                  <a:cubicBezTo>
                    <a:pt x="0" y="78"/>
                    <a:pt x="1" y="84"/>
                    <a:pt x="4" y="89"/>
                  </a:cubicBezTo>
                  <a:cubicBezTo>
                    <a:pt x="4" y="90"/>
                    <a:pt x="5" y="90"/>
                    <a:pt x="5" y="91"/>
                  </a:cubicBezTo>
                  <a:cubicBezTo>
                    <a:pt x="17" y="109"/>
                    <a:pt x="41" y="115"/>
                    <a:pt x="61" y="107"/>
                  </a:cubicBezTo>
                  <a:cubicBezTo>
                    <a:pt x="72" y="102"/>
                    <a:pt x="83" y="95"/>
                    <a:pt x="93" y="87"/>
                  </a:cubicBezTo>
                  <a:cubicBezTo>
                    <a:pt x="96" y="81"/>
                    <a:pt x="95" y="76"/>
                    <a:pt x="89" y="74"/>
                  </a:cubicBezTo>
                  <a:cubicBezTo>
                    <a:pt x="75" y="63"/>
                    <a:pt x="65" y="51"/>
                    <a:pt x="61" y="36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12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5" name="Freeform 180">
              <a:extLst>
                <a:ext uri="{FF2B5EF4-FFF2-40B4-BE49-F238E27FC236}">
                  <a16:creationId xmlns:a16="http://schemas.microsoft.com/office/drawing/2014/main" id="{F9FFC897-D8DA-482D-9B92-C618B1DC0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89" y="13395325"/>
              <a:ext cx="254000" cy="292100"/>
            </a:xfrm>
            <a:custGeom>
              <a:avLst/>
              <a:gdLst>
                <a:gd name="T0" fmla="*/ 11 w 109"/>
                <a:gd name="T1" fmla="*/ 10 h 126"/>
                <a:gd name="T2" fmla="*/ 0 w 109"/>
                <a:gd name="T3" fmla="*/ 70 h 126"/>
                <a:gd name="T4" fmla="*/ 0 w 109"/>
                <a:gd name="T5" fmla="*/ 74 h 126"/>
                <a:gd name="T6" fmla="*/ 5 w 109"/>
                <a:gd name="T7" fmla="*/ 109 h 126"/>
                <a:gd name="T8" fmla="*/ 15 w 109"/>
                <a:gd name="T9" fmla="*/ 119 h 126"/>
                <a:gd name="T10" fmla="*/ 94 w 109"/>
                <a:gd name="T11" fmla="*/ 126 h 126"/>
                <a:gd name="T12" fmla="*/ 97 w 109"/>
                <a:gd name="T13" fmla="*/ 126 h 126"/>
                <a:gd name="T14" fmla="*/ 97 w 109"/>
                <a:gd name="T15" fmla="*/ 126 h 126"/>
                <a:gd name="T16" fmla="*/ 104 w 109"/>
                <a:gd name="T17" fmla="*/ 109 h 126"/>
                <a:gd name="T18" fmla="*/ 90 w 109"/>
                <a:gd name="T19" fmla="*/ 92 h 126"/>
                <a:gd name="T20" fmla="*/ 73 w 109"/>
                <a:gd name="T21" fmla="*/ 69 h 126"/>
                <a:gd name="T22" fmla="*/ 72 w 109"/>
                <a:gd name="T23" fmla="*/ 67 h 126"/>
                <a:gd name="T24" fmla="*/ 53 w 109"/>
                <a:gd name="T25" fmla="*/ 14 h 126"/>
                <a:gd name="T26" fmla="*/ 45 w 109"/>
                <a:gd name="T27" fmla="*/ 8 h 126"/>
                <a:gd name="T28" fmla="*/ 24 w 109"/>
                <a:gd name="T29" fmla="*/ 2 h 126"/>
                <a:gd name="T30" fmla="*/ 11 w 109"/>
                <a:gd name="T31" fmla="*/ 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9" h="126">
                  <a:moveTo>
                    <a:pt x="11" y="10"/>
                  </a:moveTo>
                  <a:cubicBezTo>
                    <a:pt x="0" y="70"/>
                    <a:pt x="0" y="70"/>
                    <a:pt x="0" y="70"/>
                  </a:cubicBezTo>
                  <a:cubicBezTo>
                    <a:pt x="0" y="72"/>
                    <a:pt x="0" y="73"/>
                    <a:pt x="0" y="74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114"/>
                    <a:pt x="10" y="118"/>
                    <a:pt x="15" y="119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5" y="126"/>
                    <a:pt x="96" y="126"/>
                    <a:pt x="97" y="126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105" y="125"/>
                    <a:pt x="109" y="115"/>
                    <a:pt x="104" y="109"/>
                  </a:cubicBezTo>
                  <a:cubicBezTo>
                    <a:pt x="98" y="101"/>
                    <a:pt x="91" y="93"/>
                    <a:pt x="90" y="92"/>
                  </a:cubicBezTo>
                  <a:cubicBezTo>
                    <a:pt x="88" y="91"/>
                    <a:pt x="76" y="74"/>
                    <a:pt x="73" y="69"/>
                  </a:cubicBezTo>
                  <a:cubicBezTo>
                    <a:pt x="72" y="68"/>
                    <a:pt x="72" y="68"/>
                    <a:pt x="72" y="6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1"/>
                    <a:pt x="49" y="8"/>
                    <a:pt x="45" y="8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18" y="0"/>
                    <a:pt x="12" y="4"/>
                    <a:pt x="11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6" name="Freeform 181">
              <a:extLst>
                <a:ext uri="{FF2B5EF4-FFF2-40B4-BE49-F238E27FC236}">
                  <a16:creationId xmlns:a16="http://schemas.microsoft.com/office/drawing/2014/main" id="{34B6B62A-D599-4A9B-9807-29D6D9705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6251" y="11612563"/>
              <a:ext cx="573088" cy="1882775"/>
            </a:xfrm>
            <a:custGeom>
              <a:avLst/>
              <a:gdLst>
                <a:gd name="T0" fmla="*/ 247 w 247"/>
                <a:gd name="T1" fmla="*/ 800 h 811"/>
                <a:gd name="T2" fmla="*/ 212 w 247"/>
                <a:gd name="T3" fmla="*/ 808 h 811"/>
                <a:gd name="T4" fmla="*/ 200 w 247"/>
                <a:gd name="T5" fmla="*/ 811 h 811"/>
                <a:gd name="T6" fmla="*/ 145 w 247"/>
                <a:gd name="T7" fmla="*/ 564 h 811"/>
                <a:gd name="T8" fmla="*/ 121 w 247"/>
                <a:gd name="T9" fmla="*/ 461 h 811"/>
                <a:gd name="T10" fmla="*/ 111 w 247"/>
                <a:gd name="T11" fmla="*/ 426 h 811"/>
                <a:gd name="T12" fmla="*/ 111 w 247"/>
                <a:gd name="T13" fmla="*/ 426 h 811"/>
                <a:gd name="T14" fmla="*/ 36 w 247"/>
                <a:gd name="T15" fmla="*/ 158 h 811"/>
                <a:gd name="T16" fmla="*/ 21 w 247"/>
                <a:gd name="T17" fmla="*/ 145 h 811"/>
                <a:gd name="T18" fmla="*/ 0 w 247"/>
                <a:gd name="T19" fmla="*/ 28 h 811"/>
                <a:gd name="T20" fmla="*/ 131 w 247"/>
                <a:gd name="T21" fmla="*/ 0 h 811"/>
                <a:gd name="T22" fmla="*/ 132 w 247"/>
                <a:gd name="T23" fmla="*/ 2 h 811"/>
                <a:gd name="T24" fmla="*/ 206 w 247"/>
                <a:gd name="T25" fmla="*/ 379 h 811"/>
                <a:gd name="T26" fmla="*/ 206 w 247"/>
                <a:gd name="T27" fmla="*/ 379 h 811"/>
                <a:gd name="T28" fmla="*/ 208 w 247"/>
                <a:gd name="T29" fmla="*/ 449 h 811"/>
                <a:gd name="T30" fmla="*/ 240 w 247"/>
                <a:gd name="T31" fmla="*/ 626 h 811"/>
                <a:gd name="T32" fmla="*/ 247 w 247"/>
                <a:gd name="T33" fmla="*/ 80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811">
                  <a:moveTo>
                    <a:pt x="247" y="800"/>
                  </a:moveTo>
                  <a:cubicBezTo>
                    <a:pt x="212" y="808"/>
                    <a:pt x="212" y="808"/>
                    <a:pt x="212" y="808"/>
                  </a:cubicBezTo>
                  <a:cubicBezTo>
                    <a:pt x="200" y="811"/>
                    <a:pt x="200" y="811"/>
                    <a:pt x="200" y="811"/>
                  </a:cubicBezTo>
                  <a:cubicBezTo>
                    <a:pt x="199" y="743"/>
                    <a:pt x="177" y="658"/>
                    <a:pt x="145" y="564"/>
                  </a:cubicBezTo>
                  <a:cubicBezTo>
                    <a:pt x="140" y="523"/>
                    <a:pt x="132" y="487"/>
                    <a:pt x="121" y="461"/>
                  </a:cubicBezTo>
                  <a:cubicBezTo>
                    <a:pt x="111" y="426"/>
                    <a:pt x="111" y="426"/>
                    <a:pt x="111" y="426"/>
                  </a:cubicBezTo>
                  <a:cubicBezTo>
                    <a:pt x="111" y="426"/>
                    <a:pt x="111" y="426"/>
                    <a:pt x="111" y="426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21" y="145"/>
                    <a:pt x="21" y="145"/>
                    <a:pt x="21" y="14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1"/>
                    <a:pt x="131" y="1"/>
                    <a:pt x="132" y="2"/>
                  </a:cubicBezTo>
                  <a:cubicBezTo>
                    <a:pt x="167" y="77"/>
                    <a:pt x="198" y="236"/>
                    <a:pt x="206" y="379"/>
                  </a:cubicBezTo>
                  <a:cubicBezTo>
                    <a:pt x="206" y="379"/>
                    <a:pt x="206" y="379"/>
                    <a:pt x="206" y="379"/>
                  </a:cubicBezTo>
                  <a:cubicBezTo>
                    <a:pt x="208" y="403"/>
                    <a:pt x="209" y="426"/>
                    <a:pt x="208" y="449"/>
                  </a:cubicBezTo>
                  <a:cubicBezTo>
                    <a:pt x="233" y="506"/>
                    <a:pt x="244" y="565"/>
                    <a:pt x="240" y="626"/>
                  </a:cubicBezTo>
                  <a:lnTo>
                    <a:pt x="247" y="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7" name="Freeform 182">
              <a:extLst>
                <a:ext uri="{FF2B5EF4-FFF2-40B4-BE49-F238E27FC236}">
                  <a16:creationId xmlns:a16="http://schemas.microsoft.com/office/drawing/2014/main" id="{09A2E02A-0F15-4C39-9014-127CE2CEDF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9689" y="11652250"/>
              <a:ext cx="487363" cy="1776413"/>
            </a:xfrm>
            <a:custGeom>
              <a:avLst/>
              <a:gdLst>
                <a:gd name="T0" fmla="*/ 210 w 210"/>
                <a:gd name="T1" fmla="*/ 114 h 765"/>
                <a:gd name="T2" fmla="*/ 210 w 210"/>
                <a:gd name="T3" fmla="*/ 118 h 765"/>
                <a:gd name="T4" fmla="*/ 209 w 210"/>
                <a:gd name="T5" fmla="*/ 128 h 765"/>
                <a:gd name="T6" fmla="*/ 194 w 210"/>
                <a:gd name="T7" fmla="*/ 144 h 765"/>
                <a:gd name="T8" fmla="*/ 169 w 210"/>
                <a:gd name="T9" fmla="*/ 417 h 765"/>
                <a:gd name="T10" fmla="*/ 165 w 210"/>
                <a:gd name="T11" fmla="*/ 432 h 765"/>
                <a:gd name="T12" fmla="*/ 140 w 210"/>
                <a:gd name="T13" fmla="*/ 479 h 765"/>
                <a:gd name="T14" fmla="*/ 138 w 210"/>
                <a:gd name="T15" fmla="*/ 484 h 765"/>
                <a:gd name="T16" fmla="*/ 41 w 210"/>
                <a:gd name="T17" fmla="*/ 765 h 765"/>
                <a:gd name="T18" fmla="*/ 33 w 210"/>
                <a:gd name="T19" fmla="*/ 763 h 765"/>
                <a:gd name="T20" fmla="*/ 0 w 210"/>
                <a:gd name="T21" fmla="*/ 758 h 765"/>
                <a:gd name="T22" fmla="*/ 27 w 210"/>
                <a:gd name="T23" fmla="*/ 520 h 765"/>
                <a:gd name="T24" fmla="*/ 28 w 210"/>
                <a:gd name="T25" fmla="*/ 513 h 765"/>
                <a:gd name="T26" fmla="*/ 75 w 210"/>
                <a:gd name="T27" fmla="*/ 419 h 765"/>
                <a:gd name="T28" fmla="*/ 81 w 210"/>
                <a:gd name="T29" fmla="*/ 0 h 765"/>
                <a:gd name="T30" fmla="*/ 200 w 210"/>
                <a:gd name="T31" fmla="*/ 17 h 765"/>
                <a:gd name="T32" fmla="*/ 203 w 210"/>
                <a:gd name="T33" fmla="*/ 43 h 765"/>
                <a:gd name="T34" fmla="*/ 210 w 210"/>
                <a:gd name="T35" fmla="*/ 114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765">
                  <a:moveTo>
                    <a:pt x="210" y="114"/>
                  </a:moveTo>
                  <a:cubicBezTo>
                    <a:pt x="210" y="118"/>
                    <a:pt x="210" y="118"/>
                    <a:pt x="210" y="118"/>
                  </a:cubicBezTo>
                  <a:cubicBezTo>
                    <a:pt x="210" y="121"/>
                    <a:pt x="209" y="124"/>
                    <a:pt x="209" y="128"/>
                  </a:cubicBezTo>
                  <a:cubicBezTo>
                    <a:pt x="209" y="131"/>
                    <a:pt x="194" y="141"/>
                    <a:pt x="194" y="144"/>
                  </a:cubicBezTo>
                  <a:cubicBezTo>
                    <a:pt x="189" y="230"/>
                    <a:pt x="179" y="338"/>
                    <a:pt x="169" y="417"/>
                  </a:cubicBezTo>
                  <a:cubicBezTo>
                    <a:pt x="169" y="422"/>
                    <a:pt x="167" y="428"/>
                    <a:pt x="165" y="432"/>
                  </a:cubicBezTo>
                  <a:cubicBezTo>
                    <a:pt x="140" y="479"/>
                    <a:pt x="140" y="479"/>
                    <a:pt x="140" y="479"/>
                  </a:cubicBezTo>
                  <a:cubicBezTo>
                    <a:pt x="139" y="481"/>
                    <a:pt x="138" y="482"/>
                    <a:pt x="138" y="484"/>
                  </a:cubicBezTo>
                  <a:cubicBezTo>
                    <a:pt x="41" y="765"/>
                    <a:pt x="41" y="765"/>
                    <a:pt x="41" y="765"/>
                  </a:cubicBezTo>
                  <a:cubicBezTo>
                    <a:pt x="33" y="763"/>
                    <a:pt x="33" y="763"/>
                    <a:pt x="33" y="763"/>
                  </a:cubicBezTo>
                  <a:cubicBezTo>
                    <a:pt x="0" y="758"/>
                    <a:pt x="0" y="758"/>
                    <a:pt x="0" y="758"/>
                  </a:cubicBezTo>
                  <a:cubicBezTo>
                    <a:pt x="16" y="707"/>
                    <a:pt x="24" y="622"/>
                    <a:pt x="27" y="520"/>
                  </a:cubicBezTo>
                  <a:cubicBezTo>
                    <a:pt x="27" y="517"/>
                    <a:pt x="28" y="515"/>
                    <a:pt x="28" y="513"/>
                  </a:cubicBezTo>
                  <a:cubicBezTo>
                    <a:pt x="36" y="479"/>
                    <a:pt x="54" y="448"/>
                    <a:pt x="75" y="419"/>
                  </a:cubicBezTo>
                  <a:cubicBezTo>
                    <a:pt x="54" y="279"/>
                    <a:pt x="41" y="90"/>
                    <a:pt x="81" y="0"/>
                  </a:cubicBezTo>
                  <a:cubicBezTo>
                    <a:pt x="200" y="17"/>
                    <a:pt x="200" y="17"/>
                    <a:pt x="200" y="17"/>
                  </a:cubicBezTo>
                  <a:cubicBezTo>
                    <a:pt x="200" y="23"/>
                    <a:pt x="202" y="32"/>
                    <a:pt x="203" y="43"/>
                  </a:cubicBezTo>
                  <a:cubicBezTo>
                    <a:pt x="206" y="61"/>
                    <a:pt x="210" y="84"/>
                    <a:pt x="21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8" name="Freeform 183">
              <a:extLst>
                <a:ext uri="{FF2B5EF4-FFF2-40B4-BE49-F238E27FC236}">
                  <a16:creationId xmlns:a16="http://schemas.microsoft.com/office/drawing/2014/main" id="{D6EF3B8F-F8B7-4355-817B-C3A9C3B26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7489" y="10714038"/>
              <a:ext cx="563563" cy="989013"/>
            </a:xfrm>
            <a:custGeom>
              <a:avLst/>
              <a:gdLst>
                <a:gd name="T0" fmla="*/ 243 w 243"/>
                <a:gd name="T1" fmla="*/ 83 h 426"/>
                <a:gd name="T2" fmla="*/ 243 w 243"/>
                <a:gd name="T3" fmla="*/ 387 h 426"/>
                <a:gd name="T4" fmla="*/ 232 w 243"/>
                <a:gd name="T5" fmla="*/ 395 h 426"/>
                <a:gd name="T6" fmla="*/ 58 w 243"/>
                <a:gd name="T7" fmla="*/ 421 h 426"/>
                <a:gd name="T8" fmla="*/ 5 w 243"/>
                <a:gd name="T9" fmla="*/ 404 h 426"/>
                <a:gd name="T10" fmla="*/ 29 w 243"/>
                <a:gd name="T11" fmla="*/ 122 h 426"/>
                <a:gd name="T12" fmla="*/ 18 w 243"/>
                <a:gd name="T13" fmla="*/ 79 h 426"/>
                <a:gd name="T14" fmla="*/ 18 w 243"/>
                <a:gd name="T15" fmla="*/ 79 h 426"/>
                <a:gd name="T16" fmla="*/ 4 w 243"/>
                <a:gd name="T17" fmla="*/ 29 h 426"/>
                <a:gd name="T18" fmla="*/ 221 w 243"/>
                <a:gd name="T19" fmla="*/ 6 h 426"/>
                <a:gd name="T20" fmla="*/ 243 w 243"/>
                <a:gd name="T21" fmla="*/ 83 h 426"/>
                <a:gd name="T22" fmla="*/ 243 w 243"/>
                <a:gd name="T23" fmla="*/ 83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3" h="426">
                  <a:moveTo>
                    <a:pt x="243" y="83"/>
                  </a:moveTo>
                  <a:cubicBezTo>
                    <a:pt x="195" y="220"/>
                    <a:pt x="209" y="262"/>
                    <a:pt x="243" y="387"/>
                  </a:cubicBezTo>
                  <a:cubicBezTo>
                    <a:pt x="240" y="390"/>
                    <a:pt x="236" y="393"/>
                    <a:pt x="232" y="395"/>
                  </a:cubicBezTo>
                  <a:cubicBezTo>
                    <a:pt x="198" y="416"/>
                    <a:pt x="115" y="426"/>
                    <a:pt x="58" y="421"/>
                  </a:cubicBezTo>
                  <a:cubicBezTo>
                    <a:pt x="33" y="419"/>
                    <a:pt x="13" y="414"/>
                    <a:pt x="5" y="404"/>
                  </a:cubicBezTo>
                  <a:cubicBezTo>
                    <a:pt x="29" y="295"/>
                    <a:pt x="36" y="251"/>
                    <a:pt x="29" y="122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0" y="20"/>
                    <a:pt x="217" y="0"/>
                    <a:pt x="221" y="6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3" y="83"/>
                    <a:pt x="243" y="83"/>
                    <a:pt x="243" y="83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7DBBC5D1-BA31-4FAE-8AB7-24F38054A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601" y="10896600"/>
              <a:ext cx="230188" cy="795338"/>
            </a:xfrm>
            <a:custGeom>
              <a:avLst/>
              <a:gdLst>
                <a:gd name="T0" fmla="*/ 53 w 99"/>
                <a:gd name="T1" fmla="*/ 342 h 342"/>
                <a:gd name="T2" fmla="*/ 0 w 99"/>
                <a:gd name="T3" fmla="*/ 325 h 342"/>
                <a:gd name="T4" fmla="*/ 24 w 99"/>
                <a:gd name="T5" fmla="*/ 43 h 342"/>
                <a:gd name="T6" fmla="*/ 13 w 99"/>
                <a:gd name="T7" fmla="*/ 0 h 342"/>
                <a:gd name="T8" fmla="*/ 53 w 99"/>
                <a:gd name="T9" fmla="*/ 342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342">
                  <a:moveTo>
                    <a:pt x="53" y="342"/>
                  </a:moveTo>
                  <a:cubicBezTo>
                    <a:pt x="28" y="340"/>
                    <a:pt x="8" y="335"/>
                    <a:pt x="0" y="325"/>
                  </a:cubicBezTo>
                  <a:cubicBezTo>
                    <a:pt x="24" y="216"/>
                    <a:pt x="31" y="172"/>
                    <a:pt x="24" y="4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4"/>
                    <a:pt x="99" y="215"/>
                    <a:pt x="53" y="34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305B650E-F525-4F7D-B71D-0751DD1B8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0251" y="10188575"/>
              <a:ext cx="547688" cy="717550"/>
            </a:xfrm>
            <a:custGeom>
              <a:avLst/>
              <a:gdLst>
                <a:gd name="T0" fmla="*/ 0 w 236"/>
                <a:gd name="T1" fmla="*/ 232 h 309"/>
                <a:gd name="T2" fmla="*/ 179 w 236"/>
                <a:gd name="T3" fmla="*/ 172 h 309"/>
                <a:gd name="T4" fmla="*/ 167 w 236"/>
                <a:gd name="T5" fmla="*/ 12 h 309"/>
                <a:gd name="T6" fmla="*/ 202 w 236"/>
                <a:gd name="T7" fmla="*/ 0 h 309"/>
                <a:gd name="T8" fmla="*/ 234 w 236"/>
                <a:gd name="T9" fmla="*/ 185 h 309"/>
                <a:gd name="T10" fmla="*/ 226 w 236"/>
                <a:gd name="T11" fmla="*/ 199 h 309"/>
                <a:gd name="T12" fmla="*/ 22 w 236"/>
                <a:gd name="T13" fmla="*/ 309 h 309"/>
                <a:gd name="T14" fmla="*/ 0 w 236"/>
                <a:gd name="T15" fmla="*/ 232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309">
                  <a:moveTo>
                    <a:pt x="0" y="232"/>
                  </a:moveTo>
                  <a:cubicBezTo>
                    <a:pt x="75" y="201"/>
                    <a:pt x="141" y="176"/>
                    <a:pt x="179" y="172"/>
                  </a:cubicBezTo>
                  <a:cubicBezTo>
                    <a:pt x="180" y="109"/>
                    <a:pt x="180" y="47"/>
                    <a:pt x="167" y="12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23" y="74"/>
                    <a:pt x="236" y="138"/>
                    <a:pt x="234" y="185"/>
                  </a:cubicBezTo>
                  <a:cubicBezTo>
                    <a:pt x="233" y="190"/>
                    <a:pt x="231" y="196"/>
                    <a:pt x="226" y="199"/>
                  </a:cubicBezTo>
                  <a:cubicBezTo>
                    <a:pt x="173" y="238"/>
                    <a:pt x="100" y="274"/>
                    <a:pt x="22" y="309"/>
                  </a:cubicBezTo>
                  <a:lnTo>
                    <a:pt x="0" y="232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1" name="Freeform 186">
              <a:extLst>
                <a:ext uri="{FF2B5EF4-FFF2-40B4-BE49-F238E27FC236}">
                  <a16:creationId xmlns:a16="http://schemas.microsoft.com/office/drawing/2014/main" id="{3013AD97-CD79-4F64-95C6-E33B8B6BA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4" y="10780713"/>
              <a:ext cx="311150" cy="957263"/>
            </a:xfrm>
            <a:custGeom>
              <a:avLst/>
              <a:gdLst>
                <a:gd name="T0" fmla="*/ 59 w 134"/>
                <a:gd name="T1" fmla="*/ 245 h 412"/>
                <a:gd name="T2" fmla="*/ 59 w 134"/>
                <a:gd name="T3" fmla="*/ 261 h 412"/>
                <a:gd name="T4" fmla="*/ 75 w 134"/>
                <a:gd name="T5" fmla="*/ 338 h 412"/>
                <a:gd name="T6" fmla="*/ 88 w 134"/>
                <a:gd name="T7" fmla="*/ 386 h 412"/>
                <a:gd name="T8" fmla="*/ 85 w 134"/>
                <a:gd name="T9" fmla="*/ 389 h 412"/>
                <a:gd name="T10" fmla="*/ 85 w 134"/>
                <a:gd name="T11" fmla="*/ 389 h 412"/>
                <a:gd name="T12" fmla="*/ 69 w 134"/>
                <a:gd name="T13" fmla="*/ 412 h 412"/>
                <a:gd name="T14" fmla="*/ 1 w 134"/>
                <a:gd name="T15" fmla="*/ 259 h 412"/>
                <a:gd name="T16" fmla="*/ 2 w 134"/>
                <a:gd name="T17" fmla="*/ 249 h 412"/>
                <a:gd name="T18" fmla="*/ 59 w 134"/>
                <a:gd name="T19" fmla="*/ 101 h 412"/>
                <a:gd name="T20" fmla="*/ 106 w 134"/>
                <a:gd name="T21" fmla="*/ 0 h 412"/>
                <a:gd name="T22" fmla="*/ 131 w 134"/>
                <a:gd name="T23" fmla="*/ 78 h 412"/>
                <a:gd name="T24" fmla="*/ 134 w 134"/>
                <a:gd name="T25" fmla="*/ 87 h 412"/>
                <a:gd name="T26" fmla="*/ 128 w 134"/>
                <a:gd name="T27" fmla="*/ 102 h 412"/>
                <a:gd name="T28" fmla="*/ 59 w 134"/>
                <a:gd name="T29" fmla="*/ 24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4" h="412">
                  <a:moveTo>
                    <a:pt x="59" y="245"/>
                  </a:moveTo>
                  <a:cubicBezTo>
                    <a:pt x="56" y="250"/>
                    <a:pt x="56" y="256"/>
                    <a:pt x="59" y="261"/>
                  </a:cubicBezTo>
                  <a:cubicBezTo>
                    <a:pt x="71" y="277"/>
                    <a:pt x="75" y="304"/>
                    <a:pt x="75" y="338"/>
                  </a:cubicBezTo>
                  <a:cubicBezTo>
                    <a:pt x="88" y="386"/>
                    <a:pt x="88" y="386"/>
                    <a:pt x="88" y="386"/>
                  </a:cubicBezTo>
                  <a:cubicBezTo>
                    <a:pt x="85" y="389"/>
                    <a:pt x="85" y="389"/>
                    <a:pt x="85" y="389"/>
                  </a:cubicBezTo>
                  <a:cubicBezTo>
                    <a:pt x="85" y="389"/>
                    <a:pt x="85" y="389"/>
                    <a:pt x="85" y="389"/>
                  </a:cubicBezTo>
                  <a:cubicBezTo>
                    <a:pt x="69" y="412"/>
                    <a:pt x="69" y="412"/>
                    <a:pt x="69" y="412"/>
                  </a:cubicBezTo>
                  <a:cubicBezTo>
                    <a:pt x="36" y="354"/>
                    <a:pt x="11" y="301"/>
                    <a:pt x="1" y="259"/>
                  </a:cubicBezTo>
                  <a:cubicBezTo>
                    <a:pt x="0" y="255"/>
                    <a:pt x="0" y="252"/>
                    <a:pt x="2" y="249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8" y="61"/>
                    <a:pt x="76" y="28"/>
                    <a:pt x="106" y="0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4" y="87"/>
                    <a:pt x="134" y="87"/>
                    <a:pt x="134" y="87"/>
                  </a:cubicBezTo>
                  <a:cubicBezTo>
                    <a:pt x="132" y="92"/>
                    <a:pt x="130" y="97"/>
                    <a:pt x="128" y="102"/>
                  </a:cubicBezTo>
                  <a:cubicBezTo>
                    <a:pt x="108" y="154"/>
                    <a:pt x="85" y="202"/>
                    <a:pt x="59" y="245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2" name="Freeform 187">
              <a:extLst>
                <a:ext uri="{FF2B5EF4-FFF2-40B4-BE49-F238E27FC236}">
                  <a16:creationId xmlns:a16="http://schemas.microsoft.com/office/drawing/2014/main" id="{AE51A648-7B5A-4027-B0B7-3D5AD4C55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9" y="10961688"/>
              <a:ext cx="200025" cy="722313"/>
            </a:xfrm>
            <a:custGeom>
              <a:avLst/>
              <a:gdLst>
                <a:gd name="T0" fmla="*/ 14 w 86"/>
                <a:gd name="T1" fmla="*/ 167 h 311"/>
                <a:gd name="T2" fmla="*/ 14 w 86"/>
                <a:gd name="T3" fmla="*/ 183 h 311"/>
                <a:gd name="T4" fmla="*/ 30 w 86"/>
                <a:gd name="T5" fmla="*/ 260 h 311"/>
                <a:gd name="T6" fmla="*/ 43 w 86"/>
                <a:gd name="T7" fmla="*/ 308 h 311"/>
                <a:gd name="T8" fmla="*/ 40 w 86"/>
                <a:gd name="T9" fmla="*/ 311 h 311"/>
                <a:gd name="T10" fmla="*/ 40 w 86"/>
                <a:gd name="T11" fmla="*/ 311 h 311"/>
                <a:gd name="T12" fmla="*/ 22 w 86"/>
                <a:gd name="T13" fmla="*/ 259 h 311"/>
                <a:gd name="T14" fmla="*/ 1 w 86"/>
                <a:gd name="T15" fmla="*/ 171 h 311"/>
                <a:gd name="T16" fmla="*/ 2 w 86"/>
                <a:gd name="T17" fmla="*/ 163 h 311"/>
                <a:gd name="T18" fmla="*/ 86 w 86"/>
                <a:gd name="T19" fmla="*/ 0 h 311"/>
                <a:gd name="T20" fmla="*/ 83 w 86"/>
                <a:gd name="T21" fmla="*/ 24 h 311"/>
                <a:gd name="T22" fmla="*/ 14 w 86"/>
                <a:gd name="T23" fmla="*/ 16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311">
                  <a:moveTo>
                    <a:pt x="14" y="167"/>
                  </a:moveTo>
                  <a:cubicBezTo>
                    <a:pt x="11" y="172"/>
                    <a:pt x="11" y="178"/>
                    <a:pt x="14" y="183"/>
                  </a:cubicBezTo>
                  <a:cubicBezTo>
                    <a:pt x="26" y="199"/>
                    <a:pt x="30" y="226"/>
                    <a:pt x="30" y="260"/>
                  </a:cubicBezTo>
                  <a:cubicBezTo>
                    <a:pt x="43" y="308"/>
                    <a:pt x="43" y="308"/>
                    <a:pt x="43" y="308"/>
                  </a:cubicBezTo>
                  <a:cubicBezTo>
                    <a:pt x="40" y="311"/>
                    <a:pt x="40" y="311"/>
                    <a:pt x="40" y="311"/>
                  </a:cubicBezTo>
                  <a:cubicBezTo>
                    <a:pt x="40" y="311"/>
                    <a:pt x="40" y="311"/>
                    <a:pt x="40" y="311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68"/>
                    <a:pt x="1" y="165"/>
                    <a:pt x="2" y="16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63" y="76"/>
                    <a:pt x="40" y="124"/>
                    <a:pt x="14" y="167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3" name="Freeform 188">
              <a:extLst>
                <a:ext uri="{FF2B5EF4-FFF2-40B4-BE49-F238E27FC236}">
                  <a16:creationId xmlns:a16="http://schemas.microsoft.com/office/drawing/2014/main" id="{C4B4ADE6-DD06-47B7-B1AC-4770C6008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9089" y="10188575"/>
              <a:ext cx="387350" cy="434975"/>
            </a:xfrm>
            <a:custGeom>
              <a:avLst/>
              <a:gdLst>
                <a:gd name="T0" fmla="*/ 165 w 167"/>
                <a:gd name="T1" fmla="*/ 147 h 187"/>
                <a:gd name="T2" fmla="*/ 150 w 167"/>
                <a:gd name="T3" fmla="*/ 180 h 187"/>
                <a:gd name="T4" fmla="*/ 146 w 167"/>
                <a:gd name="T5" fmla="*/ 184 h 187"/>
                <a:gd name="T6" fmla="*/ 136 w 167"/>
                <a:gd name="T7" fmla="*/ 186 h 187"/>
                <a:gd name="T8" fmla="*/ 108 w 167"/>
                <a:gd name="T9" fmla="*/ 171 h 187"/>
                <a:gd name="T10" fmla="*/ 95 w 167"/>
                <a:gd name="T11" fmla="*/ 171 h 187"/>
                <a:gd name="T12" fmla="*/ 52 w 167"/>
                <a:gd name="T13" fmla="*/ 169 h 187"/>
                <a:gd name="T14" fmla="*/ 3 w 167"/>
                <a:gd name="T15" fmla="*/ 111 h 187"/>
                <a:gd name="T16" fmla="*/ 3 w 167"/>
                <a:gd name="T17" fmla="*/ 59 h 187"/>
                <a:gd name="T18" fmla="*/ 6 w 167"/>
                <a:gd name="T19" fmla="*/ 48 h 187"/>
                <a:gd name="T20" fmla="*/ 19 w 167"/>
                <a:gd name="T21" fmla="*/ 28 h 187"/>
                <a:gd name="T22" fmla="*/ 44 w 167"/>
                <a:gd name="T23" fmla="*/ 8 h 187"/>
                <a:gd name="T24" fmla="*/ 102 w 167"/>
                <a:gd name="T25" fmla="*/ 3 h 187"/>
                <a:gd name="T26" fmla="*/ 144 w 167"/>
                <a:gd name="T27" fmla="*/ 24 h 187"/>
                <a:gd name="T28" fmla="*/ 164 w 167"/>
                <a:gd name="T29" fmla="*/ 66 h 187"/>
                <a:gd name="T30" fmla="*/ 164 w 167"/>
                <a:gd name="T31" fmla="*/ 79 h 187"/>
                <a:gd name="T32" fmla="*/ 167 w 167"/>
                <a:gd name="T33" fmla="*/ 138 h 187"/>
                <a:gd name="T34" fmla="*/ 165 w 167"/>
                <a:gd name="T35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7" h="187">
                  <a:moveTo>
                    <a:pt x="165" y="147"/>
                  </a:moveTo>
                  <a:cubicBezTo>
                    <a:pt x="150" y="180"/>
                    <a:pt x="150" y="180"/>
                    <a:pt x="150" y="180"/>
                  </a:cubicBezTo>
                  <a:cubicBezTo>
                    <a:pt x="149" y="181"/>
                    <a:pt x="148" y="182"/>
                    <a:pt x="146" y="184"/>
                  </a:cubicBezTo>
                  <a:cubicBezTo>
                    <a:pt x="143" y="186"/>
                    <a:pt x="140" y="187"/>
                    <a:pt x="136" y="186"/>
                  </a:cubicBezTo>
                  <a:cubicBezTo>
                    <a:pt x="126" y="179"/>
                    <a:pt x="116" y="174"/>
                    <a:pt x="108" y="171"/>
                  </a:cubicBezTo>
                  <a:cubicBezTo>
                    <a:pt x="104" y="170"/>
                    <a:pt x="99" y="169"/>
                    <a:pt x="95" y="171"/>
                  </a:cubicBezTo>
                  <a:cubicBezTo>
                    <a:pt x="82" y="174"/>
                    <a:pt x="68" y="174"/>
                    <a:pt x="52" y="169"/>
                  </a:cubicBezTo>
                  <a:cubicBezTo>
                    <a:pt x="28" y="155"/>
                    <a:pt x="10" y="136"/>
                    <a:pt x="3" y="111"/>
                  </a:cubicBezTo>
                  <a:cubicBezTo>
                    <a:pt x="1" y="92"/>
                    <a:pt x="0" y="74"/>
                    <a:pt x="3" y="59"/>
                  </a:cubicBezTo>
                  <a:cubicBezTo>
                    <a:pt x="4" y="55"/>
                    <a:pt x="5" y="51"/>
                    <a:pt x="6" y="48"/>
                  </a:cubicBezTo>
                  <a:cubicBezTo>
                    <a:pt x="10" y="40"/>
                    <a:pt x="14" y="34"/>
                    <a:pt x="19" y="28"/>
                  </a:cubicBezTo>
                  <a:cubicBezTo>
                    <a:pt x="26" y="19"/>
                    <a:pt x="34" y="13"/>
                    <a:pt x="44" y="8"/>
                  </a:cubicBezTo>
                  <a:cubicBezTo>
                    <a:pt x="63" y="1"/>
                    <a:pt x="82" y="0"/>
                    <a:pt x="102" y="3"/>
                  </a:cubicBezTo>
                  <a:cubicBezTo>
                    <a:pt x="120" y="7"/>
                    <a:pt x="134" y="14"/>
                    <a:pt x="144" y="24"/>
                  </a:cubicBezTo>
                  <a:cubicBezTo>
                    <a:pt x="155" y="35"/>
                    <a:pt x="161" y="49"/>
                    <a:pt x="164" y="66"/>
                  </a:cubicBezTo>
                  <a:cubicBezTo>
                    <a:pt x="164" y="70"/>
                    <a:pt x="164" y="75"/>
                    <a:pt x="164" y="79"/>
                  </a:cubicBezTo>
                  <a:cubicBezTo>
                    <a:pt x="164" y="97"/>
                    <a:pt x="165" y="117"/>
                    <a:pt x="167" y="138"/>
                  </a:cubicBezTo>
                  <a:cubicBezTo>
                    <a:pt x="167" y="141"/>
                    <a:pt x="167" y="144"/>
                    <a:pt x="165" y="147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4" name="Freeform 189">
              <a:extLst>
                <a:ext uri="{FF2B5EF4-FFF2-40B4-BE49-F238E27FC236}">
                  <a16:creationId xmlns:a16="http://schemas.microsoft.com/office/drawing/2014/main" id="{7D0E17D2-A253-4BFB-9E08-21E6B0F21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9089" y="10188575"/>
              <a:ext cx="381000" cy="434975"/>
            </a:xfrm>
            <a:custGeom>
              <a:avLst/>
              <a:gdLst>
                <a:gd name="T0" fmla="*/ 148 w 164"/>
                <a:gd name="T1" fmla="*/ 105 h 187"/>
                <a:gd name="T2" fmla="*/ 148 w 164"/>
                <a:gd name="T3" fmla="*/ 127 h 187"/>
                <a:gd name="T4" fmla="*/ 153 w 164"/>
                <a:gd name="T5" fmla="*/ 153 h 187"/>
                <a:gd name="T6" fmla="*/ 148 w 164"/>
                <a:gd name="T7" fmla="*/ 178 h 187"/>
                <a:gd name="T8" fmla="*/ 146 w 164"/>
                <a:gd name="T9" fmla="*/ 184 h 187"/>
                <a:gd name="T10" fmla="*/ 136 w 164"/>
                <a:gd name="T11" fmla="*/ 186 h 187"/>
                <a:gd name="T12" fmla="*/ 108 w 164"/>
                <a:gd name="T13" fmla="*/ 171 h 187"/>
                <a:gd name="T14" fmla="*/ 95 w 164"/>
                <a:gd name="T15" fmla="*/ 171 h 187"/>
                <a:gd name="T16" fmla="*/ 52 w 164"/>
                <a:gd name="T17" fmla="*/ 169 h 187"/>
                <a:gd name="T18" fmla="*/ 3 w 164"/>
                <a:gd name="T19" fmla="*/ 111 h 187"/>
                <a:gd name="T20" fmla="*/ 3 w 164"/>
                <a:gd name="T21" fmla="*/ 59 h 187"/>
                <a:gd name="T22" fmla="*/ 18 w 164"/>
                <a:gd name="T23" fmla="*/ 31 h 187"/>
                <a:gd name="T24" fmla="*/ 19 w 164"/>
                <a:gd name="T25" fmla="*/ 28 h 187"/>
                <a:gd name="T26" fmla="*/ 44 w 164"/>
                <a:gd name="T27" fmla="*/ 8 h 187"/>
                <a:gd name="T28" fmla="*/ 102 w 164"/>
                <a:gd name="T29" fmla="*/ 3 h 187"/>
                <a:gd name="T30" fmla="*/ 144 w 164"/>
                <a:gd name="T31" fmla="*/ 24 h 187"/>
                <a:gd name="T32" fmla="*/ 164 w 164"/>
                <a:gd name="T33" fmla="*/ 66 h 187"/>
                <a:gd name="T34" fmla="*/ 164 w 164"/>
                <a:gd name="T35" fmla="*/ 79 h 187"/>
                <a:gd name="T36" fmla="*/ 153 w 164"/>
                <a:gd name="T37" fmla="*/ 83 h 187"/>
                <a:gd name="T38" fmla="*/ 148 w 164"/>
                <a:gd name="T39" fmla="*/ 10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4" h="187">
                  <a:moveTo>
                    <a:pt x="148" y="105"/>
                  </a:moveTo>
                  <a:cubicBezTo>
                    <a:pt x="145" y="112"/>
                    <a:pt x="145" y="120"/>
                    <a:pt x="148" y="127"/>
                  </a:cubicBezTo>
                  <a:cubicBezTo>
                    <a:pt x="151" y="135"/>
                    <a:pt x="153" y="144"/>
                    <a:pt x="153" y="153"/>
                  </a:cubicBezTo>
                  <a:cubicBezTo>
                    <a:pt x="153" y="162"/>
                    <a:pt x="151" y="171"/>
                    <a:pt x="148" y="178"/>
                  </a:cubicBezTo>
                  <a:cubicBezTo>
                    <a:pt x="147" y="180"/>
                    <a:pt x="147" y="182"/>
                    <a:pt x="146" y="184"/>
                  </a:cubicBezTo>
                  <a:cubicBezTo>
                    <a:pt x="143" y="186"/>
                    <a:pt x="140" y="187"/>
                    <a:pt x="136" y="186"/>
                  </a:cubicBezTo>
                  <a:cubicBezTo>
                    <a:pt x="126" y="179"/>
                    <a:pt x="116" y="174"/>
                    <a:pt x="108" y="171"/>
                  </a:cubicBezTo>
                  <a:cubicBezTo>
                    <a:pt x="104" y="170"/>
                    <a:pt x="99" y="169"/>
                    <a:pt x="95" y="171"/>
                  </a:cubicBezTo>
                  <a:cubicBezTo>
                    <a:pt x="82" y="174"/>
                    <a:pt x="68" y="174"/>
                    <a:pt x="52" y="169"/>
                  </a:cubicBezTo>
                  <a:cubicBezTo>
                    <a:pt x="28" y="155"/>
                    <a:pt x="10" y="136"/>
                    <a:pt x="3" y="111"/>
                  </a:cubicBezTo>
                  <a:cubicBezTo>
                    <a:pt x="1" y="92"/>
                    <a:pt x="0" y="74"/>
                    <a:pt x="3" y="59"/>
                  </a:cubicBezTo>
                  <a:cubicBezTo>
                    <a:pt x="12" y="52"/>
                    <a:pt x="17" y="42"/>
                    <a:pt x="18" y="31"/>
                  </a:cubicBezTo>
                  <a:cubicBezTo>
                    <a:pt x="18" y="30"/>
                    <a:pt x="19" y="29"/>
                    <a:pt x="19" y="28"/>
                  </a:cubicBezTo>
                  <a:cubicBezTo>
                    <a:pt x="26" y="19"/>
                    <a:pt x="34" y="13"/>
                    <a:pt x="44" y="8"/>
                  </a:cubicBezTo>
                  <a:cubicBezTo>
                    <a:pt x="63" y="1"/>
                    <a:pt x="82" y="0"/>
                    <a:pt x="102" y="3"/>
                  </a:cubicBezTo>
                  <a:cubicBezTo>
                    <a:pt x="120" y="7"/>
                    <a:pt x="134" y="14"/>
                    <a:pt x="144" y="24"/>
                  </a:cubicBezTo>
                  <a:cubicBezTo>
                    <a:pt x="155" y="35"/>
                    <a:pt x="161" y="49"/>
                    <a:pt x="164" y="66"/>
                  </a:cubicBezTo>
                  <a:cubicBezTo>
                    <a:pt x="164" y="70"/>
                    <a:pt x="164" y="75"/>
                    <a:pt x="164" y="79"/>
                  </a:cubicBezTo>
                  <a:cubicBezTo>
                    <a:pt x="161" y="81"/>
                    <a:pt x="157" y="82"/>
                    <a:pt x="153" y="83"/>
                  </a:cubicBezTo>
                  <a:cubicBezTo>
                    <a:pt x="152" y="91"/>
                    <a:pt x="151" y="98"/>
                    <a:pt x="148" y="105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5" name="Freeform 190">
              <a:extLst>
                <a:ext uri="{FF2B5EF4-FFF2-40B4-BE49-F238E27FC236}">
                  <a16:creationId xmlns:a16="http://schemas.microsoft.com/office/drawing/2014/main" id="{C169BC0B-F8C7-4AE0-BEB8-727EB33CE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1326" y="10572750"/>
              <a:ext cx="149225" cy="141288"/>
            </a:xfrm>
            <a:custGeom>
              <a:avLst/>
              <a:gdLst>
                <a:gd name="T0" fmla="*/ 6 w 94"/>
                <a:gd name="T1" fmla="*/ 4 h 89"/>
                <a:gd name="T2" fmla="*/ 0 w 94"/>
                <a:gd name="T3" fmla="*/ 89 h 89"/>
                <a:gd name="T4" fmla="*/ 94 w 94"/>
                <a:gd name="T5" fmla="*/ 84 h 89"/>
                <a:gd name="T6" fmla="*/ 91 w 94"/>
                <a:gd name="T7" fmla="*/ 0 h 89"/>
                <a:gd name="T8" fmla="*/ 6 w 94"/>
                <a:gd name="T9" fmla="*/ 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89">
                  <a:moveTo>
                    <a:pt x="6" y="4"/>
                  </a:moveTo>
                  <a:lnTo>
                    <a:pt x="0" y="89"/>
                  </a:lnTo>
                  <a:lnTo>
                    <a:pt x="94" y="84"/>
                  </a:lnTo>
                  <a:lnTo>
                    <a:pt x="91" y="0"/>
                  </a:lnTo>
                  <a:lnTo>
                    <a:pt x="6" y="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6" name="Freeform 191">
              <a:extLst>
                <a:ext uri="{FF2B5EF4-FFF2-40B4-BE49-F238E27FC236}">
                  <a16:creationId xmlns:a16="http://schemas.microsoft.com/office/drawing/2014/main" id="{4FA61035-2E29-4281-B6C1-ED0547E4B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0014" y="10161588"/>
              <a:ext cx="631825" cy="868363"/>
            </a:xfrm>
            <a:custGeom>
              <a:avLst/>
              <a:gdLst>
                <a:gd name="T0" fmla="*/ 262 w 272"/>
                <a:gd name="T1" fmla="*/ 49 h 374"/>
                <a:gd name="T2" fmla="*/ 236 w 272"/>
                <a:gd name="T3" fmla="*/ 33 h 374"/>
                <a:gd name="T4" fmla="*/ 236 w 272"/>
                <a:gd name="T5" fmla="*/ 33 h 374"/>
                <a:gd name="T6" fmla="*/ 201 w 272"/>
                <a:gd name="T7" fmla="*/ 1 h 374"/>
                <a:gd name="T8" fmla="*/ 184 w 272"/>
                <a:gd name="T9" fmla="*/ 5 h 374"/>
                <a:gd name="T10" fmla="*/ 168 w 272"/>
                <a:gd name="T11" fmla="*/ 5 h 374"/>
                <a:gd name="T12" fmla="*/ 144 w 272"/>
                <a:gd name="T13" fmla="*/ 1 h 374"/>
                <a:gd name="T14" fmla="*/ 107 w 272"/>
                <a:gd name="T15" fmla="*/ 34 h 374"/>
                <a:gd name="T16" fmla="*/ 106 w 272"/>
                <a:gd name="T17" fmla="*/ 41 h 374"/>
                <a:gd name="T18" fmla="*/ 90 w 272"/>
                <a:gd name="T19" fmla="*/ 70 h 374"/>
                <a:gd name="T20" fmla="*/ 62 w 272"/>
                <a:gd name="T21" fmla="*/ 124 h 374"/>
                <a:gd name="T22" fmla="*/ 62 w 272"/>
                <a:gd name="T23" fmla="*/ 129 h 374"/>
                <a:gd name="T24" fmla="*/ 49 w 272"/>
                <a:gd name="T25" fmla="*/ 154 h 374"/>
                <a:gd name="T26" fmla="*/ 12 w 272"/>
                <a:gd name="T27" fmla="*/ 219 h 374"/>
                <a:gd name="T28" fmla="*/ 14 w 272"/>
                <a:gd name="T29" fmla="*/ 235 h 374"/>
                <a:gd name="T30" fmla="*/ 0 w 272"/>
                <a:gd name="T31" fmla="*/ 284 h 374"/>
                <a:gd name="T32" fmla="*/ 88 w 272"/>
                <a:gd name="T33" fmla="*/ 374 h 374"/>
                <a:gd name="T34" fmla="*/ 120 w 272"/>
                <a:gd name="T35" fmla="*/ 369 h 374"/>
                <a:gd name="T36" fmla="*/ 151 w 272"/>
                <a:gd name="T37" fmla="*/ 367 h 374"/>
                <a:gd name="T38" fmla="*/ 187 w 272"/>
                <a:gd name="T39" fmla="*/ 365 h 374"/>
                <a:gd name="T40" fmla="*/ 254 w 272"/>
                <a:gd name="T41" fmla="*/ 286 h 374"/>
                <a:gd name="T42" fmla="*/ 239 w 272"/>
                <a:gd name="T43" fmla="*/ 226 h 374"/>
                <a:gd name="T44" fmla="*/ 235 w 272"/>
                <a:gd name="T45" fmla="*/ 189 h 374"/>
                <a:gd name="T46" fmla="*/ 241 w 272"/>
                <a:gd name="T47" fmla="*/ 163 h 374"/>
                <a:gd name="T48" fmla="*/ 235 w 272"/>
                <a:gd name="T49" fmla="*/ 137 h 374"/>
                <a:gd name="T50" fmla="*/ 235 w 272"/>
                <a:gd name="T51" fmla="*/ 115 h 374"/>
                <a:gd name="T52" fmla="*/ 240 w 272"/>
                <a:gd name="T53" fmla="*/ 93 h 374"/>
                <a:gd name="T54" fmla="*/ 262 w 272"/>
                <a:gd name="T55" fmla="*/ 4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2" h="374">
                  <a:moveTo>
                    <a:pt x="262" y="49"/>
                  </a:moveTo>
                  <a:cubicBezTo>
                    <a:pt x="258" y="39"/>
                    <a:pt x="247" y="33"/>
                    <a:pt x="236" y="33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4" y="15"/>
                    <a:pt x="219" y="1"/>
                    <a:pt x="201" y="1"/>
                  </a:cubicBezTo>
                  <a:cubicBezTo>
                    <a:pt x="195" y="1"/>
                    <a:pt x="189" y="2"/>
                    <a:pt x="184" y="5"/>
                  </a:cubicBezTo>
                  <a:cubicBezTo>
                    <a:pt x="179" y="8"/>
                    <a:pt x="173" y="7"/>
                    <a:pt x="168" y="5"/>
                  </a:cubicBezTo>
                  <a:cubicBezTo>
                    <a:pt x="161" y="1"/>
                    <a:pt x="153" y="0"/>
                    <a:pt x="144" y="1"/>
                  </a:cubicBezTo>
                  <a:cubicBezTo>
                    <a:pt x="126" y="3"/>
                    <a:pt x="111" y="17"/>
                    <a:pt x="107" y="34"/>
                  </a:cubicBezTo>
                  <a:cubicBezTo>
                    <a:pt x="106" y="36"/>
                    <a:pt x="106" y="39"/>
                    <a:pt x="106" y="41"/>
                  </a:cubicBezTo>
                  <a:cubicBezTo>
                    <a:pt x="105" y="53"/>
                    <a:pt x="99" y="63"/>
                    <a:pt x="90" y="70"/>
                  </a:cubicBezTo>
                  <a:cubicBezTo>
                    <a:pt x="73" y="82"/>
                    <a:pt x="62" y="102"/>
                    <a:pt x="62" y="124"/>
                  </a:cubicBezTo>
                  <a:cubicBezTo>
                    <a:pt x="62" y="126"/>
                    <a:pt x="62" y="127"/>
                    <a:pt x="62" y="129"/>
                  </a:cubicBezTo>
                  <a:cubicBezTo>
                    <a:pt x="62" y="139"/>
                    <a:pt x="58" y="148"/>
                    <a:pt x="49" y="154"/>
                  </a:cubicBezTo>
                  <a:cubicBezTo>
                    <a:pt x="27" y="167"/>
                    <a:pt x="12" y="191"/>
                    <a:pt x="12" y="219"/>
                  </a:cubicBezTo>
                  <a:cubicBezTo>
                    <a:pt x="12" y="225"/>
                    <a:pt x="13" y="230"/>
                    <a:pt x="14" y="235"/>
                  </a:cubicBezTo>
                  <a:cubicBezTo>
                    <a:pt x="5" y="249"/>
                    <a:pt x="0" y="266"/>
                    <a:pt x="0" y="284"/>
                  </a:cubicBezTo>
                  <a:cubicBezTo>
                    <a:pt x="1" y="332"/>
                    <a:pt x="40" y="372"/>
                    <a:pt x="88" y="374"/>
                  </a:cubicBezTo>
                  <a:cubicBezTo>
                    <a:pt x="99" y="374"/>
                    <a:pt x="110" y="372"/>
                    <a:pt x="120" y="369"/>
                  </a:cubicBezTo>
                  <a:cubicBezTo>
                    <a:pt x="130" y="366"/>
                    <a:pt x="140" y="365"/>
                    <a:pt x="151" y="367"/>
                  </a:cubicBezTo>
                  <a:cubicBezTo>
                    <a:pt x="162" y="369"/>
                    <a:pt x="174" y="368"/>
                    <a:pt x="187" y="365"/>
                  </a:cubicBezTo>
                  <a:cubicBezTo>
                    <a:pt x="223" y="356"/>
                    <a:pt x="251" y="324"/>
                    <a:pt x="254" y="286"/>
                  </a:cubicBezTo>
                  <a:cubicBezTo>
                    <a:pt x="256" y="264"/>
                    <a:pt x="250" y="243"/>
                    <a:pt x="239" y="226"/>
                  </a:cubicBezTo>
                  <a:cubicBezTo>
                    <a:pt x="231" y="215"/>
                    <a:pt x="230" y="201"/>
                    <a:pt x="235" y="189"/>
                  </a:cubicBezTo>
                  <a:cubicBezTo>
                    <a:pt x="239" y="181"/>
                    <a:pt x="241" y="172"/>
                    <a:pt x="241" y="163"/>
                  </a:cubicBezTo>
                  <a:cubicBezTo>
                    <a:pt x="241" y="154"/>
                    <a:pt x="239" y="145"/>
                    <a:pt x="235" y="137"/>
                  </a:cubicBezTo>
                  <a:cubicBezTo>
                    <a:pt x="232" y="130"/>
                    <a:pt x="232" y="122"/>
                    <a:pt x="235" y="115"/>
                  </a:cubicBezTo>
                  <a:cubicBezTo>
                    <a:pt x="238" y="108"/>
                    <a:pt x="240" y="101"/>
                    <a:pt x="240" y="93"/>
                  </a:cubicBezTo>
                  <a:cubicBezTo>
                    <a:pt x="259" y="90"/>
                    <a:pt x="272" y="70"/>
                    <a:pt x="262" y="4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7" name="Freeform 192">
              <a:extLst>
                <a:ext uri="{FF2B5EF4-FFF2-40B4-BE49-F238E27FC236}">
                  <a16:creationId xmlns:a16="http://schemas.microsoft.com/office/drawing/2014/main" id="{991214A9-9059-443C-956C-7DF13D6763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4164" y="10382250"/>
              <a:ext cx="157163" cy="444500"/>
            </a:xfrm>
            <a:custGeom>
              <a:avLst/>
              <a:gdLst>
                <a:gd name="T0" fmla="*/ 68 w 68"/>
                <a:gd name="T1" fmla="*/ 0 h 192"/>
                <a:gd name="T2" fmla="*/ 63 w 68"/>
                <a:gd name="T3" fmla="*/ 4 h 192"/>
                <a:gd name="T4" fmla="*/ 59 w 68"/>
                <a:gd name="T5" fmla="*/ 9 h 192"/>
                <a:gd name="T6" fmla="*/ 51 w 68"/>
                <a:gd name="T7" fmla="*/ 19 h 192"/>
                <a:gd name="T8" fmla="*/ 40 w 68"/>
                <a:gd name="T9" fmla="*/ 43 h 192"/>
                <a:gd name="T10" fmla="*/ 37 w 68"/>
                <a:gd name="T11" fmla="*/ 68 h 192"/>
                <a:gd name="T12" fmla="*/ 36 w 68"/>
                <a:gd name="T13" fmla="*/ 95 h 192"/>
                <a:gd name="T14" fmla="*/ 33 w 68"/>
                <a:gd name="T15" fmla="*/ 121 h 192"/>
                <a:gd name="T16" fmla="*/ 27 w 68"/>
                <a:gd name="T17" fmla="*/ 146 h 192"/>
                <a:gd name="T18" fmla="*/ 17 w 68"/>
                <a:gd name="T19" fmla="*/ 171 h 192"/>
                <a:gd name="T20" fmla="*/ 0 w 68"/>
                <a:gd name="T21" fmla="*/ 192 h 192"/>
                <a:gd name="T22" fmla="*/ 15 w 68"/>
                <a:gd name="T23" fmla="*/ 170 h 192"/>
                <a:gd name="T24" fmla="*/ 23 w 68"/>
                <a:gd name="T25" fmla="*/ 146 h 192"/>
                <a:gd name="T26" fmla="*/ 32 w 68"/>
                <a:gd name="T27" fmla="*/ 94 h 192"/>
                <a:gd name="T28" fmla="*/ 33 w 68"/>
                <a:gd name="T29" fmla="*/ 68 h 192"/>
                <a:gd name="T30" fmla="*/ 37 w 68"/>
                <a:gd name="T31" fmla="*/ 42 h 192"/>
                <a:gd name="T32" fmla="*/ 49 w 68"/>
                <a:gd name="T33" fmla="*/ 18 h 192"/>
                <a:gd name="T34" fmla="*/ 58 w 68"/>
                <a:gd name="T35" fmla="*/ 8 h 192"/>
                <a:gd name="T36" fmla="*/ 68 w 68"/>
                <a:gd name="T3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" h="192">
                  <a:moveTo>
                    <a:pt x="68" y="0"/>
                  </a:moveTo>
                  <a:cubicBezTo>
                    <a:pt x="66" y="1"/>
                    <a:pt x="65" y="3"/>
                    <a:pt x="63" y="4"/>
                  </a:cubicBezTo>
                  <a:cubicBezTo>
                    <a:pt x="62" y="6"/>
                    <a:pt x="60" y="7"/>
                    <a:pt x="59" y="9"/>
                  </a:cubicBezTo>
                  <a:cubicBezTo>
                    <a:pt x="56" y="12"/>
                    <a:pt x="53" y="16"/>
                    <a:pt x="51" y="19"/>
                  </a:cubicBezTo>
                  <a:cubicBezTo>
                    <a:pt x="46" y="27"/>
                    <a:pt x="43" y="34"/>
                    <a:pt x="40" y="43"/>
                  </a:cubicBezTo>
                  <a:cubicBezTo>
                    <a:pt x="38" y="51"/>
                    <a:pt x="37" y="60"/>
                    <a:pt x="37" y="68"/>
                  </a:cubicBezTo>
                  <a:cubicBezTo>
                    <a:pt x="37" y="77"/>
                    <a:pt x="37" y="86"/>
                    <a:pt x="36" y="95"/>
                  </a:cubicBezTo>
                  <a:cubicBezTo>
                    <a:pt x="35" y="103"/>
                    <a:pt x="34" y="112"/>
                    <a:pt x="33" y="121"/>
                  </a:cubicBezTo>
                  <a:cubicBezTo>
                    <a:pt x="31" y="129"/>
                    <a:pt x="29" y="138"/>
                    <a:pt x="27" y="146"/>
                  </a:cubicBezTo>
                  <a:cubicBezTo>
                    <a:pt x="24" y="155"/>
                    <a:pt x="21" y="163"/>
                    <a:pt x="17" y="171"/>
                  </a:cubicBezTo>
                  <a:cubicBezTo>
                    <a:pt x="13" y="179"/>
                    <a:pt x="8" y="187"/>
                    <a:pt x="0" y="192"/>
                  </a:cubicBezTo>
                  <a:cubicBezTo>
                    <a:pt x="7" y="186"/>
                    <a:pt x="11" y="178"/>
                    <a:pt x="15" y="170"/>
                  </a:cubicBezTo>
                  <a:cubicBezTo>
                    <a:pt x="19" y="162"/>
                    <a:pt x="21" y="154"/>
                    <a:pt x="23" y="146"/>
                  </a:cubicBezTo>
                  <a:cubicBezTo>
                    <a:pt x="28" y="129"/>
                    <a:pt x="30" y="111"/>
                    <a:pt x="32" y="94"/>
                  </a:cubicBezTo>
                  <a:cubicBezTo>
                    <a:pt x="32" y="85"/>
                    <a:pt x="33" y="77"/>
                    <a:pt x="33" y="68"/>
                  </a:cubicBezTo>
                  <a:cubicBezTo>
                    <a:pt x="33" y="59"/>
                    <a:pt x="34" y="50"/>
                    <a:pt x="37" y="42"/>
                  </a:cubicBezTo>
                  <a:cubicBezTo>
                    <a:pt x="40" y="33"/>
                    <a:pt x="44" y="25"/>
                    <a:pt x="49" y="18"/>
                  </a:cubicBezTo>
                  <a:cubicBezTo>
                    <a:pt x="52" y="14"/>
                    <a:pt x="55" y="11"/>
                    <a:pt x="58" y="8"/>
                  </a:cubicBezTo>
                  <a:cubicBezTo>
                    <a:pt x="61" y="5"/>
                    <a:pt x="64" y="2"/>
                    <a:pt x="68" y="0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8" name="Freeform 193">
              <a:extLst>
                <a:ext uri="{FF2B5EF4-FFF2-40B4-BE49-F238E27FC236}">
                  <a16:creationId xmlns:a16="http://schemas.microsoft.com/office/drawing/2014/main" id="{F9A32F5D-8AB2-492D-8995-631B1035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1001" y="10334625"/>
              <a:ext cx="188913" cy="530225"/>
            </a:xfrm>
            <a:custGeom>
              <a:avLst/>
              <a:gdLst>
                <a:gd name="T0" fmla="*/ 81 w 81"/>
                <a:gd name="T1" fmla="*/ 0 h 228"/>
                <a:gd name="T2" fmla="*/ 75 w 81"/>
                <a:gd name="T3" fmla="*/ 4 h 228"/>
                <a:gd name="T4" fmla="*/ 69 w 81"/>
                <a:gd name="T5" fmla="*/ 10 h 228"/>
                <a:gd name="T6" fmla="*/ 60 w 81"/>
                <a:gd name="T7" fmla="*/ 22 h 228"/>
                <a:gd name="T8" fmla="*/ 47 w 81"/>
                <a:gd name="T9" fmla="*/ 50 h 228"/>
                <a:gd name="T10" fmla="*/ 43 w 81"/>
                <a:gd name="T11" fmla="*/ 81 h 228"/>
                <a:gd name="T12" fmla="*/ 42 w 81"/>
                <a:gd name="T13" fmla="*/ 112 h 228"/>
                <a:gd name="T14" fmla="*/ 38 w 81"/>
                <a:gd name="T15" fmla="*/ 144 h 228"/>
                <a:gd name="T16" fmla="*/ 31 w 81"/>
                <a:gd name="T17" fmla="*/ 174 h 228"/>
                <a:gd name="T18" fmla="*/ 19 w 81"/>
                <a:gd name="T19" fmla="*/ 204 h 228"/>
                <a:gd name="T20" fmla="*/ 0 w 81"/>
                <a:gd name="T21" fmla="*/ 228 h 228"/>
                <a:gd name="T22" fmla="*/ 17 w 81"/>
                <a:gd name="T23" fmla="*/ 203 h 228"/>
                <a:gd name="T24" fmla="*/ 27 w 81"/>
                <a:gd name="T25" fmla="*/ 173 h 228"/>
                <a:gd name="T26" fmla="*/ 38 w 81"/>
                <a:gd name="T27" fmla="*/ 112 h 228"/>
                <a:gd name="T28" fmla="*/ 39 w 81"/>
                <a:gd name="T29" fmla="*/ 81 h 228"/>
                <a:gd name="T30" fmla="*/ 44 w 81"/>
                <a:gd name="T31" fmla="*/ 49 h 228"/>
                <a:gd name="T32" fmla="*/ 58 w 81"/>
                <a:gd name="T33" fmla="*/ 21 h 228"/>
                <a:gd name="T34" fmla="*/ 69 w 81"/>
                <a:gd name="T35" fmla="*/ 9 h 228"/>
                <a:gd name="T36" fmla="*/ 81 w 81"/>
                <a:gd name="T37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1" h="228">
                  <a:moveTo>
                    <a:pt x="81" y="0"/>
                  </a:moveTo>
                  <a:cubicBezTo>
                    <a:pt x="79" y="1"/>
                    <a:pt x="77" y="2"/>
                    <a:pt x="75" y="4"/>
                  </a:cubicBezTo>
                  <a:cubicBezTo>
                    <a:pt x="73" y="6"/>
                    <a:pt x="71" y="8"/>
                    <a:pt x="69" y="10"/>
                  </a:cubicBezTo>
                  <a:cubicBezTo>
                    <a:pt x="66" y="14"/>
                    <a:pt x="63" y="18"/>
                    <a:pt x="60" y="22"/>
                  </a:cubicBezTo>
                  <a:cubicBezTo>
                    <a:pt x="54" y="31"/>
                    <a:pt x="50" y="40"/>
                    <a:pt x="47" y="50"/>
                  </a:cubicBezTo>
                  <a:cubicBezTo>
                    <a:pt x="45" y="60"/>
                    <a:pt x="43" y="70"/>
                    <a:pt x="43" y="81"/>
                  </a:cubicBezTo>
                  <a:cubicBezTo>
                    <a:pt x="43" y="91"/>
                    <a:pt x="43" y="102"/>
                    <a:pt x="42" y="112"/>
                  </a:cubicBezTo>
                  <a:cubicBezTo>
                    <a:pt x="41" y="123"/>
                    <a:pt x="40" y="133"/>
                    <a:pt x="38" y="144"/>
                  </a:cubicBezTo>
                  <a:cubicBezTo>
                    <a:pt x="36" y="154"/>
                    <a:pt x="34" y="164"/>
                    <a:pt x="31" y="174"/>
                  </a:cubicBezTo>
                  <a:cubicBezTo>
                    <a:pt x="28" y="185"/>
                    <a:pt x="24" y="194"/>
                    <a:pt x="19" y="204"/>
                  </a:cubicBezTo>
                  <a:cubicBezTo>
                    <a:pt x="14" y="213"/>
                    <a:pt x="9" y="222"/>
                    <a:pt x="0" y="228"/>
                  </a:cubicBezTo>
                  <a:cubicBezTo>
                    <a:pt x="8" y="222"/>
                    <a:pt x="13" y="212"/>
                    <a:pt x="17" y="203"/>
                  </a:cubicBezTo>
                  <a:cubicBezTo>
                    <a:pt x="22" y="193"/>
                    <a:pt x="25" y="184"/>
                    <a:pt x="27" y="173"/>
                  </a:cubicBezTo>
                  <a:cubicBezTo>
                    <a:pt x="33" y="153"/>
                    <a:pt x="36" y="133"/>
                    <a:pt x="38" y="112"/>
                  </a:cubicBezTo>
                  <a:cubicBezTo>
                    <a:pt x="39" y="102"/>
                    <a:pt x="39" y="91"/>
                    <a:pt x="39" y="81"/>
                  </a:cubicBezTo>
                  <a:cubicBezTo>
                    <a:pt x="39" y="70"/>
                    <a:pt x="41" y="59"/>
                    <a:pt x="44" y="49"/>
                  </a:cubicBezTo>
                  <a:cubicBezTo>
                    <a:pt x="47" y="39"/>
                    <a:pt x="52" y="30"/>
                    <a:pt x="58" y="21"/>
                  </a:cubicBezTo>
                  <a:cubicBezTo>
                    <a:pt x="61" y="17"/>
                    <a:pt x="65" y="13"/>
                    <a:pt x="69" y="9"/>
                  </a:cubicBezTo>
                  <a:cubicBezTo>
                    <a:pt x="72" y="5"/>
                    <a:pt x="76" y="2"/>
                    <a:pt x="81" y="0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29" name="Freeform 194">
              <a:extLst>
                <a:ext uri="{FF2B5EF4-FFF2-40B4-BE49-F238E27FC236}">
                  <a16:creationId xmlns:a16="http://schemas.microsoft.com/office/drawing/2014/main" id="{55938EDF-6100-46AD-9289-CF8AD5484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9" y="11858625"/>
              <a:ext cx="215900" cy="117475"/>
            </a:xfrm>
            <a:custGeom>
              <a:avLst/>
              <a:gdLst>
                <a:gd name="T0" fmla="*/ 0 w 93"/>
                <a:gd name="T1" fmla="*/ 0 h 51"/>
                <a:gd name="T2" fmla="*/ 17 w 93"/>
                <a:gd name="T3" fmla="*/ 22 h 51"/>
                <a:gd name="T4" fmla="*/ 39 w 93"/>
                <a:gd name="T5" fmla="*/ 37 h 51"/>
                <a:gd name="T6" fmla="*/ 46 w 93"/>
                <a:gd name="T7" fmla="*/ 40 h 51"/>
                <a:gd name="T8" fmla="*/ 49 w 93"/>
                <a:gd name="T9" fmla="*/ 42 h 51"/>
                <a:gd name="T10" fmla="*/ 52 w 93"/>
                <a:gd name="T11" fmla="*/ 43 h 51"/>
                <a:gd name="T12" fmla="*/ 59 w 93"/>
                <a:gd name="T13" fmla="*/ 45 h 51"/>
                <a:gd name="T14" fmla="*/ 65 w 93"/>
                <a:gd name="T15" fmla="*/ 46 h 51"/>
                <a:gd name="T16" fmla="*/ 69 w 93"/>
                <a:gd name="T17" fmla="*/ 47 h 51"/>
                <a:gd name="T18" fmla="*/ 72 w 93"/>
                <a:gd name="T19" fmla="*/ 48 h 51"/>
                <a:gd name="T20" fmla="*/ 79 w 93"/>
                <a:gd name="T21" fmla="*/ 49 h 51"/>
                <a:gd name="T22" fmla="*/ 93 w 93"/>
                <a:gd name="T23" fmla="*/ 50 h 51"/>
                <a:gd name="T24" fmla="*/ 79 w 93"/>
                <a:gd name="T25" fmla="*/ 51 h 51"/>
                <a:gd name="T26" fmla="*/ 72 w 93"/>
                <a:gd name="T27" fmla="*/ 50 h 51"/>
                <a:gd name="T28" fmla="*/ 68 w 93"/>
                <a:gd name="T29" fmla="*/ 50 h 51"/>
                <a:gd name="T30" fmla="*/ 65 w 93"/>
                <a:gd name="T31" fmla="*/ 49 h 51"/>
                <a:gd name="T32" fmla="*/ 58 w 93"/>
                <a:gd name="T33" fmla="*/ 48 h 51"/>
                <a:gd name="T34" fmla="*/ 51 w 93"/>
                <a:gd name="T35" fmla="*/ 46 h 51"/>
                <a:gd name="T36" fmla="*/ 47 w 93"/>
                <a:gd name="T37" fmla="*/ 45 h 51"/>
                <a:gd name="T38" fmla="*/ 44 w 93"/>
                <a:gd name="T39" fmla="*/ 44 h 51"/>
                <a:gd name="T40" fmla="*/ 38 w 93"/>
                <a:gd name="T41" fmla="*/ 41 h 51"/>
                <a:gd name="T42" fmla="*/ 15 w 93"/>
                <a:gd name="T43" fmla="*/ 24 h 51"/>
                <a:gd name="T44" fmla="*/ 6 w 93"/>
                <a:gd name="T45" fmla="*/ 13 h 51"/>
                <a:gd name="T46" fmla="*/ 0 w 93"/>
                <a:gd name="T4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51">
                  <a:moveTo>
                    <a:pt x="0" y="0"/>
                  </a:moveTo>
                  <a:cubicBezTo>
                    <a:pt x="4" y="8"/>
                    <a:pt x="10" y="15"/>
                    <a:pt x="17" y="22"/>
                  </a:cubicBezTo>
                  <a:cubicBezTo>
                    <a:pt x="24" y="28"/>
                    <a:pt x="31" y="33"/>
                    <a:pt x="39" y="37"/>
                  </a:cubicBezTo>
                  <a:cubicBezTo>
                    <a:pt x="41" y="38"/>
                    <a:pt x="44" y="39"/>
                    <a:pt x="46" y="40"/>
                  </a:cubicBezTo>
                  <a:cubicBezTo>
                    <a:pt x="47" y="41"/>
                    <a:pt x="48" y="41"/>
                    <a:pt x="49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4" y="43"/>
                    <a:pt x="56" y="44"/>
                    <a:pt x="59" y="45"/>
                  </a:cubicBezTo>
                  <a:cubicBezTo>
                    <a:pt x="61" y="45"/>
                    <a:pt x="63" y="46"/>
                    <a:pt x="65" y="46"/>
                  </a:cubicBezTo>
                  <a:cubicBezTo>
                    <a:pt x="66" y="47"/>
                    <a:pt x="68" y="47"/>
                    <a:pt x="69" y="47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84" y="49"/>
                    <a:pt x="88" y="49"/>
                    <a:pt x="93" y="50"/>
                  </a:cubicBezTo>
                  <a:cubicBezTo>
                    <a:pt x="88" y="50"/>
                    <a:pt x="84" y="51"/>
                    <a:pt x="79" y="51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68" y="50"/>
                    <a:pt x="68" y="50"/>
                    <a:pt x="68" y="50"/>
                  </a:cubicBezTo>
                  <a:cubicBezTo>
                    <a:pt x="67" y="50"/>
                    <a:pt x="66" y="50"/>
                    <a:pt x="65" y="49"/>
                  </a:cubicBezTo>
                  <a:cubicBezTo>
                    <a:pt x="62" y="49"/>
                    <a:pt x="60" y="49"/>
                    <a:pt x="58" y="48"/>
                  </a:cubicBezTo>
                  <a:cubicBezTo>
                    <a:pt x="55" y="48"/>
                    <a:pt x="53" y="47"/>
                    <a:pt x="51" y="46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6" y="45"/>
                    <a:pt x="45" y="44"/>
                    <a:pt x="44" y="44"/>
                  </a:cubicBezTo>
                  <a:cubicBezTo>
                    <a:pt x="42" y="43"/>
                    <a:pt x="40" y="42"/>
                    <a:pt x="38" y="41"/>
                  </a:cubicBezTo>
                  <a:cubicBezTo>
                    <a:pt x="29" y="37"/>
                    <a:pt x="21" y="31"/>
                    <a:pt x="15" y="24"/>
                  </a:cubicBezTo>
                  <a:cubicBezTo>
                    <a:pt x="11" y="20"/>
                    <a:pt x="9" y="16"/>
                    <a:pt x="6" y="13"/>
                  </a:cubicBezTo>
                  <a:cubicBezTo>
                    <a:pt x="4" y="8"/>
                    <a:pt x="1" y="4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0" name="Freeform 195">
              <a:extLst>
                <a:ext uri="{FF2B5EF4-FFF2-40B4-BE49-F238E27FC236}">
                  <a16:creationId xmlns:a16="http://schemas.microsoft.com/office/drawing/2014/main" id="{740CC229-555F-4D44-B6CA-926CABF30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2614" y="11825288"/>
              <a:ext cx="215900" cy="120650"/>
            </a:xfrm>
            <a:custGeom>
              <a:avLst/>
              <a:gdLst>
                <a:gd name="T0" fmla="*/ 0 w 93"/>
                <a:gd name="T1" fmla="*/ 50 h 52"/>
                <a:gd name="T2" fmla="*/ 27 w 93"/>
                <a:gd name="T3" fmla="*/ 48 h 52"/>
                <a:gd name="T4" fmla="*/ 53 w 93"/>
                <a:gd name="T5" fmla="*/ 38 h 52"/>
                <a:gd name="T6" fmla="*/ 59 w 93"/>
                <a:gd name="T7" fmla="*/ 34 h 52"/>
                <a:gd name="T8" fmla="*/ 62 w 93"/>
                <a:gd name="T9" fmla="*/ 32 h 52"/>
                <a:gd name="T10" fmla="*/ 65 w 93"/>
                <a:gd name="T11" fmla="*/ 30 h 52"/>
                <a:gd name="T12" fmla="*/ 70 w 93"/>
                <a:gd name="T13" fmla="*/ 26 h 52"/>
                <a:gd name="T14" fmla="*/ 75 w 93"/>
                <a:gd name="T15" fmla="*/ 21 h 52"/>
                <a:gd name="T16" fmla="*/ 78 w 93"/>
                <a:gd name="T17" fmla="*/ 19 h 52"/>
                <a:gd name="T18" fmla="*/ 80 w 93"/>
                <a:gd name="T19" fmla="*/ 16 h 52"/>
                <a:gd name="T20" fmla="*/ 85 w 93"/>
                <a:gd name="T21" fmla="*/ 11 h 52"/>
                <a:gd name="T22" fmla="*/ 93 w 93"/>
                <a:gd name="T23" fmla="*/ 0 h 52"/>
                <a:gd name="T24" fmla="*/ 86 w 93"/>
                <a:gd name="T25" fmla="*/ 12 h 52"/>
                <a:gd name="T26" fmla="*/ 82 w 93"/>
                <a:gd name="T27" fmla="*/ 18 h 52"/>
                <a:gd name="T28" fmla="*/ 80 w 93"/>
                <a:gd name="T29" fmla="*/ 21 h 52"/>
                <a:gd name="T30" fmla="*/ 77 w 93"/>
                <a:gd name="T31" fmla="*/ 24 h 52"/>
                <a:gd name="T32" fmla="*/ 72 w 93"/>
                <a:gd name="T33" fmla="*/ 29 h 52"/>
                <a:gd name="T34" fmla="*/ 67 w 93"/>
                <a:gd name="T35" fmla="*/ 33 h 52"/>
                <a:gd name="T36" fmla="*/ 64 w 93"/>
                <a:gd name="T37" fmla="*/ 36 h 52"/>
                <a:gd name="T38" fmla="*/ 61 w 93"/>
                <a:gd name="T39" fmla="*/ 38 h 52"/>
                <a:gd name="T40" fmla="*/ 55 w 93"/>
                <a:gd name="T41" fmla="*/ 41 h 52"/>
                <a:gd name="T42" fmla="*/ 28 w 93"/>
                <a:gd name="T43" fmla="*/ 51 h 52"/>
                <a:gd name="T44" fmla="*/ 14 w 93"/>
                <a:gd name="T45" fmla="*/ 52 h 52"/>
                <a:gd name="T46" fmla="*/ 0 w 93"/>
                <a:gd name="T47" fmla="*/ 5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52">
                  <a:moveTo>
                    <a:pt x="0" y="50"/>
                  </a:moveTo>
                  <a:cubicBezTo>
                    <a:pt x="9" y="51"/>
                    <a:pt x="18" y="50"/>
                    <a:pt x="27" y="48"/>
                  </a:cubicBezTo>
                  <a:cubicBezTo>
                    <a:pt x="36" y="46"/>
                    <a:pt x="45" y="43"/>
                    <a:pt x="53" y="38"/>
                  </a:cubicBezTo>
                  <a:cubicBezTo>
                    <a:pt x="55" y="37"/>
                    <a:pt x="57" y="36"/>
                    <a:pt x="59" y="34"/>
                  </a:cubicBezTo>
                  <a:cubicBezTo>
                    <a:pt x="60" y="34"/>
                    <a:pt x="61" y="33"/>
                    <a:pt x="62" y="32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6" y="29"/>
                    <a:pt x="68" y="28"/>
                    <a:pt x="70" y="26"/>
                  </a:cubicBezTo>
                  <a:cubicBezTo>
                    <a:pt x="72" y="24"/>
                    <a:pt x="73" y="23"/>
                    <a:pt x="75" y="21"/>
                  </a:cubicBezTo>
                  <a:cubicBezTo>
                    <a:pt x="76" y="21"/>
                    <a:pt x="77" y="20"/>
                    <a:pt x="78" y="19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8" y="8"/>
                    <a:pt x="90" y="4"/>
                    <a:pt x="93" y="0"/>
                  </a:cubicBezTo>
                  <a:cubicBezTo>
                    <a:pt x="91" y="4"/>
                    <a:pt x="89" y="8"/>
                    <a:pt x="86" y="12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79" y="22"/>
                    <a:pt x="78" y="23"/>
                    <a:pt x="77" y="24"/>
                  </a:cubicBezTo>
                  <a:cubicBezTo>
                    <a:pt x="76" y="25"/>
                    <a:pt x="74" y="27"/>
                    <a:pt x="72" y="29"/>
                  </a:cubicBezTo>
                  <a:cubicBezTo>
                    <a:pt x="71" y="30"/>
                    <a:pt x="69" y="32"/>
                    <a:pt x="67" y="33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2" y="37"/>
                    <a:pt x="61" y="38"/>
                  </a:cubicBezTo>
                  <a:cubicBezTo>
                    <a:pt x="59" y="39"/>
                    <a:pt x="57" y="40"/>
                    <a:pt x="55" y="41"/>
                  </a:cubicBezTo>
                  <a:cubicBezTo>
                    <a:pt x="47" y="46"/>
                    <a:pt x="37" y="49"/>
                    <a:pt x="28" y="51"/>
                  </a:cubicBezTo>
                  <a:cubicBezTo>
                    <a:pt x="23" y="52"/>
                    <a:pt x="19" y="52"/>
                    <a:pt x="14" y="52"/>
                  </a:cubicBezTo>
                  <a:cubicBezTo>
                    <a:pt x="9" y="52"/>
                    <a:pt x="4" y="51"/>
                    <a:pt x="0" y="5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1" name="Freeform 196">
              <a:extLst>
                <a:ext uri="{FF2B5EF4-FFF2-40B4-BE49-F238E27FC236}">
                  <a16:creationId xmlns:a16="http://schemas.microsoft.com/office/drawing/2014/main" id="{E08ACE80-A204-4DBF-8618-D816B7168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7476" y="11915775"/>
              <a:ext cx="409575" cy="1512888"/>
            </a:xfrm>
            <a:custGeom>
              <a:avLst/>
              <a:gdLst>
                <a:gd name="T0" fmla="*/ 177 w 177"/>
                <a:gd name="T1" fmla="*/ 0 h 651"/>
                <a:gd name="T2" fmla="*/ 177 w 177"/>
                <a:gd name="T3" fmla="*/ 4 h 651"/>
                <a:gd name="T4" fmla="*/ 176 w 177"/>
                <a:gd name="T5" fmla="*/ 14 h 651"/>
                <a:gd name="T6" fmla="*/ 161 w 177"/>
                <a:gd name="T7" fmla="*/ 30 h 651"/>
                <a:gd name="T8" fmla="*/ 136 w 177"/>
                <a:gd name="T9" fmla="*/ 303 h 651"/>
                <a:gd name="T10" fmla="*/ 132 w 177"/>
                <a:gd name="T11" fmla="*/ 318 h 651"/>
                <a:gd name="T12" fmla="*/ 107 w 177"/>
                <a:gd name="T13" fmla="*/ 365 h 651"/>
                <a:gd name="T14" fmla="*/ 105 w 177"/>
                <a:gd name="T15" fmla="*/ 370 h 651"/>
                <a:gd name="T16" fmla="*/ 8 w 177"/>
                <a:gd name="T17" fmla="*/ 651 h 651"/>
                <a:gd name="T18" fmla="*/ 0 w 177"/>
                <a:gd name="T19" fmla="*/ 649 h 651"/>
                <a:gd name="T20" fmla="*/ 92 w 177"/>
                <a:gd name="T21" fmla="*/ 363 h 651"/>
                <a:gd name="T22" fmla="*/ 126 w 177"/>
                <a:gd name="T23" fmla="*/ 299 h 651"/>
                <a:gd name="T24" fmla="*/ 148 w 177"/>
                <a:gd name="T25" fmla="*/ 25 h 651"/>
                <a:gd name="T26" fmla="*/ 177 w 177"/>
                <a:gd name="T27" fmla="*/ 0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7" h="651">
                  <a:moveTo>
                    <a:pt x="177" y="0"/>
                  </a:moveTo>
                  <a:cubicBezTo>
                    <a:pt x="177" y="4"/>
                    <a:pt x="177" y="4"/>
                    <a:pt x="177" y="4"/>
                  </a:cubicBezTo>
                  <a:cubicBezTo>
                    <a:pt x="177" y="7"/>
                    <a:pt x="176" y="10"/>
                    <a:pt x="176" y="14"/>
                  </a:cubicBezTo>
                  <a:cubicBezTo>
                    <a:pt x="176" y="17"/>
                    <a:pt x="161" y="27"/>
                    <a:pt x="161" y="30"/>
                  </a:cubicBezTo>
                  <a:cubicBezTo>
                    <a:pt x="156" y="116"/>
                    <a:pt x="146" y="224"/>
                    <a:pt x="136" y="303"/>
                  </a:cubicBezTo>
                  <a:cubicBezTo>
                    <a:pt x="136" y="308"/>
                    <a:pt x="134" y="314"/>
                    <a:pt x="132" y="318"/>
                  </a:cubicBezTo>
                  <a:cubicBezTo>
                    <a:pt x="107" y="365"/>
                    <a:pt x="107" y="365"/>
                    <a:pt x="107" y="365"/>
                  </a:cubicBezTo>
                  <a:cubicBezTo>
                    <a:pt x="106" y="367"/>
                    <a:pt x="105" y="368"/>
                    <a:pt x="105" y="370"/>
                  </a:cubicBezTo>
                  <a:cubicBezTo>
                    <a:pt x="8" y="651"/>
                    <a:pt x="8" y="651"/>
                    <a:pt x="8" y="651"/>
                  </a:cubicBezTo>
                  <a:cubicBezTo>
                    <a:pt x="0" y="649"/>
                    <a:pt x="0" y="649"/>
                    <a:pt x="0" y="649"/>
                  </a:cubicBezTo>
                  <a:cubicBezTo>
                    <a:pt x="92" y="363"/>
                    <a:pt x="92" y="363"/>
                    <a:pt x="92" y="363"/>
                  </a:cubicBezTo>
                  <a:cubicBezTo>
                    <a:pt x="92" y="363"/>
                    <a:pt x="113" y="333"/>
                    <a:pt x="126" y="299"/>
                  </a:cubicBezTo>
                  <a:cubicBezTo>
                    <a:pt x="139" y="266"/>
                    <a:pt x="148" y="25"/>
                    <a:pt x="148" y="25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2" name="Freeform 197">
              <a:extLst>
                <a:ext uri="{FF2B5EF4-FFF2-40B4-BE49-F238E27FC236}">
                  <a16:creationId xmlns:a16="http://schemas.microsoft.com/office/drawing/2014/main" id="{95871793-B199-4AB5-B541-216158DFD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5014" y="12601575"/>
              <a:ext cx="233363" cy="893763"/>
            </a:xfrm>
            <a:custGeom>
              <a:avLst/>
              <a:gdLst>
                <a:gd name="T0" fmla="*/ 101 w 101"/>
                <a:gd name="T1" fmla="*/ 382 h 385"/>
                <a:gd name="T2" fmla="*/ 89 w 101"/>
                <a:gd name="T3" fmla="*/ 385 h 385"/>
                <a:gd name="T4" fmla="*/ 34 w 101"/>
                <a:gd name="T5" fmla="*/ 138 h 385"/>
                <a:gd name="T6" fmla="*/ 10 w 101"/>
                <a:gd name="T7" fmla="*/ 35 h 385"/>
                <a:gd name="T8" fmla="*/ 0 w 101"/>
                <a:gd name="T9" fmla="*/ 0 h 385"/>
                <a:gd name="T10" fmla="*/ 43 w 101"/>
                <a:gd name="T11" fmla="*/ 134 h 385"/>
                <a:gd name="T12" fmla="*/ 101 w 101"/>
                <a:gd name="T13" fmla="*/ 379 h 385"/>
                <a:gd name="T14" fmla="*/ 101 w 101"/>
                <a:gd name="T15" fmla="*/ 38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385">
                  <a:moveTo>
                    <a:pt x="101" y="382"/>
                  </a:moveTo>
                  <a:cubicBezTo>
                    <a:pt x="89" y="385"/>
                    <a:pt x="89" y="385"/>
                    <a:pt x="89" y="385"/>
                  </a:cubicBezTo>
                  <a:cubicBezTo>
                    <a:pt x="88" y="317"/>
                    <a:pt x="66" y="232"/>
                    <a:pt x="34" y="138"/>
                  </a:cubicBezTo>
                  <a:cubicBezTo>
                    <a:pt x="29" y="97"/>
                    <a:pt x="21" y="61"/>
                    <a:pt x="1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32"/>
                    <a:pt x="32" y="77"/>
                    <a:pt x="43" y="134"/>
                  </a:cubicBezTo>
                  <a:cubicBezTo>
                    <a:pt x="43" y="134"/>
                    <a:pt x="88" y="224"/>
                    <a:pt x="101" y="379"/>
                  </a:cubicBezTo>
                  <a:cubicBezTo>
                    <a:pt x="101" y="380"/>
                    <a:pt x="101" y="381"/>
                    <a:pt x="101" y="3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3" name="Freeform 198">
              <a:extLst>
                <a:ext uri="{FF2B5EF4-FFF2-40B4-BE49-F238E27FC236}">
                  <a16:creationId xmlns:a16="http://schemas.microsoft.com/office/drawing/2014/main" id="{EC80A88F-6DB8-46DB-8773-EB30A03ED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5651" y="11617325"/>
              <a:ext cx="198438" cy="874713"/>
            </a:xfrm>
            <a:custGeom>
              <a:avLst/>
              <a:gdLst>
                <a:gd name="T0" fmla="*/ 86 w 86"/>
                <a:gd name="T1" fmla="*/ 377 h 377"/>
                <a:gd name="T2" fmla="*/ 0 w 86"/>
                <a:gd name="T3" fmla="*/ 6 h 377"/>
                <a:gd name="T4" fmla="*/ 12 w 86"/>
                <a:gd name="T5" fmla="*/ 0 h 377"/>
                <a:gd name="T6" fmla="*/ 86 w 86"/>
                <a:gd name="T7" fmla="*/ 37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377">
                  <a:moveTo>
                    <a:pt x="86" y="377"/>
                  </a:moveTo>
                  <a:cubicBezTo>
                    <a:pt x="69" y="164"/>
                    <a:pt x="0" y="6"/>
                    <a:pt x="0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7" y="75"/>
                    <a:pt x="78" y="234"/>
                    <a:pt x="86" y="3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4" name="Freeform 199">
              <a:extLst>
                <a:ext uri="{FF2B5EF4-FFF2-40B4-BE49-F238E27FC236}">
                  <a16:creationId xmlns:a16="http://schemas.microsoft.com/office/drawing/2014/main" id="{8E6F3CBB-E3DA-480C-90EC-BD506216B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0251" y="10715625"/>
              <a:ext cx="155575" cy="50800"/>
            </a:xfrm>
            <a:custGeom>
              <a:avLst/>
              <a:gdLst>
                <a:gd name="T0" fmla="*/ 0 w 67"/>
                <a:gd name="T1" fmla="*/ 5 h 22"/>
                <a:gd name="T2" fmla="*/ 67 w 67"/>
                <a:gd name="T3" fmla="*/ 22 h 22"/>
                <a:gd name="T4" fmla="*/ 0 w 67"/>
                <a:gd name="T5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2">
                  <a:moveTo>
                    <a:pt x="0" y="5"/>
                  </a:moveTo>
                  <a:cubicBezTo>
                    <a:pt x="0" y="5"/>
                    <a:pt x="48" y="0"/>
                    <a:pt x="67" y="22"/>
                  </a:cubicBezTo>
                  <a:cubicBezTo>
                    <a:pt x="67" y="22"/>
                    <a:pt x="54" y="10"/>
                    <a:pt x="0" y="5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5" name="Freeform 200">
              <a:extLst>
                <a:ext uri="{FF2B5EF4-FFF2-40B4-BE49-F238E27FC236}">
                  <a16:creationId xmlns:a16="http://schemas.microsoft.com/office/drawing/2014/main" id="{7B65688F-BCD3-4D7C-B314-239718508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4589" y="10575925"/>
              <a:ext cx="63500" cy="19050"/>
            </a:xfrm>
            <a:custGeom>
              <a:avLst/>
              <a:gdLst>
                <a:gd name="T0" fmla="*/ 0 w 27"/>
                <a:gd name="T1" fmla="*/ 5 h 8"/>
                <a:gd name="T2" fmla="*/ 27 w 27"/>
                <a:gd name="T3" fmla="*/ 8 h 8"/>
                <a:gd name="T4" fmla="*/ 0 w 27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8">
                  <a:moveTo>
                    <a:pt x="0" y="5"/>
                  </a:moveTo>
                  <a:cubicBezTo>
                    <a:pt x="0" y="5"/>
                    <a:pt x="14" y="0"/>
                    <a:pt x="27" y="8"/>
                  </a:cubicBezTo>
                  <a:cubicBezTo>
                    <a:pt x="27" y="8"/>
                    <a:pt x="23" y="5"/>
                    <a:pt x="0" y="5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6" name="Freeform 201">
              <a:extLst>
                <a:ext uri="{FF2B5EF4-FFF2-40B4-BE49-F238E27FC236}">
                  <a16:creationId xmlns:a16="http://schemas.microsoft.com/office/drawing/2014/main" id="{DFEAB926-D976-4EDA-82B1-96248F9CD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9114" y="10906125"/>
              <a:ext cx="261938" cy="725488"/>
            </a:xfrm>
            <a:custGeom>
              <a:avLst/>
              <a:gdLst>
                <a:gd name="T0" fmla="*/ 113 w 113"/>
                <a:gd name="T1" fmla="*/ 304 h 312"/>
                <a:gd name="T2" fmla="*/ 102 w 113"/>
                <a:gd name="T3" fmla="*/ 312 h 312"/>
                <a:gd name="T4" fmla="*/ 113 w 113"/>
                <a:gd name="T5" fmla="*/ 0 h 312"/>
                <a:gd name="T6" fmla="*/ 113 w 113"/>
                <a:gd name="T7" fmla="*/ 304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312">
                  <a:moveTo>
                    <a:pt x="113" y="304"/>
                  </a:moveTo>
                  <a:cubicBezTo>
                    <a:pt x="110" y="307"/>
                    <a:pt x="106" y="310"/>
                    <a:pt x="102" y="312"/>
                  </a:cubicBezTo>
                  <a:cubicBezTo>
                    <a:pt x="0" y="226"/>
                    <a:pt x="110" y="5"/>
                    <a:pt x="113" y="0"/>
                  </a:cubicBezTo>
                  <a:cubicBezTo>
                    <a:pt x="65" y="137"/>
                    <a:pt x="79" y="179"/>
                    <a:pt x="113" y="304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7" name="Freeform 202">
              <a:extLst>
                <a:ext uri="{FF2B5EF4-FFF2-40B4-BE49-F238E27FC236}">
                  <a16:creationId xmlns:a16="http://schemas.microsoft.com/office/drawing/2014/main" id="{AF6BAE2E-4F45-452E-9311-38824461B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9114" y="11825288"/>
              <a:ext cx="22225" cy="90488"/>
            </a:xfrm>
            <a:custGeom>
              <a:avLst/>
              <a:gdLst>
                <a:gd name="T0" fmla="*/ 0 w 10"/>
                <a:gd name="T1" fmla="*/ 0 h 39"/>
                <a:gd name="T2" fmla="*/ 4 w 10"/>
                <a:gd name="T3" fmla="*/ 39 h 39"/>
                <a:gd name="T4" fmla="*/ 0 w 10"/>
                <a:gd name="T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9">
                  <a:moveTo>
                    <a:pt x="0" y="0"/>
                  </a:moveTo>
                  <a:cubicBezTo>
                    <a:pt x="0" y="0"/>
                    <a:pt x="10" y="18"/>
                    <a:pt x="4" y="39"/>
                  </a:cubicBezTo>
                  <a:cubicBezTo>
                    <a:pt x="4" y="39"/>
                    <a:pt x="6" y="19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8" name="Freeform 203">
              <a:extLst>
                <a:ext uri="{FF2B5EF4-FFF2-40B4-BE49-F238E27FC236}">
                  <a16:creationId xmlns:a16="http://schemas.microsoft.com/office/drawing/2014/main" id="{CA15698C-2BAA-4D1B-AD86-0190C329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4114" y="10033000"/>
              <a:ext cx="9525" cy="28575"/>
            </a:xfrm>
            <a:custGeom>
              <a:avLst/>
              <a:gdLst>
                <a:gd name="T0" fmla="*/ 4 w 4"/>
                <a:gd name="T1" fmla="*/ 0 h 12"/>
                <a:gd name="T2" fmla="*/ 0 w 4"/>
                <a:gd name="T3" fmla="*/ 3 h 12"/>
                <a:gd name="T4" fmla="*/ 0 w 4"/>
                <a:gd name="T5" fmla="*/ 12 h 12"/>
                <a:gd name="T6" fmla="*/ 3 w 4"/>
                <a:gd name="T7" fmla="*/ 11 h 12"/>
                <a:gd name="T8" fmla="*/ 4 w 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4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3" y="12"/>
                    <a:pt x="3" y="11"/>
                  </a:cubicBezTo>
                  <a:cubicBezTo>
                    <a:pt x="3" y="1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239" name="Freeform 204">
              <a:extLst>
                <a:ext uri="{FF2B5EF4-FFF2-40B4-BE49-F238E27FC236}">
                  <a16:creationId xmlns:a16="http://schemas.microsoft.com/office/drawing/2014/main" id="{EEAEB489-C903-41BD-97A5-0C3522115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8714" y="10017125"/>
              <a:ext cx="9525" cy="34925"/>
            </a:xfrm>
            <a:custGeom>
              <a:avLst/>
              <a:gdLst>
                <a:gd name="T0" fmla="*/ 3 w 4"/>
                <a:gd name="T1" fmla="*/ 0 h 15"/>
                <a:gd name="T2" fmla="*/ 1 w 4"/>
                <a:gd name="T3" fmla="*/ 1 h 15"/>
                <a:gd name="T4" fmla="*/ 0 w 4"/>
                <a:gd name="T5" fmla="*/ 14 h 15"/>
                <a:gd name="T6" fmla="*/ 4 w 4"/>
                <a:gd name="T7" fmla="*/ 15 h 15"/>
                <a:gd name="T8" fmla="*/ 3 w 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4" y="15"/>
                    <a:pt x="4" y="15"/>
                  </a:cubicBezTo>
                  <a:cubicBezTo>
                    <a:pt x="4" y="1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" name="Freeform 206">
              <a:extLst>
                <a:ext uri="{FF2B5EF4-FFF2-40B4-BE49-F238E27FC236}">
                  <a16:creationId xmlns:a16="http://schemas.microsoft.com/office/drawing/2014/main" id="{22E98391-7ECF-4879-9E34-B7F1EAC11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0138" y="10002838"/>
              <a:ext cx="9525" cy="50800"/>
            </a:xfrm>
            <a:custGeom>
              <a:avLst/>
              <a:gdLst>
                <a:gd name="T0" fmla="*/ 5 w 6"/>
                <a:gd name="T1" fmla="*/ 0 h 32"/>
                <a:gd name="T2" fmla="*/ 0 w 6"/>
                <a:gd name="T3" fmla="*/ 8 h 32"/>
                <a:gd name="T4" fmla="*/ 3 w 6"/>
                <a:gd name="T5" fmla="*/ 32 h 32"/>
                <a:gd name="T6" fmla="*/ 6 w 6"/>
                <a:gd name="T7" fmla="*/ 32 h 32"/>
                <a:gd name="T8" fmla="*/ 5 w 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2">
                  <a:moveTo>
                    <a:pt x="5" y="0"/>
                  </a:moveTo>
                  <a:lnTo>
                    <a:pt x="0" y="8"/>
                  </a:lnTo>
                  <a:lnTo>
                    <a:pt x="3" y="32"/>
                  </a:lnTo>
                  <a:lnTo>
                    <a:pt x="6" y="3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" name="Freeform 207">
              <a:extLst>
                <a:ext uri="{FF2B5EF4-FFF2-40B4-BE49-F238E27FC236}">
                  <a16:creationId xmlns:a16="http://schemas.microsoft.com/office/drawing/2014/main" id="{9DBE828A-5D14-4098-B842-2F4DBDFB1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3626" y="9975850"/>
              <a:ext cx="120650" cy="187325"/>
            </a:xfrm>
            <a:custGeom>
              <a:avLst/>
              <a:gdLst>
                <a:gd name="T0" fmla="*/ 3 w 52"/>
                <a:gd name="T1" fmla="*/ 2 h 81"/>
                <a:gd name="T2" fmla="*/ 3 w 52"/>
                <a:gd name="T3" fmla="*/ 2 h 81"/>
                <a:gd name="T4" fmla="*/ 12 w 52"/>
                <a:gd name="T5" fmla="*/ 2 h 81"/>
                <a:gd name="T6" fmla="*/ 13 w 52"/>
                <a:gd name="T7" fmla="*/ 3 h 81"/>
                <a:gd name="T8" fmla="*/ 14 w 52"/>
                <a:gd name="T9" fmla="*/ 5 h 81"/>
                <a:gd name="T10" fmla="*/ 19 w 52"/>
                <a:gd name="T11" fmla="*/ 33 h 81"/>
                <a:gd name="T12" fmla="*/ 19 w 52"/>
                <a:gd name="T13" fmla="*/ 14 h 81"/>
                <a:gd name="T14" fmla="*/ 21 w 52"/>
                <a:gd name="T15" fmla="*/ 10 h 81"/>
                <a:gd name="T16" fmla="*/ 21 w 52"/>
                <a:gd name="T17" fmla="*/ 10 h 81"/>
                <a:gd name="T18" fmla="*/ 28 w 52"/>
                <a:gd name="T19" fmla="*/ 11 h 81"/>
                <a:gd name="T20" fmla="*/ 28 w 52"/>
                <a:gd name="T21" fmla="*/ 11 h 81"/>
                <a:gd name="T22" fmla="*/ 30 w 52"/>
                <a:gd name="T23" fmla="*/ 15 h 81"/>
                <a:gd name="T24" fmla="*/ 29 w 52"/>
                <a:gd name="T25" fmla="*/ 32 h 81"/>
                <a:gd name="T26" fmla="*/ 31 w 52"/>
                <a:gd name="T27" fmla="*/ 19 h 81"/>
                <a:gd name="T28" fmla="*/ 32 w 52"/>
                <a:gd name="T29" fmla="*/ 17 h 81"/>
                <a:gd name="T30" fmla="*/ 32 w 52"/>
                <a:gd name="T31" fmla="*/ 17 h 81"/>
                <a:gd name="T32" fmla="*/ 39 w 52"/>
                <a:gd name="T33" fmla="*/ 18 h 81"/>
                <a:gd name="T34" fmla="*/ 40 w 52"/>
                <a:gd name="T35" fmla="*/ 19 h 81"/>
                <a:gd name="T36" fmla="*/ 41 w 52"/>
                <a:gd name="T37" fmla="*/ 21 h 81"/>
                <a:gd name="T38" fmla="*/ 40 w 52"/>
                <a:gd name="T39" fmla="*/ 36 h 81"/>
                <a:gd name="T40" fmla="*/ 41 w 52"/>
                <a:gd name="T41" fmla="*/ 27 h 81"/>
                <a:gd name="T42" fmla="*/ 44 w 52"/>
                <a:gd name="T43" fmla="*/ 24 h 81"/>
                <a:gd name="T44" fmla="*/ 46 w 52"/>
                <a:gd name="T45" fmla="*/ 24 h 81"/>
                <a:gd name="T46" fmla="*/ 49 w 52"/>
                <a:gd name="T47" fmla="*/ 28 h 81"/>
                <a:gd name="T48" fmla="*/ 52 w 52"/>
                <a:gd name="T49" fmla="*/ 63 h 81"/>
                <a:gd name="T50" fmla="*/ 42 w 52"/>
                <a:gd name="T51" fmla="*/ 75 h 81"/>
                <a:gd name="T52" fmla="*/ 30 w 52"/>
                <a:gd name="T53" fmla="*/ 80 h 81"/>
                <a:gd name="T54" fmla="*/ 18 w 52"/>
                <a:gd name="T55" fmla="*/ 79 h 81"/>
                <a:gd name="T56" fmla="*/ 8 w 52"/>
                <a:gd name="T57" fmla="*/ 74 h 81"/>
                <a:gd name="T58" fmla="*/ 4 w 52"/>
                <a:gd name="T59" fmla="*/ 70 h 81"/>
                <a:gd name="T60" fmla="*/ 1 w 52"/>
                <a:gd name="T61" fmla="*/ 59 h 81"/>
                <a:gd name="T62" fmla="*/ 1 w 52"/>
                <a:gd name="T63" fmla="*/ 54 h 81"/>
                <a:gd name="T64" fmla="*/ 7 w 52"/>
                <a:gd name="T65" fmla="*/ 37 h 81"/>
                <a:gd name="T66" fmla="*/ 2 w 52"/>
                <a:gd name="T67" fmla="*/ 6 h 81"/>
                <a:gd name="T68" fmla="*/ 3 w 52"/>
                <a:gd name="T69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" h="81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4"/>
                    <a:pt x="14" y="5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2"/>
                    <a:pt x="20" y="11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9"/>
                    <a:pt x="26" y="10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2"/>
                    <a:pt x="30" y="13"/>
                    <a:pt x="30" y="15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1" y="18"/>
                    <a:pt x="31" y="17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4" y="16"/>
                    <a:pt x="37" y="17"/>
                    <a:pt x="39" y="18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1" y="20"/>
                    <a:pt x="41" y="20"/>
                    <a:pt x="41" y="21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6"/>
                    <a:pt x="43" y="25"/>
                    <a:pt x="44" y="24"/>
                  </a:cubicBezTo>
                  <a:cubicBezTo>
                    <a:pt x="45" y="24"/>
                    <a:pt x="46" y="24"/>
                    <a:pt x="46" y="24"/>
                  </a:cubicBezTo>
                  <a:cubicBezTo>
                    <a:pt x="48" y="25"/>
                    <a:pt x="49" y="26"/>
                    <a:pt x="49" y="28"/>
                  </a:cubicBezTo>
                  <a:cubicBezTo>
                    <a:pt x="52" y="40"/>
                    <a:pt x="52" y="52"/>
                    <a:pt x="52" y="63"/>
                  </a:cubicBezTo>
                  <a:cubicBezTo>
                    <a:pt x="51" y="69"/>
                    <a:pt x="47" y="74"/>
                    <a:pt x="42" y="75"/>
                  </a:cubicBezTo>
                  <a:cubicBezTo>
                    <a:pt x="30" y="80"/>
                    <a:pt x="30" y="80"/>
                    <a:pt x="30" y="80"/>
                  </a:cubicBezTo>
                  <a:cubicBezTo>
                    <a:pt x="26" y="81"/>
                    <a:pt x="22" y="81"/>
                    <a:pt x="18" y="7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3"/>
                    <a:pt x="5" y="72"/>
                    <a:pt x="4" y="70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57"/>
                    <a:pt x="0" y="56"/>
                    <a:pt x="1" y="54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21202A62-3523-41C2-9F63-81E79DFBB003}"/>
              </a:ext>
            </a:extLst>
          </p:cNvPr>
          <p:cNvSpPr>
            <a:spLocks/>
          </p:cNvSpPr>
          <p:nvPr/>
        </p:nvSpPr>
        <p:spPr bwMode="auto">
          <a:xfrm>
            <a:off x="0" y="447"/>
            <a:ext cx="7277967" cy="6857107"/>
          </a:xfrm>
          <a:custGeom>
            <a:avLst/>
            <a:gdLst>
              <a:gd name="connsiteX0" fmla="*/ 6290878 w 14557829"/>
              <a:gd name="connsiteY0" fmla="*/ 1974298 h 13716000"/>
              <a:gd name="connsiteX1" fmla="*/ 4511539 w 14557829"/>
              <a:gd name="connsiteY1" fmla="*/ 2703779 h 13716000"/>
              <a:gd name="connsiteX2" fmla="*/ 3920226 w 14557829"/>
              <a:gd name="connsiteY2" fmla="*/ 2936133 h 13716000"/>
              <a:gd name="connsiteX3" fmla="*/ 3806824 w 14557829"/>
              <a:gd name="connsiteY3" fmla="*/ 2936133 h 13716000"/>
              <a:gd name="connsiteX4" fmla="*/ 1970784 w 14557829"/>
              <a:gd name="connsiteY4" fmla="*/ 4862503 h 13716000"/>
              <a:gd name="connsiteX5" fmla="*/ 2057186 w 14557829"/>
              <a:gd name="connsiteY5" fmla="*/ 5413666 h 13716000"/>
              <a:gd name="connsiteX6" fmla="*/ 1870882 w 14557829"/>
              <a:gd name="connsiteY6" fmla="*/ 6399817 h 13716000"/>
              <a:gd name="connsiteX7" fmla="*/ 1430772 w 14557829"/>
              <a:gd name="connsiteY7" fmla="*/ 7637233 h 13716000"/>
              <a:gd name="connsiteX8" fmla="*/ 3412616 w 14557829"/>
              <a:gd name="connsiteY8" fmla="*/ 8896262 h 13716000"/>
              <a:gd name="connsiteX9" fmla="*/ 3431516 w 14557829"/>
              <a:gd name="connsiteY9" fmla="*/ 8896262 h 13716000"/>
              <a:gd name="connsiteX10" fmla="*/ 3958028 w 14557829"/>
              <a:gd name="connsiteY10" fmla="*/ 9201564 h 13716000"/>
              <a:gd name="connsiteX11" fmla="*/ 5318857 w 14557829"/>
              <a:gd name="connsiteY11" fmla="*/ 10774001 h 13716000"/>
              <a:gd name="connsiteX12" fmla="*/ 7200799 w 14557829"/>
              <a:gd name="connsiteY12" fmla="*/ 10147188 h 13716000"/>
              <a:gd name="connsiteX13" fmla="*/ 8793832 w 14557829"/>
              <a:gd name="connsiteY13" fmla="*/ 10041818 h 13716000"/>
              <a:gd name="connsiteX14" fmla="*/ 9933257 w 14557829"/>
              <a:gd name="connsiteY14" fmla="*/ 10892879 h 13716000"/>
              <a:gd name="connsiteX15" fmla="*/ 13027525 w 14557829"/>
              <a:gd name="connsiteY15" fmla="*/ 9450128 h 13716000"/>
              <a:gd name="connsiteX16" fmla="*/ 13103126 w 14557829"/>
              <a:gd name="connsiteY16" fmla="*/ 8180291 h 13716000"/>
              <a:gd name="connsiteX17" fmla="*/ 12549614 w 14557829"/>
              <a:gd name="connsiteY17" fmla="*/ 6016164 h 13716000"/>
              <a:gd name="connsiteX18" fmla="*/ 10767575 w 14557829"/>
              <a:gd name="connsiteY18" fmla="*/ 3360312 h 13716000"/>
              <a:gd name="connsiteX19" fmla="*/ 10632572 w 14557829"/>
              <a:gd name="connsiteY19" fmla="*/ 3363014 h 13716000"/>
              <a:gd name="connsiteX20" fmla="*/ 10243764 w 14557829"/>
              <a:gd name="connsiteY20" fmla="*/ 3209012 h 13716000"/>
              <a:gd name="connsiteX21" fmla="*/ 8907235 w 14557829"/>
              <a:gd name="connsiteY21" fmla="*/ 2655147 h 13716000"/>
              <a:gd name="connsiteX22" fmla="*/ 8488726 w 14557829"/>
              <a:gd name="connsiteY22" fmla="*/ 2701078 h 13716000"/>
              <a:gd name="connsiteX23" fmla="*/ 7916314 w 14557829"/>
              <a:gd name="connsiteY23" fmla="*/ 2563287 h 13716000"/>
              <a:gd name="connsiteX24" fmla="*/ 6290878 w 14557829"/>
              <a:gd name="connsiteY24" fmla="*/ 1974298 h 13716000"/>
              <a:gd name="connsiteX25" fmla="*/ 0 w 14557829"/>
              <a:gd name="connsiteY25" fmla="*/ 0 h 13716000"/>
              <a:gd name="connsiteX26" fmla="*/ 14557829 w 14557829"/>
              <a:gd name="connsiteY26" fmla="*/ 0 h 13716000"/>
              <a:gd name="connsiteX27" fmla="*/ 14557829 w 14557829"/>
              <a:gd name="connsiteY27" fmla="*/ 13716000 h 13716000"/>
              <a:gd name="connsiteX28" fmla="*/ 0 w 14557829"/>
              <a:gd name="connsiteY28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557829" h="13716000">
                <a:moveTo>
                  <a:pt x="6290878" y="1974298"/>
                </a:moveTo>
                <a:cubicBezTo>
                  <a:pt x="5599663" y="1974298"/>
                  <a:pt x="4970550" y="2252582"/>
                  <a:pt x="4511539" y="2703779"/>
                </a:cubicBezTo>
                <a:cubicBezTo>
                  <a:pt x="4354936" y="2857781"/>
                  <a:pt x="4141632" y="2941536"/>
                  <a:pt x="3920226" y="2936133"/>
                </a:cubicBezTo>
                <a:cubicBezTo>
                  <a:pt x="3882426" y="2936133"/>
                  <a:pt x="3844625" y="2936133"/>
                  <a:pt x="3806824" y="2936133"/>
                </a:cubicBezTo>
                <a:cubicBezTo>
                  <a:pt x="2770002" y="2971256"/>
                  <a:pt x="1957284" y="3825019"/>
                  <a:pt x="1970784" y="4862503"/>
                </a:cubicBezTo>
                <a:cubicBezTo>
                  <a:pt x="1970784" y="5054329"/>
                  <a:pt x="2003185" y="5238050"/>
                  <a:pt x="2057186" y="5413666"/>
                </a:cubicBezTo>
                <a:cubicBezTo>
                  <a:pt x="2162488" y="5754091"/>
                  <a:pt x="2100387" y="6126937"/>
                  <a:pt x="1870882" y="6399817"/>
                </a:cubicBezTo>
                <a:cubicBezTo>
                  <a:pt x="1592776" y="6734838"/>
                  <a:pt x="1425372" y="7167123"/>
                  <a:pt x="1430772" y="7637233"/>
                </a:cubicBezTo>
                <a:cubicBezTo>
                  <a:pt x="1441573" y="8685524"/>
                  <a:pt x="2364993" y="8896262"/>
                  <a:pt x="3412616" y="8896262"/>
                </a:cubicBezTo>
                <a:cubicBezTo>
                  <a:pt x="3418016" y="8896262"/>
                  <a:pt x="3426116" y="8896262"/>
                  <a:pt x="3431516" y="8896262"/>
                </a:cubicBezTo>
                <a:cubicBezTo>
                  <a:pt x="3650221" y="8893561"/>
                  <a:pt x="3850025" y="9012440"/>
                  <a:pt x="3958028" y="9201564"/>
                </a:cubicBezTo>
                <a:cubicBezTo>
                  <a:pt x="4392737" y="9974274"/>
                  <a:pt x="4422437" y="10463296"/>
                  <a:pt x="5318857" y="10774001"/>
                </a:cubicBezTo>
                <a:cubicBezTo>
                  <a:pt x="6379980" y="11144145"/>
                  <a:pt x="6925393" y="10452489"/>
                  <a:pt x="7200799" y="10147188"/>
                </a:cubicBezTo>
                <a:cubicBezTo>
                  <a:pt x="7649008" y="9650060"/>
                  <a:pt x="8248421" y="9709499"/>
                  <a:pt x="8793832" y="10041818"/>
                </a:cubicBezTo>
                <a:cubicBezTo>
                  <a:pt x="9088139" y="10220136"/>
                  <a:pt x="9350044" y="10665930"/>
                  <a:pt x="9933257" y="10892879"/>
                </a:cubicBezTo>
                <a:cubicBezTo>
                  <a:pt x="11177984" y="11379200"/>
                  <a:pt x="12652216" y="10663228"/>
                  <a:pt x="13027525" y="9450128"/>
                </a:cubicBezTo>
                <a:cubicBezTo>
                  <a:pt x="13097726" y="9225880"/>
                  <a:pt x="12957323" y="8364012"/>
                  <a:pt x="13103126" y="8180291"/>
                </a:cubicBezTo>
                <a:cubicBezTo>
                  <a:pt x="13502735" y="7672356"/>
                  <a:pt x="12549614" y="6713223"/>
                  <a:pt x="12549614" y="6016164"/>
                </a:cubicBezTo>
                <a:cubicBezTo>
                  <a:pt x="12549614" y="4373480"/>
                  <a:pt x="12144605" y="3870949"/>
                  <a:pt x="10767575" y="3360312"/>
                </a:cubicBezTo>
                <a:cubicBezTo>
                  <a:pt x="10724374" y="3344102"/>
                  <a:pt x="10678473" y="3360312"/>
                  <a:pt x="10632572" y="3363014"/>
                </a:cubicBezTo>
                <a:cubicBezTo>
                  <a:pt x="10486769" y="3368418"/>
                  <a:pt x="10346366" y="3314382"/>
                  <a:pt x="10243764" y="3209012"/>
                </a:cubicBezTo>
                <a:cubicBezTo>
                  <a:pt x="9903557" y="2865886"/>
                  <a:pt x="9431046" y="2655147"/>
                  <a:pt x="8907235" y="2655147"/>
                </a:cubicBezTo>
                <a:cubicBezTo>
                  <a:pt x="8764132" y="2655147"/>
                  <a:pt x="8623729" y="2671358"/>
                  <a:pt x="8488726" y="2701078"/>
                </a:cubicBezTo>
                <a:cubicBezTo>
                  <a:pt x="8286222" y="2747008"/>
                  <a:pt x="8075617" y="2695674"/>
                  <a:pt x="7916314" y="2563287"/>
                </a:cubicBezTo>
                <a:cubicBezTo>
                  <a:pt x="7476204" y="2195844"/>
                  <a:pt x="6909192" y="1974298"/>
                  <a:pt x="6290878" y="1974298"/>
                </a:cubicBezTo>
                <a:close/>
                <a:moveTo>
                  <a:pt x="0" y="0"/>
                </a:moveTo>
                <a:lnTo>
                  <a:pt x="14557829" y="0"/>
                </a:lnTo>
                <a:lnTo>
                  <a:pt x="14557829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19100" dist="165100" dir="10320000" sx="99000" sy="99000" algn="tl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r>
              <a:rPr lang="en-US" sz="900">
                <a:solidFill>
                  <a:srgbClr val="283147"/>
                </a:solidFill>
                <a:latin typeface="Calibri"/>
              </a:rPr>
              <a:t>    </a:t>
            </a:r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127400C2-7074-4512-896F-370B808ECD1B}"/>
              </a:ext>
            </a:extLst>
          </p:cNvPr>
          <p:cNvGrpSpPr/>
          <p:nvPr/>
        </p:nvGrpSpPr>
        <p:grpSpPr>
          <a:xfrm>
            <a:off x="996424" y="3048844"/>
            <a:ext cx="843647" cy="1807927"/>
            <a:chOff x="1492251" y="5602288"/>
            <a:chExt cx="1687513" cy="3616325"/>
          </a:xfrm>
        </p:grpSpPr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2F67BE41-B0B3-4F3C-9F28-5661ABE43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1" y="5602288"/>
              <a:ext cx="1612900" cy="3240088"/>
            </a:xfrm>
            <a:custGeom>
              <a:avLst/>
              <a:gdLst>
                <a:gd name="T0" fmla="*/ 454 w 695"/>
                <a:gd name="T1" fmla="*/ 667 h 1395"/>
                <a:gd name="T2" fmla="*/ 507 w 695"/>
                <a:gd name="T3" fmla="*/ 487 h 1395"/>
                <a:gd name="T4" fmla="*/ 409 w 695"/>
                <a:gd name="T5" fmla="*/ 280 h 1395"/>
                <a:gd name="T6" fmla="*/ 461 w 695"/>
                <a:gd name="T7" fmla="*/ 168 h 1395"/>
                <a:gd name="T8" fmla="*/ 323 w 695"/>
                <a:gd name="T9" fmla="*/ 7 h 1395"/>
                <a:gd name="T10" fmla="*/ 162 w 695"/>
                <a:gd name="T11" fmla="*/ 144 h 1395"/>
                <a:gd name="T12" fmla="*/ 180 w 695"/>
                <a:gd name="T13" fmla="*/ 228 h 1395"/>
                <a:gd name="T14" fmla="*/ 26 w 695"/>
                <a:gd name="T15" fmla="*/ 446 h 1395"/>
                <a:gd name="T16" fmla="*/ 122 w 695"/>
                <a:gd name="T17" fmla="*/ 707 h 1395"/>
                <a:gd name="T18" fmla="*/ 2 w 695"/>
                <a:gd name="T19" fmla="*/ 978 h 1395"/>
                <a:gd name="T20" fmla="*/ 391 w 695"/>
                <a:gd name="T21" fmla="*/ 1365 h 1395"/>
                <a:gd name="T22" fmla="*/ 665 w 695"/>
                <a:gd name="T23" fmla="*/ 931 h 1395"/>
                <a:gd name="T24" fmla="*/ 454 w 695"/>
                <a:gd name="T25" fmla="*/ 667 h 1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5" h="1395">
                  <a:moveTo>
                    <a:pt x="454" y="667"/>
                  </a:moveTo>
                  <a:cubicBezTo>
                    <a:pt x="446" y="572"/>
                    <a:pt x="507" y="599"/>
                    <a:pt x="507" y="487"/>
                  </a:cubicBezTo>
                  <a:cubicBezTo>
                    <a:pt x="506" y="388"/>
                    <a:pt x="410" y="333"/>
                    <a:pt x="409" y="280"/>
                  </a:cubicBezTo>
                  <a:cubicBezTo>
                    <a:pt x="408" y="226"/>
                    <a:pt x="458" y="199"/>
                    <a:pt x="461" y="168"/>
                  </a:cubicBezTo>
                  <a:cubicBezTo>
                    <a:pt x="467" y="86"/>
                    <a:pt x="406" y="14"/>
                    <a:pt x="323" y="7"/>
                  </a:cubicBezTo>
                  <a:cubicBezTo>
                    <a:pt x="241" y="0"/>
                    <a:pt x="169" y="62"/>
                    <a:pt x="162" y="144"/>
                  </a:cubicBezTo>
                  <a:cubicBezTo>
                    <a:pt x="160" y="175"/>
                    <a:pt x="179" y="181"/>
                    <a:pt x="180" y="228"/>
                  </a:cubicBezTo>
                  <a:cubicBezTo>
                    <a:pt x="181" y="275"/>
                    <a:pt x="11" y="348"/>
                    <a:pt x="26" y="446"/>
                  </a:cubicBezTo>
                  <a:cubicBezTo>
                    <a:pt x="41" y="544"/>
                    <a:pt x="128" y="589"/>
                    <a:pt x="122" y="707"/>
                  </a:cubicBezTo>
                  <a:cubicBezTo>
                    <a:pt x="118" y="795"/>
                    <a:pt x="0" y="833"/>
                    <a:pt x="2" y="978"/>
                  </a:cubicBezTo>
                  <a:cubicBezTo>
                    <a:pt x="4" y="1214"/>
                    <a:pt x="174" y="1395"/>
                    <a:pt x="391" y="1365"/>
                  </a:cubicBezTo>
                  <a:cubicBezTo>
                    <a:pt x="607" y="1334"/>
                    <a:pt x="695" y="1147"/>
                    <a:pt x="665" y="931"/>
                  </a:cubicBezTo>
                  <a:cubicBezTo>
                    <a:pt x="645" y="787"/>
                    <a:pt x="463" y="762"/>
                    <a:pt x="454" y="6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116FEEC3-7FC6-4CA1-87F7-B10890C74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76" y="5943600"/>
              <a:ext cx="239713" cy="2519363"/>
            </a:xfrm>
            <a:custGeom>
              <a:avLst/>
              <a:gdLst>
                <a:gd name="T0" fmla="*/ 32 w 103"/>
                <a:gd name="T1" fmla="*/ 0 h 1085"/>
                <a:gd name="T2" fmla="*/ 18 w 103"/>
                <a:gd name="T3" fmla="*/ 136 h 1085"/>
                <a:gd name="T4" fmla="*/ 10 w 103"/>
                <a:gd name="T5" fmla="*/ 273 h 1085"/>
                <a:gd name="T6" fmla="*/ 7 w 103"/>
                <a:gd name="T7" fmla="*/ 410 h 1085"/>
                <a:gd name="T8" fmla="*/ 10 w 103"/>
                <a:gd name="T9" fmla="*/ 547 h 1085"/>
                <a:gd name="T10" fmla="*/ 19 w 103"/>
                <a:gd name="T11" fmla="*/ 684 h 1085"/>
                <a:gd name="T12" fmla="*/ 36 w 103"/>
                <a:gd name="T13" fmla="*/ 819 h 1085"/>
                <a:gd name="T14" fmla="*/ 64 w 103"/>
                <a:gd name="T15" fmla="*/ 953 h 1085"/>
                <a:gd name="T16" fmla="*/ 103 w 103"/>
                <a:gd name="T17" fmla="*/ 1085 h 1085"/>
                <a:gd name="T18" fmla="*/ 61 w 103"/>
                <a:gd name="T19" fmla="*/ 954 h 1085"/>
                <a:gd name="T20" fmla="*/ 32 w 103"/>
                <a:gd name="T21" fmla="*/ 820 h 1085"/>
                <a:gd name="T22" fmla="*/ 14 w 103"/>
                <a:gd name="T23" fmla="*/ 684 h 1085"/>
                <a:gd name="T24" fmla="*/ 4 w 103"/>
                <a:gd name="T25" fmla="*/ 547 h 1085"/>
                <a:gd name="T26" fmla="*/ 6 w 103"/>
                <a:gd name="T27" fmla="*/ 273 h 1085"/>
                <a:gd name="T28" fmla="*/ 32 w 103"/>
                <a:gd name="T2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1085">
                  <a:moveTo>
                    <a:pt x="32" y="0"/>
                  </a:moveTo>
                  <a:cubicBezTo>
                    <a:pt x="27" y="45"/>
                    <a:pt x="22" y="91"/>
                    <a:pt x="18" y="136"/>
                  </a:cubicBezTo>
                  <a:cubicBezTo>
                    <a:pt x="15" y="182"/>
                    <a:pt x="12" y="227"/>
                    <a:pt x="10" y="273"/>
                  </a:cubicBezTo>
                  <a:cubicBezTo>
                    <a:pt x="8" y="319"/>
                    <a:pt x="7" y="364"/>
                    <a:pt x="7" y="410"/>
                  </a:cubicBezTo>
                  <a:cubicBezTo>
                    <a:pt x="7" y="456"/>
                    <a:pt x="8" y="501"/>
                    <a:pt x="10" y="547"/>
                  </a:cubicBezTo>
                  <a:cubicBezTo>
                    <a:pt x="12" y="593"/>
                    <a:pt x="15" y="638"/>
                    <a:pt x="19" y="684"/>
                  </a:cubicBezTo>
                  <a:cubicBezTo>
                    <a:pt x="23" y="729"/>
                    <a:pt x="29" y="774"/>
                    <a:pt x="36" y="819"/>
                  </a:cubicBezTo>
                  <a:cubicBezTo>
                    <a:pt x="44" y="864"/>
                    <a:pt x="53" y="909"/>
                    <a:pt x="64" y="953"/>
                  </a:cubicBezTo>
                  <a:cubicBezTo>
                    <a:pt x="75" y="998"/>
                    <a:pt x="88" y="1041"/>
                    <a:pt x="103" y="1085"/>
                  </a:cubicBezTo>
                  <a:cubicBezTo>
                    <a:pt x="87" y="1042"/>
                    <a:pt x="73" y="998"/>
                    <a:pt x="61" y="954"/>
                  </a:cubicBezTo>
                  <a:cubicBezTo>
                    <a:pt x="49" y="910"/>
                    <a:pt x="40" y="865"/>
                    <a:pt x="32" y="820"/>
                  </a:cubicBezTo>
                  <a:cubicBezTo>
                    <a:pt x="24" y="775"/>
                    <a:pt x="18" y="730"/>
                    <a:pt x="14" y="684"/>
                  </a:cubicBezTo>
                  <a:cubicBezTo>
                    <a:pt x="9" y="639"/>
                    <a:pt x="6" y="593"/>
                    <a:pt x="4" y="547"/>
                  </a:cubicBezTo>
                  <a:cubicBezTo>
                    <a:pt x="0" y="456"/>
                    <a:pt x="1" y="364"/>
                    <a:pt x="6" y="273"/>
                  </a:cubicBezTo>
                  <a:cubicBezTo>
                    <a:pt x="11" y="182"/>
                    <a:pt x="19" y="9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916D43C7-FCD7-4334-BAC3-8209AC6A5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6776" y="6189663"/>
              <a:ext cx="250825" cy="239713"/>
            </a:xfrm>
            <a:custGeom>
              <a:avLst/>
              <a:gdLst>
                <a:gd name="T0" fmla="*/ 0 w 108"/>
                <a:gd name="T1" fmla="*/ 103 h 103"/>
                <a:gd name="T2" fmla="*/ 57 w 108"/>
                <a:gd name="T3" fmla="*/ 54 h 103"/>
                <a:gd name="T4" fmla="*/ 64 w 108"/>
                <a:gd name="T5" fmla="*/ 48 h 103"/>
                <a:gd name="T6" fmla="*/ 70 w 108"/>
                <a:gd name="T7" fmla="*/ 42 h 103"/>
                <a:gd name="T8" fmla="*/ 83 w 108"/>
                <a:gd name="T9" fmla="*/ 28 h 103"/>
                <a:gd name="T10" fmla="*/ 108 w 108"/>
                <a:gd name="T11" fmla="*/ 0 h 103"/>
                <a:gd name="T12" fmla="*/ 87 w 108"/>
                <a:gd name="T13" fmla="*/ 31 h 103"/>
                <a:gd name="T14" fmla="*/ 61 w 108"/>
                <a:gd name="T15" fmla="*/ 59 h 103"/>
                <a:gd name="T16" fmla="*/ 32 w 108"/>
                <a:gd name="T17" fmla="*/ 83 h 103"/>
                <a:gd name="T18" fmla="*/ 0 w 108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3">
                  <a:moveTo>
                    <a:pt x="0" y="103"/>
                  </a:moveTo>
                  <a:cubicBezTo>
                    <a:pt x="20" y="87"/>
                    <a:pt x="39" y="71"/>
                    <a:pt x="57" y="54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5" y="37"/>
                    <a:pt x="79" y="33"/>
                    <a:pt x="83" y="28"/>
                  </a:cubicBezTo>
                  <a:cubicBezTo>
                    <a:pt x="92" y="19"/>
                    <a:pt x="100" y="10"/>
                    <a:pt x="108" y="0"/>
                  </a:cubicBezTo>
                  <a:cubicBezTo>
                    <a:pt x="102" y="11"/>
                    <a:pt x="95" y="22"/>
                    <a:pt x="87" y="31"/>
                  </a:cubicBezTo>
                  <a:cubicBezTo>
                    <a:pt x="79" y="41"/>
                    <a:pt x="70" y="50"/>
                    <a:pt x="61" y="59"/>
                  </a:cubicBezTo>
                  <a:cubicBezTo>
                    <a:pt x="52" y="67"/>
                    <a:pt x="42" y="75"/>
                    <a:pt x="32" y="83"/>
                  </a:cubicBezTo>
                  <a:cubicBezTo>
                    <a:pt x="22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D557AA62-35CE-4843-B63A-37107E214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303963"/>
              <a:ext cx="249238" cy="236538"/>
            </a:xfrm>
            <a:custGeom>
              <a:avLst/>
              <a:gdLst>
                <a:gd name="T0" fmla="*/ 0 w 108"/>
                <a:gd name="T1" fmla="*/ 102 h 102"/>
                <a:gd name="T2" fmla="*/ 57 w 108"/>
                <a:gd name="T3" fmla="*/ 54 h 102"/>
                <a:gd name="T4" fmla="*/ 64 w 108"/>
                <a:gd name="T5" fmla="*/ 47 h 102"/>
                <a:gd name="T6" fmla="*/ 70 w 108"/>
                <a:gd name="T7" fmla="*/ 41 h 102"/>
                <a:gd name="T8" fmla="*/ 83 w 108"/>
                <a:gd name="T9" fmla="*/ 28 h 102"/>
                <a:gd name="T10" fmla="*/ 108 w 108"/>
                <a:gd name="T11" fmla="*/ 0 h 102"/>
                <a:gd name="T12" fmla="*/ 87 w 108"/>
                <a:gd name="T13" fmla="*/ 31 h 102"/>
                <a:gd name="T14" fmla="*/ 61 w 108"/>
                <a:gd name="T15" fmla="*/ 58 h 102"/>
                <a:gd name="T16" fmla="*/ 32 w 108"/>
                <a:gd name="T17" fmla="*/ 82 h 102"/>
                <a:gd name="T18" fmla="*/ 0 w 108"/>
                <a:gd name="T1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2">
                  <a:moveTo>
                    <a:pt x="0" y="102"/>
                  </a:moveTo>
                  <a:cubicBezTo>
                    <a:pt x="20" y="87"/>
                    <a:pt x="39" y="71"/>
                    <a:pt x="57" y="54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5" y="37"/>
                    <a:pt x="79" y="32"/>
                    <a:pt x="83" y="28"/>
                  </a:cubicBezTo>
                  <a:cubicBezTo>
                    <a:pt x="92" y="19"/>
                    <a:pt x="100" y="9"/>
                    <a:pt x="108" y="0"/>
                  </a:cubicBezTo>
                  <a:cubicBezTo>
                    <a:pt x="102" y="11"/>
                    <a:pt x="95" y="21"/>
                    <a:pt x="87" y="31"/>
                  </a:cubicBezTo>
                  <a:cubicBezTo>
                    <a:pt x="79" y="40"/>
                    <a:pt x="70" y="49"/>
                    <a:pt x="61" y="58"/>
                  </a:cubicBezTo>
                  <a:cubicBezTo>
                    <a:pt x="52" y="66"/>
                    <a:pt x="42" y="75"/>
                    <a:pt x="32" y="82"/>
                  </a:cubicBezTo>
                  <a:cubicBezTo>
                    <a:pt x="22" y="89"/>
                    <a:pt x="11" y="96"/>
                    <a:pt x="0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59B42483-A784-4948-B176-73CCD7DF4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967538"/>
              <a:ext cx="247650" cy="239713"/>
            </a:xfrm>
            <a:custGeom>
              <a:avLst/>
              <a:gdLst>
                <a:gd name="T0" fmla="*/ 0 w 107"/>
                <a:gd name="T1" fmla="*/ 103 h 103"/>
                <a:gd name="T2" fmla="*/ 56 w 107"/>
                <a:gd name="T3" fmla="*/ 55 h 103"/>
                <a:gd name="T4" fmla="*/ 63 w 107"/>
                <a:gd name="T5" fmla="*/ 48 h 103"/>
                <a:gd name="T6" fmla="*/ 70 w 107"/>
                <a:gd name="T7" fmla="*/ 42 h 103"/>
                <a:gd name="T8" fmla="*/ 83 w 107"/>
                <a:gd name="T9" fmla="*/ 29 h 103"/>
                <a:gd name="T10" fmla="*/ 107 w 107"/>
                <a:gd name="T11" fmla="*/ 0 h 103"/>
                <a:gd name="T12" fmla="*/ 86 w 107"/>
                <a:gd name="T13" fmla="*/ 32 h 103"/>
                <a:gd name="T14" fmla="*/ 60 w 107"/>
                <a:gd name="T15" fmla="*/ 59 h 103"/>
                <a:gd name="T16" fmla="*/ 31 w 107"/>
                <a:gd name="T17" fmla="*/ 83 h 103"/>
                <a:gd name="T18" fmla="*/ 0 w 107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0" y="103"/>
                  </a:moveTo>
                  <a:cubicBezTo>
                    <a:pt x="19" y="88"/>
                    <a:pt x="38" y="72"/>
                    <a:pt x="56" y="55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4" y="38"/>
                    <a:pt x="78" y="33"/>
                    <a:pt x="83" y="29"/>
                  </a:cubicBezTo>
                  <a:cubicBezTo>
                    <a:pt x="91" y="20"/>
                    <a:pt x="99" y="10"/>
                    <a:pt x="107" y="0"/>
                  </a:cubicBezTo>
                  <a:cubicBezTo>
                    <a:pt x="101" y="11"/>
                    <a:pt x="94" y="22"/>
                    <a:pt x="86" y="32"/>
                  </a:cubicBezTo>
                  <a:cubicBezTo>
                    <a:pt x="78" y="41"/>
                    <a:pt x="69" y="50"/>
                    <a:pt x="60" y="59"/>
                  </a:cubicBezTo>
                  <a:cubicBezTo>
                    <a:pt x="51" y="67"/>
                    <a:pt x="41" y="75"/>
                    <a:pt x="31" y="83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B26003BC-301C-4B9D-951F-B676F4D5C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3601" y="7070725"/>
              <a:ext cx="249238" cy="238125"/>
            </a:xfrm>
            <a:custGeom>
              <a:avLst/>
              <a:gdLst>
                <a:gd name="T0" fmla="*/ 0 w 108"/>
                <a:gd name="T1" fmla="*/ 103 h 103"/>
                <a:gd name="T2" fmla="*/ 56 w 108"/>
                <a:gd name="T3" fmla="*/ 54 h 103"/>
                <a:gd name="T4" fmla="*/ 63 w 108"/>
                <a:gd name="T5" fmla="*/ 48 h 103"/>
                <a:gd name="T6" fmla="*/ 70 w 108"/>
                <a:gd name="T7" fmla="*/ 41 h 103"/>
                <a:gd name="T8" fmla="*/ 83 w 108"/>
                <a:gd name="T9" fmla="*/ 28 h 103"/>
                <a:gd name="T10" fmla="*/ 108 w 108"/>
                <a:gd name="T11" fmla="*/ 0 h 103"/>
                <a:gd name="T12" fmla="*/ 86 w 108"/>
                <a:gd name="T13" fmla="*/ 31 h 103"/>
                <a:gd name="T14" fmla="*/ 60 w 108"/>
                <a:gd name="T15" fmla="*/ 58 h 103"/>
                <a:gd name="T16" fmla="*/ 31 w 108"/>
                <a:gd name="T17" fmla="*/ 82 h 103"/>
                <a:gd name="T18" fmla="*/ 0 w 108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3">
                  <a:moveTo>
                    <a:pt x="0" y="103"/>
                  </a:moveTo>
                  <a:cubicBezTo>
                    <a:pt x="19" y="87"/>
                    <a:pt x="38" y="71"/>
                    <a:pt x="56" y="5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4" y="37"/>
                    <a:pt x="79" y="32"/>
                    <a:pt x="83" y="28"/>
                  </a:cubicBezTo>
                  <a:cubicBezTo>
                    <a:pt x="92" y="19"/>
                    <a:pt x="100" y="10"/>
                    <a:pt x="108" y="0"/>
                  </a:cubicBezTo>
                  <a:cubicBezTo>
                    <a:pt x="102" y="11"/>
                    <a:pt x="94" y="21"/>
                    <a:pt x="86" y="31"/>
                  </a:cubicBezTo>
                  <a:cubicBezTo>
                    <a:pt x="78" y="41"/>
                    <a:pt x="70" y="50"/>
                    <a:pt x="60" y="58"/>
                  </a:cubicBezTo>
                  <a:cubicBezTo>
                    <a:pt x="51" y="67"/>
                    <a:pt x="42" y="75"/>
                    <a:pt x="31" y="82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317D49AB-57E9-460C-ABDE-C0649F9A6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201" y="6599238"/>
              <a:ext cx="393700" cy="241300"/>
            </a:xfrm>
            <a:custGeom>
              <a:avLst/>
              <a:gdLst>
                <a:gd name="T0" fmla="*/ 0 w 170"/>
                <a:gd name="T1" fmla="*/ 0 h 104"/>
                <a:gd name="T2" fmla="*/ 39 w 170"/>
                <a:gd name="T3" fmla="*/ 31 h 104"/>
                <a:gd name="T4" fmla="*/ 81 w 170"/>
                <a:gd name="T5" fmla="*/ 59 h 104"/>
                <a:gd name="T6" fmla="*/ 102 w 170"/>
                <a:gd name="T7" fmla="*/ 72 h 104"/>
                <a:gd name="T8" fmla="*/ 113 w 170"/>
                <a:gd name="T9" fmla="*/ 78 h 104"/>
                <a:gd name="T10" fmla="*/ 119 w 170"/>
                <a:gd name="T11" fmla="*/ 81 h 104"/>
                <a:gd name="T12" fmla="*/ 125 w 170"/>
                <a:gd name="T13" fmla="*/ 84 h 104"/>
                <a:gd name="T14" fmla="*/ 136 w 170"/>
                <a:gd name="T15" fmla="*/ 89 h 104"/>
                <a:gd name="T16" fmla="*/ 147 w 170"/>
                <a:gd name="T17" fmla="*/ 94 h 104"/>
                <a:gd name="T18" fmla="*/ 153 w 170"/>
                <a:gd name="T19" fmla="*/ 97 h 104"/>
                <a:gd name="T20" fmla="*/ 159 w 170"/>
                <a:gd name="T21" fmla="*/ 99 h 104"/>
                <a:gd name="T22" fmla="*/ 170 w 170"/>
                <a:gd name="T23" fmla="*/ 104 h 104"/>
                <a:gd name="T24" fmla="*/ 123 w 170"/>
                <a:gd name="T25" fmla="*/ 88 h 104"/>
                <a:gd name="T26" fmla="*/ 117 w 170"/>
                <a:gd name="T27" fmla="*/ 85 h 104"/>
                <a:gd name="T28" fmla="*/ 111 w 170"/>
                <a:gd name="T29" fmla="*/ 82 h 104"/>
                <a:gd name="T30" fmla="*/ 100 w 170"/>
                <a:gd name="T31" fmla="*/ 77 h 104"/>
                <a:gd name="T32" fmla="*/ 78 w 170"/>
                <a:gd name="T33" fmla="*/ 64 h 104"/>
                <a:gd name="T34" fmla="*/ 37 w 170"/>
                <a:gd name="T35" fmla="*/ 35 h 104"/>
                <a:gd name="T36" fmla="*/ 0 w 170"/>
                <a:gd name="T3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0" h="104">
                  <a:moveTo>
                    <a:pt x="0" y="0"/>
                  </a:moveTo>
                  <a:cubicBezTo>
                    <a:pt x="13" y="11"/>
                    <a:pt x="26" y="21"/>
                    <a:pt x="39" y="31"/>
                  </a:cubicBezTo>
                  <a:cubicBezTo>
                    <a:pt x="53" y="41"/>
                    <a:pt x="67" y="50"/>
                    <a:pt x="81" y="59"/>
                  </a:cubicBezTo>
                  <a:cubicBezTo>
                    <a:pt x="88" y="64"/>
                    <a:pt x="95" y="68"/>
                    <a:pt x="102" y="72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36" y="89"/>
                    <a:pt x="136" y="89"/>
                    <a:pt x="136" y="89"/>
                  </a:cubicBezTo>
                  <a:cubicBezTo>
                    <a:pt x="147" y="94"/>
                    <a:pt x="147" y="94"/>
                    <a:pt x="147" y="94"/>
                  </a:cubicBezTo>
                  <a:cubicBezTo>
                    <a:pt x="149" y="95"/>
                    <a:pt x="151" y="96"/>
                    <a:pt x="153" y="97"/>
                  </a:cubicBezTo>
                  <a:cubicBezTo>
                    <a:pt x="159" y="99"/>
                    <a:pt x="159" y="99"/>
                    <a:pt x="159" y="99"/>
                  </a:cubicBezTo>
                  <a:cubicBezTo>
                    <a:pt x="163" y="101"/>
                    <a:pt x="167" y="102"/>
                    <a:pt x="170" y="104"/>
                  </a:cubicBezTo>
                  <a:cubicBezTo>
                    <a:pt x="154" y="100"/>
                    <a:pt x="138" y="95"/>
                    <a:pt x="123" y="88"/>
                  </a:cubicBezTo>
                  <a:cubicBezTo>
                    <a:pt x="117" y="85"/>
                    <a:pt x="117" y="85"/>
                    <a:pt x="117" y="85"/>
                  </a:cubicBezTo>
                  <a:cubicBezTo>
                    <a:pt x="111" y="82"/>
                    <a:pt x="111" y="82"/>
                    <a:pt x="111" y="8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2" y="73"/>
                    <a:pt x="85" y="69"/>
                    <a:pt x="78" y="64"/>
                  </a:cubicBezTo>
                  <a:cubicBezTo>
                    <a:pt x="64" y="55"/>
                    <a:pt x="50" y="45"/>
                    <a:pt x="37" y="35"/>
                  </a:cubicBezTo>
                  <a:cubicBezTo>
                    <a:pt x="24" y="24"/>
                    <a:pt x="11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7BD1C28B-8F5B-49B2-B576-994497E80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6076" y="6580188"/>
              <a:ext cx="504825" cy="330200"/>
            </a:xfrm>
            <a:custGeom>
              <a:avLst/>
              <a:gdLst>
                <a:gd name="T0" fmla="*/ 0 w 218"/>
                <a:gd name="T1" fmla="*/ 0 h 142"/>
                <a:gd name="T2" fmla="*/ 25 w 218"/>
                <a:gd name="T3" fmla="*/ 20 h 142"/>
                <a:gd name="T4" fmla="*/ 38 w 218"/>
                <a:gd name="T5" fmla="*/ 31 h 142"/>
                <a:gd name="T6" fmla="*/ 51 w 218"/>
                <a:gd name="T7" fmla="*/ 41 h 142"/>
                <a:gd name="T8" fmla="*/ 64 w 218"/>
                <a:gd name="T9" fmla="*/ 50 h 142"/>
                <a:gd name="T10" fmla="*/ 77 w 218"/>
                <a:gd name="T11" fmla="*/ 60 h 142"/>
                <a:gd name="T12" fmla="*/ 91 w 218"/>
                <a:gd name="T13" fmla="*/ 70 h 142"/>
                <a:gd name="T14" fmla="*/ 104 w 218"/>
                <a:gd name="T15" fmla="*/ 79 h 142"/>
                <a:gd name="T16" fmla="*/ 118 w 218"/>
                <a:gd name="T17" fmla="*/ 88 h 142"/>
                <a:gd name="T18" fmla="*/ 124 w 218"/>
                <a:gd name="T19" fmla="*/ 93 h 142"/>
                <a:gd name="T20" fmla="*/ 131 w 218"/>
                <a:gd name="T21" fmla="*/ 97 h 142"/>
                <a:gd name="T22" fmla="*/ 145 w 218"/>
                <a:gd name="T23" fmla="*/ 106 h 142"/>
                <a:gd name="T24" fmla="*/ 159 w 218"/>
                <a:gd name="T25" fmla="*/ 114 h 142"/>
                <a:gd name="T26" fmla="*/ 218 w 218"/>
                <a:gd name="T27" fmla="*/ 142 h 142"/>
                <a:gd name="T28" fmla="*/ 157 w 218"/>
                <a:gd name="T29" fmla="*/ 118 h 142"/>
                <a:gd name="T30" fmla="*/ 101 w 218"/>
                <a:gd name="T31" fmla="*/ 84 h 142"/>
                <a:gd name="T32" fmla="*/ 48 w 218"/>
                <a:gd name="T33" fmla="*/ 44 h 142"/>
                <a:gd name="T34" fmla="*/ 0 w 218"/>
                <a:gd name="T3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42">
                  <a:moveTo>
                    <a:pt x="0" y="0"/>
                  </a:moveTo>
                  <a:cubicBezTo>
                    <a:pt x="8" y="7"/>
                    <a:pt x="17" y="14"/>
                    <a:pt x="25" y="20"/>
                  </a:cubicBezTo>
                  <a:cubicBezTo>
                    <a:pt x="30" y="24"/>
                    <a:pt x="34" y="27"/>
                    <a:pt x="38" y="31"/>
                  </a:cubicBezTo>
                  <a:cubicBezTo>
                    <a:pt x="42" y="34"/>
                    <a:pt x="47" y="37"/>
                    <a:pt x="51" y="41"/>
                  </a:cubicBezTo>
                  <a:cubicBezTo>
                    <a:pt x="55" y="44"/>
                    <a:pt x="60" y="47"/>
                    <a:pt x="64" y="50"/>
                  </a:cubicBezTo>
                  <a:cubicBezTo>
                    <a:pt x="69" y="54"/>
                    <a:pt x="73" y="57"/>
                    <a:pt x="77" y="6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8" y="82"/>
                    <a:pt x="113" y="85"/>
                    <a:pt x="118" y="88"/>
                  </a:cubicBezTo>
                  <a:cubicBezTo>
                    <a:pt x="124" y="93"/>
                    <a:pt x="124" y="93"/>
                    <a:pt x="124" y="93"/>
                  </a:cubicBezTo>
                  <a:cubicBezTo>
                    <a:pt x="131" y="97"/>
                    <a:pt x="131" y="97"/>
                    <a:pt x="131" y="97"/>
                  </a:cubicBezTo>
                  <a:cubicBezTo>
                    <a:pt x="136" y="100"/>
                    <a:pt x="140" y="103"/>
                    <a:pt x="145" y="106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78" y="124"/>
                    <a:pt x="198" y="134"/>
                    <a:pt x="218" y="142"/>
                  </a:cubicBezTo>
                  <a:cubicBezTo>
                    <a:pt x="197" y="136"/>
                    <a:pt x="177" y="128"/>
                    <a:pt x="157" y="118"/>
                  </a:cubicBezTo>
                  <a:cubicBezTo>
                    <a:pt x="138" y="108"/>
                    <a:pt x="119" y="96"/>
                    <a:pt x="101" y="84"/>
                  </a:cubicBezTo>
                  <a:cubicBezTo>
                    <a:pt x="83" y="71"/>
                    <a:pt x="65" y="58"/>
                    <a:pt x="48" y="44"/>
                  </a:cubicBezTo>
                  <a:cubicBezTo>
                    <a:pt x="31" y="30"/>
                    <a:pt x="15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0BEEB209-19AD-404E-8164-C0D2E6EDC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201" y="7558088"/>
              <a:ext cx="458788" cy="266700"/>
            </a:xfrm>
            <a:custGeom>
              <a:avLst/>
              <a:gdLst>
                <a:gd name="T0" fmla="*/ 0 w 198"/>
                <a:gd name="T1" fmla="*/ 0 h 115"/>
                <a:gd name="T2" fmla="*/ 40 w 198"/>
                <a:gd name="T3" fmla="*/ 43 h 115"/>
                <a:gd name="T4" fmla="*/ 46 w 198"/>
                <a:gd name="T5" fmla="*/ 48 h 115"/>
                <a:gd name="T6" fmla="*/ 51 w 198"/>
                <a:gd name="T7" fmla="*/ 52 h 115"/>
                <a:gd name="T8" fmla="*/ 63 w 198"/>
                <a:gd name="T9" fmla="*/ 60 h 115"/>
                <a:gd name="T10" fmla="*/ 75 w 198"/>
                <a:gd name="T11" fmla="*/ 69 h 115"/>
                <a:gd name="T12" fmla="*/ 88 w 198"/>
                <a:gd name="T13" fmla="*/ 76 h 115"/>
                <a:gd name="T14" fmla="*/ 101 w 198"/>
                <a:gd name="T15" fmla="*/ 83 h 115"/>
                <a:gd name="T16" fmla="*/ 107 w 198"/>
                <a:gd name="T17" fmla="*/ 86 h 115"/>
                <a:gd name="T18" fmla="*/ 114 w 198"/>
                <a:gd name="T19" fmla="*/ 89 h 115"/>
                <a:gd name="T20" fmla="*/ 128 w 198"/>
                <a:gd name="T21" fmla="*/ 95 h 115"/>
                <a:gd name="T22" fmla="*/ 141 w 198"/>
                <a:gd name="T23" fmla="*/ 99 h 115"/>
                <a:gd name="T24" fmla="*/ 148 w 198"/>
                <a:gd name="T25" fmla="*/ 102 h 115"/>
                <a:gd name="T26" fmla="*/ 155 w 198"/>
                <a:gd name="T27" fmla="*/ 104 h 115"/>
                <a:gd name="T28" fmla="*/ 169 w 198"/>
                <a:gd name="T29" fmla="*/ 108 h 115"/>
                <a:gd name="T30" fmla="*/ 198 w 198"/>
                <a:gd name="T31" fmla="*/ 115 h 115"/>
                <a:gd name="T32" fmla="*/ 183 w 198"/>
                <a:gd name="T33" fmla="*/ 113 h 115"/>
                <a:gd name="T34" fmla="*/ 176 w 198"/>
                <a:gd name="T35" fmla="*/ 112 h 115"/>
                <a:gd name="T36" fmla="*/ 169 w 198"/>
                <a:gd name="T37" fmla="*/ 111 h 115"/>
                <a:gd name="T38" fmla="*/ 154 w 198"/>
                <a:gd name="T39" fmla="*/ 108 h 115"/>
                <a:gd name="T40" fmla="*/ 147 w 198"/>
                <a:gd name="T41" fmla="*/ 106 h 115"/>
                <a:gd name="T42" fmla="*/ 140 w 198"/>
                <a:gd name="T43" fmla="*/ 104 h 115"/>
                <a:gd name="T44" fmla="*/ 126 w 198"/>
                <a:gd name="T45" fmla="*/ 99 h 115"/>
                <a:gd name="T46" fmla="*/ 112 w 198"/>
                <a:gd name="T47" fmla="*/ 94 h 115"/>
                <a:gd name="T48" fmla="*/ 105 w 198"/>
                <a:gd name="T49" fmla="*/ 91 h 115"/>
                <a:gd name="T50" fmla="*/ 98 w 198"/>
                <a:gd name="T51" fmla="*/ 88 h 115"/>
                <a:gd name="T52" fmla="*/ 85 w 198"/>
                <a:gd name="T53" fmla="*/ 81 h 115"/>
                <a:gd name="T54" fmla="*/ 37 w 198"/>
                <a:gd name="T55" fmla="*/ 46 h 115"/>
                <a:gd name="T56" fmla="*/ 0 w 198"/>
                <a:gd name="T5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8" h="115">
                  <a:moveTo>
                    <a:pt x="0" y="0"/>
                  </a:moveTo>
                  <a:cubicBezTo>
                    <a:pt x="11" y="16"/>
                    <a:pt x="25" y="30"/>
                    <a:pt x="40" y="43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7" y="49"/>
                    <a:pt x="49" y="50"/>
                    <a:pt x="51" y="52"/>
                  </a:cubicBezTo>
                  <a:cubicBezTo>
                    <a:pt x="55" y="55"/>
                    <a:pt x="59" y="58"/>
                    <a:pt x="63" y="60"/>
                  </a:cubicBezTo>
                  <a:cubicBezTo>
                    <a:pt x="67" y="63"/>
                    <a:pt x="71" y="66"/>
                    <a:pt x="75" y="69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92" y="78"/>
                    <a:pt x="97" y="80"/>
                    <a:pt x="101" y="83"/>
                  </a:cubicBezTo>
                  <a:cubicBezTo>
                    <a:pt x="107" y="86"/>
                    <a:pt x="107" y="86"/>
                    <a:pt x="107" y="86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9" y="91"/>
                    <a:pt x="123" y="93"/>
                    <a:pt x="128" y="95"/>
                  </a:cubicBezTo>
                  <a:cubicBezTo>
                    <a:pt x="141" y="99"/>
                    <a:pt x="141" y="99"/>
                    <a:pt x="141" y="99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79" y="111"/>
                    <a:pt x="189" y="112"/>
                    <a:pt x="198" y="115"/>
                  </a:cubicBezTo>
                  <a:cubicBezTo>
                    <a:pt x="193" y="114"/>
                    <a:pt x="188" y="114"/>
                    <a:pt x="183" y="113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4" y="112"/>
                    <a:pt x="171" y="111"/>
                    <a:pt x="169" y="111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2" y="107"/>
                    <a:pt x="150" y="107"/>
                    <a:pt x="147" y="106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26" y="99"/>
                    <a:pt x="126" y="99"/>
                    <a:pt x="126" y="99"/>
                  </a:cubicBezTo>
                  <a:cubicBezTo>
                    <a:pt x="121" y="97"/>
                    <a:pt x="117" y="96"/>
                    <a:pt x="112" y="94"/>
                  </a:cubicBezTo>
                  <a:cubicBezTo>
                    <a:pt x="105" y="91"/>
                    <a:pt x="105" y="91"/>
                    <a:pt x="105" y="91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4" y="85"/>
                    <a:pt x="90" y="83"/>
                    <a:pt x="85" y="81"/>
                  </a:cubicBezTo>
                  <a:cubicBezTo>
                    <a:pt x="68" y="71"/>
                    <a:pt x="52" y="60"/>
                    <a:pt x="37" y="46"/>
                  </a:cubicBezTo>
                  <a:cubicBezTo>
                    <a:pt x="22" y="33"/>
                    <a:pt x="9" y="1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1F6276CE-3648-45A5-9B68-EB6F0E7E3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026" y="7783513"/>
              <a:ext cx="495300" cy="212725"/>
            </a:xfrm>
            <a:custGeom>
              <a:avLst/>
              <a:gdLst>
                <a:gd name="T0" fmla="*/ 0 w 213"/>
                <a:gd name="T1" fmla="*/ 0 h 92"/>
                <a:gd name="T2" fmla="*/ 46 w 213"/>
                <a:gd name="T3" fmla="*/ 37 h 92"/>
                <a:gd name="T4" fmla="*/ 98 w 213"/>
                <a:gd name="T5" fmla="*/ 64 h 92"/>
                <a:gd name="T6" fmla="*/ 155 w 213"/>
                <a:gd name="T7" fmla="*/ 83 h 92"/>
                <a:gd name="T8" fmla="*/ 184 w 213"/>
                <a:gd name="T9" fmla="*/ 89 h 92"/>
                <a:gd name="T10" fmla="*/ 198 w 213"/>
                <a:gd name="T11" fmla="*/ 91 h 92"/>
                <a:gd name="T12" fmla="*/ 213 w 213"/>
                <a:gd name="T13" fmla="*/ 92 h 92"/>
                <a:gd name="T14" fmla="*/ 198 w 213"/>
                <a:gd name="T15" fmla="*/ 92 h 92"/>
                <a:gd name="T16" fmla="*/ 183 w 213"/>
                <a:gd name="T17" fmla="*/ 92 h 92"/>
                <a:gd name="T18" fmla="*/ 168 w 213"/>
                <a:gd name="T19" fmla="*/ 90 h 92"/>
                <a:gd name="T20" fmla="*/ 161 w 213"/>
                <a:gd name="T21" fmla="*/ 89 h 92"/>
                <a:gd name="T22" fmla="*/ 154 w 213"/>
                <a:gd name="T23" fmla="*/ 87 h 92"/>
                <a:gd name="T24" fmla="*/ 139 w 213"/>
                <a:gd name="T25" fmla="*/ 84 h 92"/>
                <a:gd name="T26" fmla="*/ 124 w 213"/>
                <a:gd name="T27" fmla="*/ 80 h 92"/>
                <a:gd name="T28" fmla="*/ 121 w 213"/>
                <a:gd name="T29" fmla="*/ 79 h 92"/>
                <a:gd name="T30" fmla="*/ 117 w 213"/>
                <a:gd name="T31" fmla="*/ 78 h 92"/>
                <a:gd name="T32" fmla="*/ 110 w 213"/>
                <a:gd name="T33" fmla="*/ 75 h 92"/>
                <a:gd name="T34" fmla="*/ 96 w 213"/>
                <a:gd name="T35" fmla="*/ 70 h 92"/>
                <a:gd name="T36" fmla="*/ 44 w 213"/>
                <a:gd name="T37" fmla="*/ 40 h 92"/>
                <a:gd name="T38" fmla="*/ 38 w 213"/>
                <a:gd name="T39" fmla="*/ 36 h 92"/>
                <a:gd name="T40" fmla="*/ 32 w 213"/>
                <a:gd name="T41" fmla="*/ 31 h 92"/>
                <a:gd name="T42" fmla="*/ 20 w 213"/>
                <a:gd name="T43" fmla="*/ 22 h 92"/>
                <a:gd name="T44" fmla="*/ 0 w 213"/>
                <a:gd name="T4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3" h="92">
                  <a:moveTo>
                    <a:pt x="0" y="0"/>
                  </a:moveTo>
                  <a:cubicBezTo>
                    <a:pt x="14" y="14"/>
                    <a:pt x="30" y="26"/>
                    <a:pt x="46" y="37"/>
                  </a:cubicBezTo>
                  <a:cubicBezTo>
                    <a:pt x="63" y="47"/>
                    <a:pt x="80" y="57"/>
                    <a:pt x="98" y="64"/>
                  </a:cubicBezTo>
                  <a:cubicBezTo>
                    <a:pt x="117" y="72"/>
                    <a:pt x="135" y="79"/>
                    <a:pt x="155" y="83"/>
                  </a:cubicBezTo>
                  <a:cubicBezTo>
                    <a:pt x="164" y="86"/>
                    <a:pt x="174" y="87"/>
                    <a:pt x="184" y="89"/>
                  </a:cubicBezTo>
                  <a:cubicBezTo>
                    <a:pt x="188" y="90"/>
                    <a:pt x="193" y="90"/>
                    <a:pt x="198" y="91"/>
                  </a:cubicBezTo>
                  <a:cubicBezTo>
                    <a:pt x="203" y="91"/>
                    <a:pt x="208" y="92"/>
                    <a:pt x="213" y="92"/>
                  </a:cubicBezTo>
                  <a:cubicBezTo>
                    <a:pt x="208" y="92"/>
                    <a:pt x="203" y="92"/>
                    <a:pt x="198" y="92"/>
                  </a:cubicBezTo>
                  <a:cubicBezTo>
                    <a:pt x="193" y="92"/>
                    <a:pt x="188" y="92"/>
                    <a:pt x="183" y="92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6" y="90"/>
                    <a:pt x="163" y="89"/>
                    <a:pt x="161" y="89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49" y="86"/>
                    <a:pt x="144" y="86"/>
                    <a:pt x="139" y="84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17" y="78"/>
                    <a:pt x="117" y="78"/>
                    <a:pt x="117" y="78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5" y="74"/>
                    <a:pt x="101" y="72"/>
                    <a:pt x="96" y="70"/>
                  </a:cubicBezTo>
                  <a:cubicBezTo>
                    <a:pt x="78" y="62"/>
                    <a:pt x="60" y="52"/>
                    <a:pt x="44" y="40"/>
                  </a:cubicBezTo>
                  <a:cubicBezTo>
                    <a:pt x="42" y="39"/>
                    <a:pt x="40" y="37"/>
                    <a:pt x="38" y="36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28"/>
                    <a:pt x="24" y="25"/>
                    <a:pt x="20" y="22"/>
                  </a:cubicBezTo>
                  <a:cubicBezTo>
                    <a:pt x="13" y="15"/>
                    <a:pt x="6" y="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A42EB60F-4C36-4F78-B5DB-CB137A243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1964" y="7197725"/>
              <a:ext cx="927100" cy="1606550"/>
            </a:xfrm>
            <a:custGeom>
              <a:avLst/>
              <a:gdLst>
                <a:gd name="T0" fmla="*/ 320 w 400"/>
                <a:gd name="T1" fmla="*/ 295 h 692"/>
                <a:gd name="T2" fmla="*/ 334 w 400"/>
                <a:gd name="T3" fmla="*/ 664 h 692"/>
                <a:gd name="T4" fmla="*/ 80 w 400"/>
                <a:gd name="T5" fmla="*/ 396 h 692"/>
                <a:gd name="T6" fmla="*/ 66 w 400"/>
                <a:gd name="T7" fmla="*/ 28 h 692"/>
                <a:gd name="T8" fmla="*/ 320 w 400"/>
                <a:gd name="T9" fmla="*/ 295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" h="692">
                  <a:moveTo>
                    <a:pt x="320" y="295"/>
                  </a:moveTo>
                  <a:cubicBezTo>
                    <a:pt x="394" y="471"/>
                    <a:pt x="400" y="636"/>
                    <a:pt x="334" y="664"/>
                  </a:cubicBezTo>
                  <a:cubicBezTo>
                    <a:pt x="268" y="692"/>
                    <a:pt x="154" y="572"/>
                    <a:pt x="80" y="396"/>
                  </a:cubicBezTo>
                  <a:cubicBezTo>
                    <a:pt x="6" y="221"/>
                    <a:pt x="0" y="56"/>
                    <a:pt x="66" y="28"/>
                  </a:cubicBezTo>
                  <a:cubicBezTo>
                    <a:pt x="133" y="0"/>
                    <a:pt x="247" y="120"/>
                    <a:pt x="320" y="295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8E2279A7-1A66-4B09-AD8D-B647C326F6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700838"/>
              <a:ext cx="1050925" cy="2116138"/>
            </a:xfrm>
            <a:custGeom>
              <a:avLst/>
              <a:gdLst>
                <a:gd name="T0" fmla="*/ 390 w 453"/>
                <a:gd name="T1" fmla="*/ 499 h 911"/>
                <a:gd name="T2" fmla="*/ 112 w 453"/>
                <a:gd name="T3" fmla="*/ 887 h 911"/>
                <a:gd name="T4" fmla="*/ 64 w 453"/>
                <a:gd name="T5" fmla="*/ 412 h 911"/>
                <a:gd name="T6" fmla="*/ 342 w 453"/>
                <a:gd name="T7" fmla="*/ 24 h 911"/>
                <a:gd name="T8" fmla="*/ 390 w 453"/>
                <a:gd name="T9" fmla="*/ 499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3" h="911">
                  <a:moveTo>
                    <a:pt x="390" y="499"/>
                  </a:moveTo>
                  <a:cubicBezTo>
                    <a:pt x="327" y="737"/>
                    <a:pt x="202" y="911"/>
                    <a:pt x="112" y="887"/>
                  </a:cubicBezTo>
                  <a:cubicBezTo>
                    <a:pt x="22" y="863"/>
                    <a:pt x="0" y="650"/>
                    <a:pt x="64" y="412"/>
                  </a:cubicBezTo>
                  <a:cubicBezTo>
                    <a:pt x="127" y="174"/>
                    <a:pt x="252" y="0"/>
                    <a:pt x="342" y="24"/>
                  </a:cubicBezTo>
                  <a:cubicBezTo>
                    <a:pt x="432" y="48"/>
                    <a:pt x="453" y="261"/>
                    <a:pt x="390" y="49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3CC15602-76D7-4DB4-AE41-583AF740A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576" y="6861175"/>
              <a:ext cx="949325" cy="1751013"/>
            </a:xfrm>
            <a:custGeom>
              <a:avLst/>
              <a:gdLst>
                <a:gd name="T0" fmla="*/ 0 w 409"/>
                <a:gd name="T1" fmla="*/ 239 h 754"/>
                <a:gd name="T2" fmla="*/ 58 w 409"/>
                <a:gd name="T3" fmla="*/ 366 h 754"/>
                <a:gd name="T4" fmla="*/ 116 w 409"/>
                <a:gd name="T5" fmla="*/ 492 h 754"/>
                <a:gd name="T6" fmla="*/ 174 w 409"/>
                <a:gd name="T7" fmla="*/ 618 h 754"/>
                <a:gd name="T8" fmla="*/ 231 w 409"/>
                <a:gd name="T9" fmla="*/ 745 h 754"/>
                <a:gd name="T10" fmla="*/ 226 w 409"/>
                <a:gd name="T11" fmla="*/ 745 h 754"/>
                <a:gd name="T12" fmla="*/ 248 w 409"/>
                <a:gd name="T13" fmla="*/ 652 h 754"/>
                <a:gd name="T14" fmla="*/ 271 w 409"/>
                <a:gd name="T15" fmla="*/ 559 h 754"/>
                <a:gd name="T16" fmla="*/ 316 w 409"/>
                <a:gd name="T17" fmla="*/ 372 h 754"/>
                <a:gd name="T18" fmla="*/ 363 w 409"/>
                <a:gd name="T19" fmla="*/ 186 h 754"/>
                <a:gd name="T20" fmla="*/ 409 w 409"/>
                <a:gd name="T21" fmla="*/ 0 h 754"/>
                <a:gd name="T22" fmla="*/ 366 w 409"/>
                <a:gd name="T23" fmla="*/ 187 h 754"/>
                <a:gd name="T24" fmla="*/ 321 w 409"/>
                <a:gd name="T25" fmla="*/ 373 h 754"/>
                <a:gd name="T26" fmla="*/ 276 w 409"/>
                <a:gd name="T27" fmla="*/ 560 h 754"/>
                <a:gd name="T28" fmla="*/ 254 w 409"/>
                <a:gd name="T29" fmla="*/ 653 h 754"/>
                <a:gd name="T30" fmla="*/ 231 w 409"/>
                <a:gd name="T31" fmla="*/ 747 h 754"/>
                <a:gd name="T32" fmla="*/ 229 w 409"/>
                <a:gd name="T33" fmla="*/ 754 h 754"/>
                <a:gd name="T34" fmla="*/ 226 w 409"/>
                <a:gd name="T35" fmla="*/ 747 h 754"/>
                <a:gd name="T36" fmla="*/ 169 w 409"/>
                <a:gd name="T37" fmla="*/ 620 h 754"/>
                <a:gd name="T38" fmla="*/ 113 w 409"/>
                <a:gd name="T39" fmla="*/ 493 h 754"/>
                <a:gd name="T40" fmla="*/ 56 w 409"/>
                <a:gd name="T41" fmla="*/ 366 h 754"/>
                <a:gd name="T42" fmla="*/ 0 w 409"/>
                <a:gd name="T43" fmla="*/ 239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" h="754">
                  <a:moveTo>
                    <a:pt x="0" y="239"/>
                  </a:moveTo>
                  <a:cubicBezTo>
                    <a:pt x="58" y="366"/>
                    <a:pt x="58" y="366"/>
                    <a:pt x="58" y="366"/>
                  </a:cubicBezTo>
                  <a:cubicBezTo>
                    <a:pt x="78" y="408"/>
                    <a:pt x="97" y="450"/>
                    <a:pt x="116" y="492"/>
                  </a:cubicBezTo>
                  <a:cubicBezTo>
                    <a:pt x="174" y="618"/>
                    <a:pt x="174" y="618"/>
                    <a:pt x="174" y="618"/>
                  </a:cubicBezTo>
                  <a:cubicBezTo>
                    <a:pt x="231" y="745"/>
                    <a:pt x="231" y="745"/>
                    <a:pt x="231" y="745"/>
                  </a:cubicBezTo>
                  <a:cubicBezTo>
                    <a:pt x="226" y="745"/>
                    <a:pt x="226" y="745"/>
                    <a:pt x="226" y="745"/>
                  </a:cubicBezTo>
                  <a:cubicBezTo>
                    <a:pt x="248" y="652"/>
                    <a:pt x="248" y="652"/>
                    <a:pt x="248" y="652"/>
                  </a:cubicBezTo>
                  <a:cubicBezTo>
                    <a:pt x="271" y="559"/>
                    <a:pt x="271" y="559"/>
                    <a:pt x="271" y="559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63" y="186"/>
                    <a:pt x="363" y="186"/>
                    <a:pt x="363" y="186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366" y="187"/>
                    <a:pt x="366" y="187"/>
                    <a:pt x="366" y="187"/>
                  </a:cubicBezTo>
                  <a:cubicBezTo>
                    <a:pt x="321" y="373"/>
                    <a:pt x="321" y="373"/>
                    <a:pt x="321" y="373"/>
                  </a:cubicBezTo>
                  <a:cubicBezTo>
                    <a:pt x="276" y="560"/>
                    <a:pt x="276" y="560"/>
                    <a:pt x="276" y="560"/>
                  </a:cubicBezTo>
                  <a:cubicBezTo>
                    <a:pt x="254" y="653"/>
                    <a:pt x="254" y="653"/>
                    <a:pt x="254" y="653"/>
                  </a:cubicBezTo>
                  <a:cubicBezTo>
                    <a:pt x="231" y="747"/>
                    <a:pt x="231" y="747"/>
                    <a:pt x="231" y="747"/>
                  </a:cubicBezTo>
                  <a:cubicBezTo>
                    <a:pt x="229" y="754"/>
                    <a:pt x="229" y="754"/>
                    <a:pt x="229" y="754"/>
                  </a:cubicBezTo>
                  <a:cubicBezTo>
                    <a:pt x="226" y="747"/>
                    <a:pt x="226" y="747"/>
                    <a:pt x="226" y="747"/>
                  </a:cubicBezTo>
                  <a:cubicBezTo>
                    <a:pt x="169" y="620"/>
                    <a:pt x="169" y="620"/>
                    <a:pt x="169" y="620"/>
                  </a:cubicBezTo>
                  <a:cubicBezTo>
                    <a:pt x="113" y="493"/>
                    <a:pt x="113" y="493"/>
                    <a:pt x="113" y="493"/>
                  </a:cubicBezTo>
                  <a:cubicBezTo>
                    <a:pt x="94" y="451"/>
                    <a:pt x="75" y="409"/>
                    <a:pt x="56" y="366"/>
                  </a:cubicBezTo>
                  <a:lnTo>
                    <a:pt x="0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79FE662C-BAE2-46F8-B3DF-CFE83868D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2364" y="7794625"/>
              <a:ext cx="165100" cy="409575"/>
            </a:xfrm>
            <a:custGeom>
              <a:avLst/>
              <a:gdLst>
                <a:gd name="T0" fmla="*/ 0 w 71"/>
                <a:gd name="T1" fmla="*/ 0 h 176"/>
                <a:gd name="T2" fmla="*/ 15 w 71"/>
                <a:gd name="T3" fmla="*/ 46 h 176"/>
                <a:gd name="T4" fmla="*/ 30 w 71"/>
                <a:gd name="T5" fmla="*/ 91 h 176"/>
                <a:gd name="T6" fmla="*/ 47 w 71"/>
                <a:gd name="T7" fmla="*/ 135 h 176"/>
                <a:gd name="T8" fmla="*/ 71 w 71"/>
                <a:gd name="T9" fmla="*/ 176 h 176"/>
                <a:gd name="T10" fmla="*/ 43 w 71"/>
                <a:gd name="T11" fmla="*/ 137 h 176"/>
                <a:gd name="T12" fmla="*/ 24 w 71"/>
                <a:gd name="T13" fmla="*/ 93 h 176"/>
                <a:gd name="T14" fmla="*/ 11 w 71"/>
                <a:gd name="T15" fmla="*/ 47 h 176"/>
                <a:gd name="T16" fmla="*/ 0 w 71"/>
                <a:gd name="T1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6">
                  <a:moveTo>
                    <a:pt x="0" y="0"/>
                  </a:moveTo>
                  <a:cubicBezTo>
                    <a:pt x="5" y="16"/>
                    <a:pt x="10" y="31"/>
                    <a:pt x="15" y="46"/>
                  </a:cubicBezTo>
                  <a:cubicBezTo>
                    <a:pt x="20" y="61"/>
                    <a:pt x="25" y="76"/>
                    <a:pt x="30" y="91"/>
                  </a:cubicBezTo>
                  <a:cubicBezTo>
                    <a:pt x="35" y="106"/>
                    <a:pt x="41" y="121"/>
                    <a:pt x="47" y="135"/>
                  </a:cubicBezTo>
                  <a:cubicBezTo>
                    <a:pt x="53" y="149"/>
                    <a:pt x="61" y="163"/>
                    <a:pt x="71" y="176"/>
                  </a:cubicBezTo>
                  <a:cubicBezTo>
                    <a:pt x="59" y="165"/>
                    <a:pt x="50" y="151"/>
                    <a:pt x="43" y="137"/>
                  </a:cubicBezTo>
                  <a:cubicBezTo>
                    <a:pt x="36" y="123"/>
                    <a:pt x="30" y="108"/>
                    <a:pt x="24" y="93"/>
                  </a:cubicBezTo>
                  <a:cubicBezTo>
                    <a:pt x="19" y="78"/>
                    <a:pt x="15" y="62"/>
                    <a:pt x="11" y="47"/>
                  </a:cubicBezTo>
                  <a:cubicBezTo>
                    <a:pt x="7" y="32"/>
                    <a:pt x="3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2E885D78-CCAE-42B8-8BC9-DF34C3134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7451" y="7613650"/>
              <a:ext cx="146050" cy="401638"/>
            </a:xfrm>
            <a:custGeom>
              <a:avLst/>
              <a:gdLst>
                <a:gd name="T0" fmla="*/ 0 w 63"/>
                <a:gd name="T1" fmla="*/ 0 h 173"/>
                <a:gd name="T2" fmla="*/ 14 w 63"/>
                <a:gd name="T3" fmla="*/ 44 h 173"/>
                <a:gd name="T4" fmla="*/ 28 w 63"/>
                <a:gd name="T5" fmla="*/ 88 h 173"/>
                <a:gd name="T6" fmla="*/ 43 w 63"/>
                <a:gd name="T7" fmla="*/ 131 h 173"/>
                <a:gd name="T8" fmla="*/ 63 w 63"/>
                <a:gd name="T9" fmla="*/ 173 h 173"/>
                <a:gd name="T10" fmla="*/ 39 w 63"/>
                <a:gd name="T11" fmla="*/ 133 h 173"/>
                <a:gd name="T12" fmla="*/ 22 w 63"/>
                <a:gd name="T13" fmla="*/ 90 h 173"/>
                <a:gd name="T14" fmla="*/ 10 w 63"/>
                <a:gd name="T15" fmla="*/ 45 h 173"/>
                <a:gd name="T16" fmla="*/ 0 w 63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73">
                  <a:moveTo>
                    <a:pt x="0" y="0"/>
                  </a:moveTo>
                  <a:cubicBezTo>
                    <a:pt x="5" y="15"/>
                    <a:pt x="10" y="29"/>
                    <a:pt x="14" y="44"/>
                  </a:cubicBezTo>
                  <a:cubicBezTo>
                    <a:pt x="19" y="59"/>
                    <a:pt x="23" y="73"/>
                    <a:pt x="28" y="88"/>
                  </a:cubicBezTo>
                  <a:cubicBezTo>
                    <a:pt x="32" y="103"/>
                    <a:pt x="37" y="117"/>
                    <a:pt x="43" y="131"/>
                  </a:cubicBezTo>
                  <a:cubicBezTo>
                    <a:pt x="48" y="146"/>
                    <a:pt x="54" y="160"/>
                    <a:pt x="63" y="173"/>
                  </a:cubicBezTo>
                  <a:cubicBezTo>
                    <a:pt x="52" y="161"/>
                    <a:pt x="45" y="147"/>
                    <a:pt x="39" y="133"/>
                  </a:cubicBezTo>
                  <a:cubicBezTo>
                    <a:pt x="32" y="119"/>
                    <a:pt x="27" y="105"/>
                    <a:pt x="22" y="90"/>
                  </a:cubicBezTo>
                  <a:cubicBezTo>
                    <a:pt x="18" y="75"/>
                    <a:pt x="14" y="60"/>
                    <a:pt x="10" y="45"/>
                  </a:cubicBezTo>
                  <a:cubicBezTo>
                    <a:pt x="6" y="30"/>
                    <a:pt x="3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id="{B03B87A6-DF84-42BF-9F14-3D80C1550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7301" y="7218363"/>
              <a:ext cx="165100" cy="428625"/>
            </a:xfrm>
            <a:custGeom>
              <a:avLst/>
              <a:gdLst>
                <a:gd name="T0" fmla="*/ 0 w 71"/>
                <a:gd name="T1" fmla="*/ 0 h 184"/>
                <a:gd name="T2" fmla="*/ 15 w 71"/>
                <a:gd name="T3" fmla="*/ 47 h 184"/>
                <a:gd name="T4" fmla="*/ 30 w 71"/>
                <a:gd name="T5" fmla="*/ 95 h 184"/>
                <a:gd name="T6" fmla="*/ 47 w 71"/>
                <a:gd name="T7" fmla="*/ 141 h 184"/>
                <a:gd name="T8" fmla="*/ 52 w 71"/>
                <a:gd name="T9" fmla="*/ 152 h 184"/>
                <a:gd name="T10" fmla="*/ 58 w 71"/>
                <a:gd name="T11" fmla="*/ 163 h 184"/>
                <a:gd name="T12" fmla="*/ 71 w 71"/>
                <a:gd name="T13" fmla="*/ 184 h 184"/>
                <a:gd name="T14" fmla="*/ 43 w 71"/>
                <a:gd name="T15" fmla="*/ 143 h 184"/>
                <a:gd name="T16" fmla="*/ 25 w 71"/>
                <a:gd name="T17" fmla="*/ 97 h 184"/>
                <a:gd name="T18" fmla="*/ 11 w 71"/>
                <a:gd name="T19" fmla="*/ 49 h 184"/>
                <a:gd name="T20" fmla="*/ 0 w 71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84">
                  <a:moveTo>
                    <a:pt x="0" y="0"/>
                  </a:moveTo>
                  <a:cubicBezTo>
                    <a:pt x="5" y="16"/>
                    <a:pt x="10" y="32"/>
                    <a:pt x="15" y="47"/>
                  </a:cubicBezTo>
                  <a:cubicBezTo>
                    <a:pt x="20" y="63"/>
                    <a:pt x="25" y="79"/>
                    <a:pt x="30" y="95"/>
                  </a:cubicBezTo>
                  <a:cubicBezTo>
                    <a:pt x="35" y="110"/>
                    <a:pt x="41" y="126"/>
                    <a:pt x="47" y="141"/>
                  </a:cubicBezTo>
                  <a:cubicBezTo>
                    <a:pt x="49" y="145"/>
                    <a:pt x="51" y="149"/>
                    <a:pt x="52" y="152"/>
                  </a:cubicBezTo>
                  <a:cubicBezTo>
                    <a:pt x="54" y="156"/>
                    <a:pt x="56" y="160"/>
                    <a:pt x="58" y="163"/>
                  </a:cubicBezTo>
                  <a:cubicBezTo>
                    <a:pt x="62" y="171"/>
                    <a:pt x="66" y="178"/>
                    <a:pt x="71" y="184"/>
                  </a:cubicBezTo>
                  <a:cubicBezTo>
                    <a:pt x="59" y="173"/>
                    <a:pt x="50" y="158"/>
                    <a:pt x="43" y="143"/>
                  </a:cubicBezTo>
                  <a:cubicBezTo>
                    <a:pt x="36" y="128"/>
                    <a:pt x="30" y="112"/>
                    <a:pt x="25" y="97"/>
                  </a:cubicBezTo>
                  <a:cubicBezTo>
                    <a:pt x="20" y="81"/>
                    <a:pt x="15" y="65"/>
                    <a:pt x="11" y="49"/>
                  </a:cubicBezTo>
                  <a:cubicBezTo>
                    <a:pt x="7" y="33"/>
                    <a:pt x="3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4BB6D3EE-2FCE-4CEA-8521-E77B5A985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1614" y="7162800"/>
              <a:ext cx="296863" cy="285750"/>
            </a:xfrm>
            <a:custGeom>
              <a:avLst/>
              <a:gdLst>
                <a:gd name="T0" fmla="*/ 0 w 128"/>
                <a:gd name="T1" fmla="*/ 123 h 123"/>
                <a:gd name="T2" fmla="*/ 34 w 128"/>
                <a:gd name="T3" fmla="*/ 95 h 123"/>
                <a:gd name="T4" fmla="*/ 66 w 128"/>
                <a:gd name="T5" fmla="*/ 64 h 123"/>
                <a:gd name="T6" fmla="*/ 97 w 128"/>
                <a:gd name="T7" fmla="*/ 32 h 123"/>
                <a:gd name="T8" fmla="*/ 128 w 128"/>
                <a:gd name="T9" fmla="*/ 0 h 123"/>
                <a:gd name="T10" fmla="*/ 100 w 128"/>
                <a:gd name="T11" fmla="*/ 35 h 123"/>
                <a:gd name="T12" fmla="*/ 70 w 128"/>
                <a:gd name="T13" fmla="*/ 68 h 123"/>
                <a:gd name="T14" fmla="*/ 37 w 128"/>
                <a:gd name="T15" fmla="*/ 98 h 123"/>
                <a:gd name="T16" fmla="*/ 0 w 128"/>
                <a:gd name="T1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23">
                  <a:moveTo>
                    <a:pt x="0" y="123"/>
                  </a:moveTo>
                  <a:cubicBezTo>
                    <a:pt x="12" y="114"/>
                    <a:pt x="23" y="105"/>
                    <a:pt x="34" y="95"/>
                  </a:cubicBezTo>
                  <a:cubicBezTo>
                    <a:pt x="45" y="85"/>
                    <a:pt x="56" y="74"/>
                    <a:pt x="66" y="64"/>
                  </a:cubicBezTo>
                  <a:cubicBezTo>
                    <a:pt x="76" y="53"/>
                    <a:pt x="87" y="42"/>
                    <a:pt x="97" y="32"/>
                  </a:cubicBezTo>
                  <a:cubicBezTo>
                    <a:pt x="107" y="21"/>
                    <a:pt x="117" y="10"/>
                    <a:pt x="128" y="0"/>
                  </a:cubicBezTo>
                  <a:cubicBezTo>
                    <a:pt x="119" y="12"/>
                    <a:pt x="110" y="24"/>
                    <a:pt x="100" y="35"/>
                  </a:cubicBezTo>
                  <a:cubicBezTo>
                    <a:pt x="91" y="46"/>
                    <a:pt x="80" y="57"/>
                    <a:pt x="70" y="68"/>
                  </a:cubicBezTo>
                  <a:cubicBezTo>
                    <a:pt x="60" y="78"/>
                    <a:pt x="49" y="89"/>
                    <a:pt x="37" y="98"/>
                  </a:cubicBezTo>
                  <a:cubicBezTo>
                    <a:pt x="26" y="108"/>
                    <a:pt x="13" y="116"/>
                    <a:pt x="0" y="1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E0035838-707B-491F-9648-7CCCE558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3189" y="7629525"/>
              <a:ext cx="360363" cy="223838"/>
            </a:xfrm>
            <a:custGeom>
              <a:avLst/>
              <a:gdLst>
                <a:gd name="T0" fmla="*/ 0 w 155"/>
                <a:gd name="T1" fmla="*/ 96 h 96"/>
                <a:gd name="T2" fmla="*/ 40 w 155"/>
                <a:gd name="T3" fmla="*/ 75 h 96"/>
                <a:gd name="T4" fmla="*/ 78 w 155"/>
                <a:gd name="T5" fmla="*/ 51 h 96"/>
                <a:gd name="T6" fmla="*/ 116 w 155"/>
                <a:gd name="T7" fmla="*/ 25 h 96"/>
                <a:gd name="T8" fmla="*/ 155 w 155"/>
                <a:gd name="T9" fmla="*/ 0 h 96"/>
                <a:gd name="T10" fmla="*/ 119 w 155"/>
                <a:gd name="T11" fmla="*/ 29 h 96"/>
                <a:gd name="T12" fmla="*/ 81 w 155"/>
                <a:gd name="T13" fmla="*/ 55 h 96"/>
                <a:gd name="T14" fmla="*/ 42 w 155"/>
                <a:gd name="T15" fmla="*/ 79 h 96"/>
                <a:gd name="T16" fmla="*/ 0 w 155"/>
                <a:gd name="T1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96">
                  <a:moveTo>
                    <a:pt x="0" y="96"/>
                  </a:moveTo>
                  <a:cubicBezTo>
                    <a:pt x="14" y="91"/>
                    <a:pt x="27" y="83"/>
                    <a:pt x="40" y="75"/>
                  </a:cubicBezTo>
                  <a:cubicBezTo>
                    <a:pt x="53" y="68"/>
                    <a:pt x="66" y="59"/>
                    <a:pt x="78" y="51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29" y="17"/>
                    <a:pt x="142" y="8"/>
                    <a:pt x="155" y="0"/>
                  </a:cubicBezTo>
                  <a:cubicBezTo>
                    <a:pt x="143" y="10"/>
                    <a:pt x="131" y="19"/>
                    <a:pt x="119" y="29"/>
                  </a:cubicBezTo>
                  <a:cubicBezTo>
                    <a:pt x="107" y="38"/>
                    <a:pt x="94" y="47"/>
                    <a:pt x="81" y="55"/>
                  </a:cubicBezTo>
                  <a:cubicBezTo>
                    <a:pt x="69" y="64"/>
                    <a:pt x="56" y="72"/>
                    <a:pt x="42" y="79"/>
                  </a:cubicBezTo>
                  <a:cubicBezTo>
                    <a:pt x="29" y="87"/>
                    <a:pt x="15" y="93"/>
                    <a:pt x="0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B1D7DE74-1CA6-452C-86FB-FD2237154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2864" y="7889875"/>
              <a:ext cx="322263" cy="214313"/>
            </a:xfrm>
            <a:custGeom>
              <a:avLst/>
              <a:gdLst>
                <a:gd name="T0" fmla="*/ 0 w 139"/>
                <a:gd name="T1" fmla="*/ 92 h 92"/>
                <a:gd name="T2" fmla="*/ 19 w 139"/>
                <a:gd name="T3" fmla="*/ 84 h 92"/>
                <a:gd name="T4" fmla="*/ 28 w 139"/>
                <a:gd name="T5" fmla="*/ 78 h 92"/>
                <a:gd name="T6" fmla="*/ 37 w 139"/>
                <a:gd name="T7" fmla="*/ 73 h 92"/>
                <a:gd name="T8" fmla="*/ 71 w 139"/>
                <a:gd name="T9" fmla="*/ 49 h 92"/>
                <a:gd name="T10" fmla="*/ 105 w 139"/>
                <a:gd name="T11" fmla="*/ 24 h 92"/>
                <a:gd name="T12" fmla="*/ 139 w 139"/>
                <a:gd name="T13" fmla="*/ 0 h 92"/>
                <a:gd name="T14" fmla="*/ 107 w 139"/>
                <a:gd name="T15" fmla="*/ 27 h 92"/>
                <a:gd name="T16" fmla="*/ 74 w 139"/>
                <a:gd name="T17" fmla="*/ 53 h 92"/>
                <a:gd name="T18" fmla="*/ 39 w 139"/>
                <a:gd name="T19" fmla="*/ 77 h 92"/>
                <a:gd name="T20" fmla="*/ 30 w 139"/>
                <a:gd name="T21" fmla="*/ 82 h 92"/>
                <a:gd name="T22" fmla="*/ 20 w 139"/>
                <a:gd name="T23" fmla="*/ 86 h 92"/>
                <a:gd name="T24" fmla="*/ 0 w 139"/>
                <a:gd name="T2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92">
                  <a:moveTo>
                    <a:pt x="0" y="92"/>
                  </a:moveTo>
                  <a:cubicBezTo>
                    <a:pt x="6" y="90"/>
                    <a:pt x="13" y="87"/>
                    <a:pt x="19" y="84"/>
                  </a:cubicBezTo>
                  <a:cubicBezTo>
                    <a:pt x="22" y="82"/>
                    <a:pt x="25" y="80"/>
                    <a:pt x="28" y="78"/>
                  </a:cubicBezTo>
                  <a:cubicBezTo>
                    <a:pt x="31" y="77"/>
                    <a:pt x="34" y="75"/>
                    <a:pt x="37" y="73"/>
                  </a:cubicBezTo>
                  <a:cubicBezTo>
                    <a:pt x="48" y="65"/>
                    <a:pt x="60" y="57"/>
                    <a:pt x="71" y="49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16" y="15"/>
                    <a:pt x="127" y="7"/>
                    <a:pt x="139" y="0"/>
                  </a:cubicBezTo>
                  <a:cubicBezTo>
                    <a:pt x="129" y="9"/>
                    <a:pt x="118" y="18"/>
                    <a:pt x="107" y="27"/>
                  </a:cubicBezTo>
                  <a:cubicBezTo>
                    <a:pt x="97" y="36"/>
                    <a:pt x="85" y="45"/>
                    <a:pt x="74" y="53"/>
                  </a:cubicBezTo>
                  <a:cubicBezTo>
                    <a:pt x="63" y="62"/>
                    <a:pt x="51" y="70"/>
                    <a:pt x="39" y="77"/>
                  </a:cubicBezTo>
                  <a:cubicBezTo>
                    <a:pt x="36" y="78"/>
                    <a:pt x="33" y="80"/>
                    <a:pt x="30" y="82"/>
                  </a:cubicBezTo>
                  <a:cubicBezTo>
                    <a:pt x="27" y="83"/>
                    <a:pt x="23" y="85"/>
                    <a:pt x="20" y="86"/>
                  </a:cubicBezTo>
                  <a:cubicBezTo>
                    <a:pt x="13" y="89"/>
                    <a:pt x="7" y="91"/>
                    <a:pt x="0" y="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id="{65942373-B2FE-4BB5-8E92-1D2DBA6BA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6826" y="8075613"/>
              <a:ext cx="342900" cy="215900"/>
            </a:xfrm>
            <a:custGeom>
              <a:avLst/>
              <a:gdLst>
                <a:gd name="T0" fmla="*/ 0 w 148"/>
                <a:gd name="T1" fmla="*/ 93 h 93"/>
                <a:gd name="T2" fmla="*/ 40 w 148"/>
                <a:gd name="T3" fmla="*/ 75 h 93"/>
                <a:gd name="T4" fmla="*/ 77 w 148"/>
                <a:gd name="T5" fmla="*/ 52 h 93"/>
                <a:gd name="T6" fmla="*/ 112 w 148"/>
                <a:gd name="T7" fmla="*/ 26 h 93"/>
                <a:gd name="T8" fmla="*/ 148 w 148"/>
                <a:gd name="T9" fmla="*/ 0 h 93"/>
                <a:gd name="T10" fmla="*/ 115 w 148"/>
                <a:gd name="T11" fmla="*/ 29 h 93"/>
                <a:gd name="T12" fmla="*/ 80 w 148"/>
                <a:gd name="T13" fmla="*/ 56 h 93"/>
                <a:gd name="T14" fmla="*/ 42 w 148"/>
                <a:gd name="T15" fmla="*/ 79 h 93"/>
                <a:gd name="T16" fmla="*/ 0 w 148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93">
                  <a:moveTo>
                    <a:pt x="0" y="93"/>
                  </a:moveTo>
                  <a:cubicBezTo>
                    <a:pt x="14" y="88"/>
                    <a:pt x="27" y="82"/>
                    <a:pt x="40" y="75"/>
                  </a:cubicBezTo>
                  <a:cubicBezTo>
                    <a:pt x="53" y="68"/>
                    <a:pt x="65" y="60"/>
                    <a:pt x="77" y="52"/>
                  </a:cubicBezTo>
                  <a:cubicBezTo>
                    <a:pt x="89" y="43"/>
                    <a:pt x="101" y="35"/>
                    <a:pt x="112" y="26"/>
                  </a:cubicBezTo>
                  <a:cubicBezTo>
                    <a:pt x="124" y="17"/>
                    <a:pt x="136" y="8"/>
                    <a:pt x="148" y="0"/>
                  </a:cubicBezTo>
                  <a:cubicBezTo>
                    <a:pt x="137" y="10"/>
                    <a:pt x="126" y="20"/>
                    <a:pt x="115" y="29"/>
                  </a:cubicBezTo>
                  <a:cubicBezTo>
                    <a:pt x="104" y="39"/>
                    <a:pt x="92" y="48"/>
                    <a:pt x="80" y="56"/>
                  </a:cubicBezTo>
                  <a:cubicBezTo>
                    <a:pt x="68" y="65"/>
                    <a:pt x="55" y="73"/>
                    <a:pt x="42" y="79"/>
                  </a:cubicBezTo>
                  <a:cubicBezTo>
                    <a:pt x="29" y="86"/>
                    <a:pt x="14" y="91"/>
                    <a:pt x="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7EFB17C7-AF29-4422-AC4F-F4D82DA48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9764" y="7639050"/>
              <a:ext cx="171450" cy="109538"/>
            </a:xfrm>
            <a:custGeom>
              <a:avLst/>
              <a:gdLst>
                <a:gd name="T0" fmla="*/ 0 w 74"/>
                <a:gd name="T1" fmla="*/ 0 h 47"/>
                <a:gd name="T2" fmla="*/ 16 w 74"/>
                <a:gd name="T3" fmla="*/ 16 h 47"/>
                <a:gd name="T4" fmla="*/ 34 w 74"/>
                <a:gd name="T5" fmla="*/ 28 h 47"/>
                <a:gd name="T6" fmla="*/ 54 w 74"/>
                <a:gd name="T7" fmla="*/ 38 h 47"/>
                <a:gd name="T8" fmla="*/ 74 w 74"/>
                <a:gd name="T9" fmla="*/ 47 h 47"/>
                <a:gd name="T10" fmla="*/ 52 w 74"/>
                <a:gd name="T11" fmla="*/ 42 h 47"/>
                <a:gd name="T12" fmla="*/ 31 w 74"/>
                <a:gd name="T13" fmla="*/ 33 h 47"/>
                <a:gd name="T14" fmla="*/ 13 w 74"/>
                <a:gd name="T15" fmla="*/ 19 h 47"/>
                <a:gd name="T16" fmla="*/ 0 w 74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47">
                  <a:moveTo>
                    <a:pt x="0" y="0"/>
                  </a:moveTo>
                  <a:cubicBezTo>
                    <a:pt x="5" y="6"/>
                    <a:pt x="10" y="11"/>
                    <a:pt x="16" y="16"/>
                  </a:cubicBezTo>
                  <a:cubicBezTo>
                    <a:pt x="21" y="20"/>
                    <a:pt x="27" y="24"/>
                    <a:pt x="34" y="28"/>
                  </a:cubicBezTo>
                  <a:cubicBezTo>
                    <a:pt x="40" y="32"/>
                    <a:pt x="47" y="35"/>
                    <a:pt x="54" y="38"/>
                  </a:cubicBezTo>
                  <a:cubicBezTo>
                    <a:pt x="60" y="41"/>
                    <a:pt x="67" y="44"/>
                    <a:pt x="74" y="47"/>
                  </a:cubicBezTo>
                  <a:cubicBezTo>
                    <a:pt x="67" y="46"/>
                    <a:pt x="59" y="44"/>
                    <a:pt x="52" y="42"/>
                  </a:cubicBezTo>
                  <a:cubicBezTo>
                    <a:pt x="45" y="40"/>
                    <a:pt x="38" y="37"/>
                    <a:pt x="31" y="33"/>
                  </a:cubicBezTo>
                  <a:cubicBezTo>
                    <a:pt x="24" y="29"/>
                    <a:pt x="18" y="24"/>
                    <a:pt x="13" y="19"/>
                  </a:cubicBezTo>
                  <a:cubicBezTo>
                    <a:pt x="7" y="13"/>
                    <a:pt x="3" y="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id="{C605FC16-0AE0-4B2A-B696-E6E973D0B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9789" y="7527925"/>
              <a:ext cx="66675" cy="279400"/>
            </a:xfrm>
            <a:custGeom>
              <a:avLst/>
              <a:gdLst>
                <a:gd name="T0" fmla="*/ 0 w 29"/>
                <a:gd name="T1" fmla="*/ 120 h 120"/>
                <a:gd name="T2" fmla="*/ 10 w 29"/>
                <a:gd name="T3" fmla="*/ 91 h 120"/>
                <a:gd name="T4" fmla="*/ 18 w 29"/>
                <a:gd name="T5" fmla="*/ 61 h 120"/>
                <a:gd name="T6" fmla="*/ 23 w 29"/>
                <a:gd name="T7" fmla="*/ 31 h 120"/>
                <a:gd name="T8" fmla="*/ 27 w 29"/>
                <a:gd name="T9" fmla="*/ 0 h 120"/>
                <a:gd name="T10" fmla="*/ 28 w 29"/>
                <a:gd name="T11" fmla="*/ 31 h 120"/>
                <a:gd name="T12" fmla="*/ 23 w 29"/>
                <a:gd name="T13" fmla="*/ 62 h 120"/>
                <a:gd name="T14" fmla="*/ 14 w 29"/>
                <a:gd name="T15" fmla="*/ 92 h 120"/>
                <a:gd name="T16" fmla="*/ 0 w 29"/>
                <a:gd name="T1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0">
                  <a:moveTo>
                    <a:pt x="0" y="120"/>
                  </a:moveTo>
                  <a:cubicBezTo>
                    <a:pt x="3" y="110"/>
                    <a:pt x="7" y="100"/>
                    <a:pt x="10" y="91"/>
                  </a:cubicBezTo>
                  <a:cubicBezTo>
                    <a:pt x="13" y="81"/>
                    <a:pt x="16" y="71"/>
                    <a:pt x="18" y="61"/>
                  </a:cubicBezTo>
                  <a:cubicBezTo>
                    <a:pt x="20" y="51"/>
                    <a:pt x="22" y="41"/>
                    <a:pt x="23" y="31"/>
                  </a:cubicBezTo>
                  <a:cubicBezTo>
                    <a:pt x="25" y="21"/>
                    <a:pt x="26" y="11"/>
                    <a:pt x="27" y="0"/>
                  </a:cubicBezTo>
                  <a:cubicBezTo>
                    <a:pt x="28" y="11"/>
                    <a:pt x="29" y="21"/>
                    <a:pt x="28" y="31"/>
                  </a:cubicBezTo>
                  <a:cubicBezTo>
                    <a:pt x="27" y="42"/>
                    <a:pt x="26" y="52"/>
                    <a:pt x="23" y="62"/>
                  </a:cubicBezTo>
                  <a:cubicBezTo>
                    <a:pt x="21" y="72"/>
                    <a:pt x="18" y="82"/>
                    <a:pt x="14" y="92"/>
                  </a:cubicBezTo>
                  <a:cubicBezTo>
                    <a:pt x="10" y="102"/>
                    <a:pt x="5" y="111"/>
                    <a:pt x="0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id="{992468E4-4D91-4C67-99D8-DB68CD7B74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0239" y="7924800"/>
              <a:ext cx="309563" cy="106363"/>
            </a:xfrm>
            <a:custGeom>
              <a:avLst/>
              <a:gdLst>
                <a:gd name="T0" fmla="*/ 133 w 133"/>
                <a:gd name="T1" fmla="*/ 46 h 46"/>
                <a:gd name="T2" fmla="*/ 98 w 133"/>
                <a:gd name="T3" fmla="*/ 42 h 46"/>
                <a:gd name="T4" fmla="*/ 63 w 133"/>
                <a:gd name="T5" fmla="*/ 33 h 46"/>
                <a:gd name="T6" fmla="*/ 30 w 133"/>
                <a:gd name="T7" fmla="*/ 19 h 46"/>
                <a:gd name="T8" fmla="*/ 0 w 133"/>
                <a:gd name="T9" fmla="*/ 0 h 46"/>
                <a:gd name="T10" fmla="*/ 32 w 133"/>
                <a:gd name="T11" fmla="*/ 15 h 46"/>
                <a:gd name="T12" fmla="*/ 65 w 133"/>
                <a:gd name="T13" fmla="*/ 28 h 46"/>
                <a:gd name="T14" fmla="*/ 99 w 133"/>
                <a:gd name="T15" fmla="*/ 38 h 46"/>
                <a:gd name="T16" fmla="*/ 133 w 133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46">
                  <a:moveTo>
                    <a:pt x="133" y="46"/>
                  </a:moveTo>
                  <a:cubicBezTo>
                    <a:pt x="121" y="46"/>
                    <a:pt x="109" y="44"/>
                    <a:pt x="98" y="42"/>
                  </a:cubicBezTo>
                  <a:cubicBezTo>
                    <a:pt x="86" y="40"/>
                    <a:pt x="74" y="37"/>
                    <a:pt x="63" y="33"/>
                  </a:cubicBezTo>
                  <a:cubicBezTo>
                    <a:pt x="52" y="29"/>
                    <a:pt x="41" y="24"/>
                    <a:pt x="30" y="19"/>
                  </a:cubicBezTo>
                  <a:cubicBezTo>
                    <a:pt x="20" y="13"/>
                    <a:pt x="10" y="7"/>
                    <a:pt x="0" y="0"/>
                  </a:cubicBezTo>
                  <a:cubicBezTo>
                    <a:pt x="11" y="5"/>
                    <a:pt x="22" y="10"/>
                    <a:pt x="32" y="15"/>
                  </a:cubicBezTo>
                  <a:cubicBezTo>
                    <a:pt x="43" y="19"/>
                    <a:pt x="54" y="24"/>
                    <a:pt x="65" y="28"/>
                  </a:cubicBezTo>
                  <a:cubicBezTo>
                    <a:pt x="76" y="31"/>
                    <a:pt x="87" y="35"/>
                    <a:pt x="99" y="38"/>
                  </a:cubicBezTo>
                  <a:cubicBezTo>
                    <a:pt x="110" y="41"/>
                    <a:pt x="122" y="43"/>
                    <a:pt x="133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C39111F5-B723-47C2-AEDC-0ACC3DD94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7426" y="7772400"/>
              <a:ext cx="58738" cy="363538"/>
            </a:xfrm>
            <a:custGeom>
              <a:avLst/>
              <a:gdLst>
                <a:gd name="T0" fmla="*/ 0 w 25"/>
                <a:gd name="T1" fmla="*/ 157 h 157"/>
                <a:gd name="T2" fmla="*/ 10 w 25"/>
                <a:gd name="T3" fmla="*/ 118 h 157"/>
                <a:gd name="T4" fmla="*/ 16 w 25"/>
                <a:gd name="T5" fmla="*/ 79 h 157"/>
                <a:gd name="T6" fmla="*/ 20 w 25"/>
                <a:gd name="T7" fmla="*/ 39 h 157"/>
                <a:gd name="T8" fmla="*/ 23 w 25"/>
                <a:gd name="T9" fmla="*/ 0 h 157"/>
                <a:gd name="T10" fmla="*/ 25 w 25"/>
                <a:gd name="T11" fmla="*/ 40 h 157"/>
                <a:gd name="T12" fmla="*/ 22 w 25"/>
                <a:gd name="T13" fmla="*/ 80 h 157"/>
                <a:gd name="T14" fmla="*/ 14 w 25"/>
                <a:gd name="T15" fmla="*/ 119 h 157"/>
                <a:gd name="T16" fmla="*/ 0 w 25"/>
                <a:gd name="T17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7">
                  <a:moveTo>
                    <a:pt x="0" y="157"/>
                  </a:moveTo>
                  <a:cubicBezTo>
                    <a:pt x="3" y="144"/>
                    <a:pt x="7" y="131"/>
                    <a:pt x="10" y="118"/>
                  </a:cubicBezTo>
                  <a:cubicBezTo>
                    <a:pt x="12" y="105"/>
                    <a:pt x="15" y="92"/>
                    <a:pt x="16" y="79"/>
                  </a:cubicBezTo>
                  <a:cubicBezTo>
                    <a:pt x="18" y="66"/>
                    <a:pt x="19" y="53"/>
                    <a:pt x="20" y="39"/>
                  </a:cubicBezTo>
                  <a:cubicBezTo>
                    <a:pt x="21" y="26"/>
                    <a:pt x="22" y="13"/>
                    <a:pt x="23" y="0"/>
                  </a:cubicBezTo>
                  <a:cubicBezTo>
                    <a:pt x="24" y="13"/>
                    <a:pt x="25" y="26"/>
                    <a:pt x="25" y="40"/>
                  </a:cubicBezTo>
                  <a:cubicBezTo>
                    <a:pt x="25" y="53"/>
                    <a:pt x="24" y="66"/>
                    <a:pt x="22" y="80"/>
                  </a:cubicBezTo>
                  <a:cubicBezTo>
                    <a:pt x="20" y="93"/>
                    <a:pt x="18" y="106"/>
                    <a:pt x="14" y="119"/>
                  </a:cubicBezTo>
                  <a:cubicBezTo>
                    <a:pt x="10" y="132"/>
                    <a:pt x="6" y="145"/>
                    <a:pt x="0" y="1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6AE728F2-0BEE-4B77-9206-52F77350B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4226" y="8191500"/>
              <a:ext cx="263525" cy="85725"/>
            </a:xfrm>
            <a:custGeom>
              <a:avLst/>
              <a:gdLst>
                <a:gd name="T0" fmla="*/ 114 w 114"/>
                <a:gd name="T1" fmla="*/ 35 h 37"/>
                <a:gd name="T2" fmla="*/ 84 w 114"/>
                <a:gd name="T3" fmla="*/ 35 h 37"/>
                <a:gd name="T4" fmla="*/ 54 w 114"/>
                <a:gd name="T5" fmla="*/ 28 h 37"/>
                <a:gd name="T6" fmla="*/ 26 w 114"/>
                <a:gd name="T7" fmla="*/ 16 h 37"/>
                <a:gd name="T8" fmla="*/ 0 w 114"/>
                <a:gd name="T9" fmla="*/ 0 h 37"/>
                <a:gd name="T10" fmla="*/ 28 w 114"/>
                <a:gd name="T11" fmla="*/ 12 h 37"/>
                <a:gd name="T12" fmla="*/ 56 w 114"/>
                <a:gd name="T13" fmla="*/ 23 h 37"/>
                <a:gd name="T14" fmla="*/ 84 w 114"/>
                <a:gd name="T15" fmla="*/ 31 h 37"/>
                <a:gd name="T16" fmla="*/ 114 w 114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37">
                  <a:moveTo>
                    <a:pt x="114" y="35"/>
                  </a:moveTo>
                  <a:cubicBezTo>
                    <a:pt x="104" y="37"/>
                    <a:pt x="94" y="37"/>
                    <a:pt x="84" y="35"/>
                  </a:cubicBezTo>
                  <a:cubicBezTo>
                    <a:pt x="74" y="34"/>
                    <a:pt x="64" y="32"/>
                    <a:pt x="54" y="28"/>
                  </a:cubicBezTo>
                  <a:cubicBezTo>
                    <a:pt x="44" y="25"/>
                    <a:pt x="35" y="21"/>
                    <a:pt x="26" y="16"/>
                  </a:cubicBezTo>
                  <a:cubicBezTo>
                    <a:pt x="17" y="11"/>
                    <a:pt x="8" y="6"/>
                    <a:pt x="0" y="0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7" y="16"/>
                    <a:pt x="46" y="20"/>
                    <a:pt x="56" y="23"/>
                  </a:cubicBezTo>
                  <a:cubicBezTo>
                    <a:pt x="65" y="26"/>
                    <a:pt x="75" y="29"/>
                    <a:pt x="84" y="31"/>
                  </a:cubicBezTo>
                  <a:cubicBezTo>
                    <a:pt x="94" y="33"/>
                    <a:pt x="104" y="34"/>
                    <a:pt x="11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A49EAADD-879C-4DDF-ACAD-F3BC2C403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089" y="8666163"/>
              <a:ext cx="981075" cy="552450"/>
            </a:xfrm>
            <a:custGeom>
              <a:avLst/>
              <a:gdLst>
                <a:gd name="T0" fmla="*/ 618 w 618"/>
                <a:gd name="T1" fmla="*/ 0 h 348"/>
                <a:gd name="T2" fmla="*/ 547 w 618"/>
                <a:gd name="T3" fmla="*/ 348 h 348"/>
                <a:gd name="T4" fmla="*/ 95 w 618"/>
                <a:gd name="T5" fmla="*/ 348 h 348"/>
                <a:gd name="T6" fmla="*/ 0 w 618"/>
                <a:gd name="T7" fmla="*/ 0 h 348"/>
                <a:gd name="T8" fmla="*/ 618 w 618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348">
                  <a:moveTo>
                    <a:pt x="618" y="0"/>
                  </a:moveTo>
                  <a:lnTo>
                    <a:pt x="547" y="348"/>
                  </a:lnTo>
                  <a:lnTo>
                    <a:pt x="95" y="348"/>
                  </a:lnTo>
                  <a:lnTo>
                    <a:pt x="0" y="0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39C935AE-F09C-48E9-B358-05A9C4AA1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4301" y="8666163"/>
              <a:ext cx="169863" cy="552450"/>
            </a:xfrm>
            <a:custGeom>
              <a:avLst/>
              <a:gdLst>
                <a:gd name="T0" fmla="*/ 107 w 107"/>
                <a:gd name="T1" fmla="*/ 0 h 348"/>
                <a:gd name="T2" fmla="*/ 36 w 107"/>
                <a:gd name="T3" fmla="*/ 348 h 348"/>
                <a:gd name="T4" fmla="*/ 0 w 107"/>
                <a:gd name="T5" fmla="*/ 348 h 348"/>
                <a:gd name="T6" fmla="*/ 71 w 107"/>
                <a:gd name="T7" fmla="*/ 0 h 348"/>
                <a:gd name="T8" fmla="*/ 107 w 107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348">
                  <a:moveTo>
                    <a:pt x="107" y="0"/>
                  </a:moveTo>
                  <a:lnTo>
                    <a:pt x="36" y="348"/>
                  </a:lnTo>
                  <a:lnTo>
                    <a:pt x="0" y="348"/>
                  </a:lnTo>
                  <a:lnTo>
                    <a:pt x="71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4A0E304C-D7AE-4D51-93AB-4C19545DDDEA}"/>
              </a:ext>
            </a:extLst>
          </p:cNvPr>
          <p:cNvGrpSpPr/>
          <p:nvPr/>
        </p:nvGrpSpPr>
        <p:grpSpPr>
          <a:xfrm>
            <a:off x="1458327" y="3171065"/>
            <a:ext cx="534918" cy="1688086"/>
            <a:chOff x="4219576" y="5846763"/>
            <a:chExt cx="1069975" cy="3376612"/>
          </a:xfrm>
        </p:grpSpPr>
        <p:sp>
          <p:nvSpPr>
            <p:cNvPr id="98" name="Freeform 63">
              <a:extLst>
                <a:ext uri="{FF2B5EF4-FFF2-40B4-BE49-F238E27FC236}">
                  <a16:creationId xmlns:a16="http://schemas.microsoft.com/office/drawing/2014/main" id="{B9B94E3E-5DE7-411E-B47E-13AD17E79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6" y="6610350"/>
              <a:ext cx="79375" cy="90488"/>
            </a:xfrm>
            <a:custGeom>
              <a:avLst/>
              <a:gdLst>
                <a:gd name="T0" fmla="*/ 50 w 50"/>
                <a:gd name="T1" fmla="*/ 44 h 57"/>
                <a:gd name="T2" fmla="*/ 35 w 50"/>
                <a:gd name="T3" fmla="*/ 54 h 57"/>
                <a:gd name="T4" fmla="*/ 31 w 50"/>
                <a:gd name="T5" fmla="*/ 57 h 57"/>
                <a:gd name="T6" fmla="*/ 0 w 50"/>
                <a:gd name="T7" fmla="*/ 13 h 57"/>
                <a:gd name="T8" fmla="*/ 5 w 50"/>
                <a:gd name="T9" fmla="*/ 10 h 57"/>
                <a:gd name="T10" fmla="*/ 19 w 50"/>
                <a:gd name="T11" fmla="*/ 0 h 57"/>
                <a:gd name="T12" fmla="*/ 50 w 50"/>
                <a:gd name="T13" fmla="*/ 4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7">
                  <a:moveTo>
                    <a:pt x="50" y="44"/>
                  </a:moveTo>
                  <a:lnTo>
                    <a:pt x="35" y="54"/>
                  </a:lnTo>
                  <a:lnTo>
                    <a:pt x="31" y="57"/>
                  </a:lnTo>
                  <a:lnTo>
                    <a:pt x="0" y="13"/>
                  </a:lnTo>
                  <a:lnTo>
                    <a:pt x="5" y="10"/>
                  </a:lnTo>
                  <a:lnTo>
                    <a:pt x="19" y="0"/>
                  </a:lnTo>
                  <a:lnTo>
                    <a:pt x="50" y="4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C410BE68-4AB3-4B64-8512-6A93E3C71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6" y="6626225"/>
              <a:ext cx="55563" cy="74613"/>
            </a:xfrm>
            <a:custGeom>
              <a:avLst/>
              <a:gdLst>
                <a:gd name="T0" fmla="*/ 35 w 35"/>
                <a:gd name="T1" fmla="*/ 44 h 47"/>
                <a:gd name="T2" fmla="*/ 31 w 35"/>
                <a:gd name="T3" fmla="*/ 47 h 47"/>
                <a:gd name="T4" fmla="*/ 0 w 35"/>
                <a:gd name="T5" fmla="*/ 3 h 47"/>
                <a:gd name="T6" fmla="*/ 5 w 35"/>
                <a:gd name="T7" fmla="*/ 0 h 47"/>
                <a:gd name="T8" fmla="*/ 35 w 35"/>
                <a:gd name="T9" fmla="*/ 4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7">
                  <a:moveTo>
                    <a:pt x="35" y="44"/>
                  </a:moveTo>
                  <a:lnTo>
                    <a:pt x="31" y="47"/>
                  </a:lnTo>
                  <a:lnTo>
                    <a:pt x="0" y="3"/>
                  </a:lnTo>
                  <a:lnTo>
                    <a:pt x="5" y="0"/>
                  </a:lnTo>
                  <a:lnTo>
                    <a:pt x="35" y="44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0" name="Freeform 65">
              <a:extLst>
                <a:ext uri="{FF2B5EF4-FFF2-40B4-BE49-F238E27FC236}">
                  <a16:creationId xmlns:a16="http://schemas.microsoft.com/office/drawing/2014/main" id="{49307373-5BA0-492B-87C7-34AF0B720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639" y="6519863"/>
              <a:ext cx="52388" cy="90488"/>
            </a:xfrm>
            <a:custGeom>
              <a:avLst/>
              <a:gdLst>
                <a:gd name="T0" fmla="*/ 22 w 23"/>
                <a:gd name="T1" fmla="*/ 10 h 39"/>
                <a:gd name="T2" fmla="*/ 15 w 23"/>
                <a:gd name="T3" fmla="*/ 39 h 39"/>
                <a:gd name="T4" fmla="*/ 13 w 23"/>
                <a:gd name="T5" fmla="*/ 39 h 39"/>
                <a:gd name="T6" fmla="*/ 0 w 23"/>
                <a:gd name="T7" fmla="*/ 35 h 39"/>
                <a:gd name="T8" fmla="*/ 7 w 23"/>
                <a:gd name="T9" fmla="*/ 7 h 39"/>
                <a:gd name="T10" fmla="*/ 15 w 23"/>
                <a:gd name="T11" fmla="*/ 0 h 39"/>
                <a:gd name="T12" fmla="*/ 17 w 23"/>
                <a:gd name="T13" fmla="*/ 1 h 39"/>
                <a:gd name="T14" fmla="*/ 17 w 23"/>
                <a:gd name="T15" fmla="*/ 1 h 39"/>
                <a:gd name="T16" fmla="*/ 22 w 23"/>
                <a:gd name="T17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9">
                  <a:moveTo>
                    <a:pt x="22" y="10"/>
                  </a:moveTo>
                  <a:cubicBezTo>
                    <a:pt x="15" y="39"/>
                    <a:pt x="15" y="39"/>
                    <a:pt x="15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3"/>
                    <a:pt x="11" y="0"/>
                    <a:pt x="15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1" y="2"/>
                    <a:pt x="23" y="6"/>
                    <a:pt x="22" y="1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1" name="Freeform 66">
              <a:extLst>
                <a:ext uri="{FF2B5EF4-FFF2-40B4-BE49-F238E27FC236}">
                  <a16:creationId xmlns:a16="http://schemas.microsoft.com/office/drawing/2014/main" id="{4E9B4427-C5AC-4EFD-9CF3-D653F73A5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5801" y="6523038"/>
              <a:ext cx="22225" cy="87313"/>
            </a:xfrm>
            <a:custGeom>
              <a:avLst/>
              <a:gdLst>
                <a:gd name="T0" fmla="*/ 9 w 10"/>
                <a:gd name="T1" fmla="*/ 9 h 38"/>
                <a:gd name="T2" fmla="*/ 2 w 10"/>
                <a:gd name="T3" fmla="*/ 38 h 38"/>
                <a:gd name="T4" fmla="*/ 0 w 10"/>
                <a:gd name="T5" fmla="*/ 38 h 38"/>
                <a:gd name="T6" fmla="*/ 4 w 10"/>
                <a:gd name="T7" fmla="*/ 0 h 38"/>
                <a:gd name="T8" fmla="*/ 9 w 10"/>
                <a:gd name="T9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8">
                  <a:moveTo>
                    <a:pt x="9" y="9"/>
                  </a:moveTo>
                  <a:cubicBezTo>
                    <a:pt x="2" y="38"/>
                    <a:pt x="2" y="38"/>
                    <a:pt x="2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7" y="5"/>
                    <a:pt x="5" y="0"/>
                    <a:pt x="4" y="0"/>
                  </a:cubicBezTo>
                  <a:cubicBezTo>
                    <a:pt x="8" y="1"/>
                    <a:pt x="10" y="5"/>
                    <a:pt x="9" y="9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2" name="Freeform 67">
              <a:extLst>
                <a:ext uri="{FF2B5EF4-FFF2-40B4-BE49-F238E27FC236}">
                  <a16:creationId xmlns:a16="http://schemas.microsoft.com/office/drawing/2014/main" id="{E55E35C7-21BD-499E-B1E2-425BBF8AC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1026" y="6440488"/>
              <a:ext cx="101600" cy="139700"/>
            </a:xfrm>
            <a:custGeom>
              <a:avLst/>
              <a:gdLst>
                <a:gd name="T0" fmla="*/ 38 w 44"/>
                <a:gd name="T1" fmla="*/ 60 h 60"/>
                <a:gd name="T2" fmla="*/ 40 w 44"/>
                <a:gd name="T3" fmla="*/ 58 h 60"/>
                <a:gd name="T4" fmla="*/ 41 w 44"/>
                <a:gd name="T5" fmla="*/ 47 h 60"/>
                <a:gd name="T6" fmla="*/ 9 w 44"/>
                <a:gd name="T7" fmla="*/ 3 h 60"/>
                <a:gd name="T8" fmla="*/ 3 w 44"/>
                <a:gd name="T9" fmla="*/ 2 h 60"/>
                <a:gd name="T10" fmla="*/ 2 w 44"/>
                <a:gd name="T11" fmla="*/ 3 h 60"/>
                <a:gd name="T12" fmla="*/ 1 w 44"/>
                <a:gd name="T13" fmla="*/ 9 h 60"/>
                <a:gd name="T14" fmla="*/ 38 w 44"/>
                <a:gd name="T1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60">
                  <a:moveTo>
                    <a:pt x="38" y="60"/>
                  </a:moveTo>
                  <a:cubicBezTo>
                    <a:pt x="40" y="58"/>
                    <a:pt x="40" y="58"/>
                    <a:pt x="40" y="58"/>
                  </a:cubicBezTo>
                  <a:cubicBezTo>
                    <a:pt x="43" y="56"/>
                    <a:pt x="44" y="50"/>
                    <a:pt x="41" y="47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1"/>
                    <a:pt x="5" y="0"/>
                    <a:pt x="3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7"/>
                    <a:pt x="1" y="9"/>
                  </a:cubicBezTo>
                  <a:lnTo>
                    <a:pt x="38" y="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3" name="Freeform 68">
              <a:extLst>
                <a:ext uri="{FF2B5EF4-FFF2-40B4-BE49-F238E27FC236}">
                  <a16:creationId xmlns:a16="http://schemas.microsoft.com/office/drawing/2014/main" id="{243E12AE-82F8-4F57-93DD-8E06C2FF4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389" y="6434138"/>
              <a:ext cx="130175" cy="166688"/>
            </a:xfrm>
            <a:custGeom>
              <a:avLst/>
              <a:gdLst>
                <a:gd name="T0" fmla="*/ 51 w 56"/>
                <a:gd name="T1" fmla="*/ 71 h 72"/>
                <a:gd name="T2" fmla="*/ 54 w 56"/>
                <a:gd name="T3" fmla="*/ 69 h 72"/>
                <a:gd name="T4" fmla="*/ 55 w 56"/>
                <a:gd name="T5" fmla="*/ 64 h 72"/>
                <a:gd name="T6" fmla="*/ 10 w 56"/>
                <a:gd name="T7" fmla="*/ 2 h 72"/>
                <a:gd name="T8" fmla="*/ 4 w 56"/>
                <a:gd name="T9" fmla="*/ 1 h 72"/>
                <a:gd name="T10" fmla="*/ 3 w 56"/>
                <a:gd name="T11" fmla="*/ 2 h 72"/>
                <a:gd name="T12" fmla="*/ 2 w 56"/>
                <a:gd name="T13" fmla="*/ 8 h 72"/>
                <a:gd name="T14" fmla="*/ 47 w 56"/>
                <a:gd name="T15" fmla="*/ 70 h 72"/>
                <a:gd name="T16" fmla="*/ 51 w 56"/>
                <a:gd name="T17" fmla="*/ 7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2">
                  <a:moveTo>
                    <a:pt x="51" y="71"/>
                  </a:moveTo>
                  <a:cubicBezTo>
                    <a:pt x="54" y="69"/>
                    <a:pt x="54" y="69"/>
                    <a:pt x="54" y="69"/>
                  </a:cubicBezTo>
                  <a:cubicBezTo>
                    <a:pt x="56" y="67"/>
                    <a:pt x="56" y="65"/>
                    <a:pt x="55" y="64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0"/>
                    <a:pt x="6" y="0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4"/>
                    <a:pt x="0" y="6"/>
                    <a:pt x="2" y="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48" y="71"/>
                    <a:pt x="50" y="72"/>
                    <a:pt x="51" y="7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4" name="Freeform 69">
              <a:extLst>
                <a:ext uri="{FF2B5EF4-FFF2-40B4-BE49-F238E27FC236}">
                  <a16:creationId xmlns:a16="http://schemas.microsoft.com/office/drawing/2014/main" id="{49599F0C-71DE-4D68-B841-3128425101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1" y="6492875"/>
              <a:ext cx="146050" cy="171450"/>
            </a:xfrm>
            <a:custGeom>
              <a:avLst/>
              <a:gdLst>
                <a:gd name="T0" fmla="*/ 56 w 63"/>
                <a:gd name="T1" fmla="*/ 65 h 74"/>
                <a:gd name="T2" fmla="*/ 47 w 63"/>
                <a:gd name="T3" fmla="*/ 71 h 74"/>
                <a:gd name="T4" fmla="*/ 45 w 63"/>
                <a:gd name="T5" fmla="*/ 72 h 74"/>
                <a:gd name="T6" fmla="*/ 36 w 63"/>
                <a:gd name="T7" fmla="*/ 69 h 74"/>
                <a:gd name="T8" fmla="*/ 3 w 63"/>
                <a:gd name="T9" fmla="*/ 18 h 74"/>
                <a:gd name="T10" fmla="*/ 4 w 63"/>
                <a:gd name="T11" fmla="*/ 8 h 74"/>
                <a:gd name="T12" fmla="*/ 47 w 63"/>
                <a:gd name="T13" fmla="*/ 26 h 74"/>
                <a:gd name="T14" fmla="*/ 59 w 63"/>
                <a:gd name="T15" fmla="*/ 46 h 74"/>
                <a:gd name="T16" fmla="*/ 56 w 63"/>
                <a:gd name="T17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4">
                  <a:moveTo>
                    <a:pt x="56" y="65"/>
                  </a:moveTo>
                  <a:cubicBezTo>
                    <a:pt x="47" y="71"/>
                    <a:pt x="47" y="71"/>
                    <a:pt x="47" y="71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2" y="74"/>
                    <a:pt x="38" y="73"/>
                    <a:pt x="36" y="6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14"/>
                    <a:pt x="1" y="10"/>
                    <a:pt x="4" y="8"/>
                  </a:cubicBezTo>
                  <a:cubicBezTo>
                    <a:pt x="16" y="0"/>
                    <a:pt x="38" y="12"/>
                    <a:pt x="47" y="26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3" y="52"/>
                    <a:pt x="62" y="61"/>
                    <a:pt x="56" y="6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5" name="Freeform 70">
              <a:extLst>
                <a:ext uri="{FF2B5EF4-FFF2-40B4-BE49-F238E27FC236}">
                  <a16:creationId xmlns:a16="http://schemas.microsoft.com/office/drawing/2014/main" id="{2299A7AE-22F4-4534-961D-E6857764E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1" y="6503988"/>
              <a:ext cx="109538" cy="160338"/>
            </a:xfrm>
            <a:custGeom>
              <a:avLst/>
              <a:gdLst>
                <a:gd name="T0" fmla="*/ 47 w 47"/>
                <a:gd name="T1" fmla="*/ 66 h 69"/>
                <a:gd name="T2" fmla="*/ 45 w 47"/>
                <a:gd name="T3" fmla="*/ 67 h 69"/>
                <a:gd name="T4" fmla="*/ 36 w 47"/>
                <a:gd name="T5" fmla="*/ 64 h 69"/>
                <a:gd name="T6" fmla="*/ 3 w 47"/>
                <a:gd name="T7" fmla="*/ 13 h 69"/>
                <a:gd name="T8" fmla="*/ 4 w 47"/>
                <a:gd name="T9" fmla="*/ 3 h 69"/>
                <a:gd name="T10" fmla="*/ 47 w 47"/>
                <a:gd name="T11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69">
                  <a:moveTo>
                    <a:pt x="47" y="66"/>
                  </a:moveTo>
                  <a:cubicBezTo>
                    <a:pt x="45" y="67"/>
                    <a:pt x="45" y="67"/>
                    <a:pt x="45" y="67"/>
                  </a:cubicBezTo>
                  <a:cubicBezTo>
                    <a:pt x="42" y="69"/>
                    <a:pt x="38" y="68"/>
                    <a:pt x="36" y="6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0" y="9"/>
                    <a:pt x="1" y="5"/>
                    <a:pt x="4" y="3"/>
                  </a:cubicBezTo>
                  <a:cubicBezTo>
                    <a:pt x="8" y="0"/>
                    <a:pt x="25" y="46"/>
                    <a:pt x="47" y="66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6" name="Freeform 71">
              <a:extLst>
                <a:ext uri="{FF2B5EF4-FFF2-40B4-BE49-F238E27FC236}">
                  <a16:creationId xmlns:a16="http://schemas.microsoft.com/office/drawing/2014/main" id="{CFF169E9-2E07-4AE2-AA92-23777FDBA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1" y="6497638"/>
              <a:ext cx="536575" cy="496888"/>
            </a:xfrm>
            <a:custGeom>
              <a:avLst/>
              <a:gdLst>
                <a:gd name="T0" fmla="*/ 231 w 231"/>
                <a:gd name="T1" fmla="*/ 24 h 214"/>
                <a:gd name="T2" fmla="*/ 148 w 231"/>
                <a:gd name="T3" fmla="*/ 202 h 214"/>
                <a:gd name="T4" fmla="*/ 146 w 231"/>
                <a:gd name="T5" fmla="*/ 206 h 214"/>
                <a:gd name="T6" fmla="*/ 116 w 231"/>
                <a:gd name="T7" fmla="*/ 206 h 214"/>
                <a:gd name="T8" fmla="*/ 112 w 231"/>
                <a:gd name="T9" fmla="*/ 203 h 214"/>
                <a:gd name="T10" fmla="*/ 0 w 231"/>
                <a:gd name="T11" fmla="*/ 88 h 214"/>
                <a:gd name="T12" fmla="*/ 24 w 231"/>
                <a:gd name="T13" fmla="*/ 76 h 214"/>
                <a:gd name="T14" fmla="*/ 106 w 231"/>
                <a:gd name="T15" fmla="*/ 139 h 214"/>
                <a:gd name="T16" fmla="*/ 130 w 231"/>
                <a:gd name="T17" fmla="*/ 152 h 214"/>
                <a:gd name="T18" fmla="*/ 146 w 231"/>
                <a:gd name="T19" fmla="*/ 118 h 214"/>
                <a:gd name="T20" fmla="*/ 201 w 231"/>
                <a:gd name="T21" fmla="*/ 0 h 214"/>
                <a:gd name="T22" fmla="*/ 231 w 231"/>
                <a:gd name="T23" fmla="*/ 2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214">
                  <a:moveTo>
                    <a:pt x="231" y="24"/>
                  </a:moveTo>
                  <a:cubicBezTo>
                    <a:pt x="148" y="202"/>
                    <a:pt x="148" y="202"/>
                    <a:pt x="148" y="202"/>
                  </a:cubicBezTo>
                  <a:cubicBezTo>
                    <a:pt x="146" y="206"/>
                    <a:pt x="146" y="206"/>
                    <a:pt x="146" y="206"/>
                  </a:cubicBezTo>
                  <a:cubicBezTo>
                    <a:pt x="134" y="214"/>
                    <a:pt x="125" y="213"/>
                    <a:pt x="116" y="206"/>
                  </a:cubicBezTo>
                  <a:cubicBezTo>
                    <a:pt x="115" y="205"/>
                    <a:pt x="113" y="204"/>
                    <a:pt x="112" y="203"/>
                  </a:cubicBezTo>
                  <a:cubicBezTo>
                    <a:pt x="81" y="175"/>
                    <a:pt x="43" y="135"/>
                    <a:pt x="0" y="88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52" y="101"/>
                    <a:pt x="80" y="124"/>
                    <a:pt x="106" y="139"/>
                  </a:cubicBezTo>
                  <a:cubicBezTo>
                    <a:pt x="114" y="144"/>
                    <a:pt x="122" y="148"/>
                    <a:pt x="130" y="152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201" y="0"/>
                    <a:pt x="201" y="0"/>
                    <a:pt x="201" y="0"/>
                  </a:cubicBezTo>
                  <a:lnTo>
                    <a:pt x="231" y="2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7" name="Freeform 72">
              <a:extLst>
                <a:ext uri="{FF2B5EF4-FFF2-40B4-BE49-F238E27FC236}">
                  <a16:creationId xmlns:a16="http://schemas.microsoft.com/office/drawing/2014/main" id="{6B5A19DC-64C1-47BD-8639-3CEB438BF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2176" y="6770688"/>
              <a:ext cx="117475" cy="223838"/>
            </a:xfrm>
            <a:custGeom>
              <a:avLst/>
              <a:gdLst>
                <a:gd name="T0" fmla="*/ 51 w 51"/>
                <a:gd name="T1" fmla="*/ 84 h 96"/>
                <a:gd name="T2" fmla="*/ 49 w 51"/>
                <a:gd name="T3" fmla="*/ 88 h 96"/>
                <a:gd name="T4" fmla="*/ 19 w 51"/>
                <a:gd name="T5" fmla="*/ 88 h 96"/>
                <a:gd name="T6" fmla="*/ 15 w 51"/>
                <a:gd name="T7" fmla="*/ 85 h 96"/>
                <a:gd name="T8" fmla="*/ 9 w 51"/>
                <a:gd name="T9" fmla="*/ 21 h 96"/>
                <a:gd name="T10" fmla="*/ 9 w 51"/>
                <a:gd name="T11" fmla="*/ 21 h 96"/>
                <a:gd name="T12" fmla="*/ 33 w 51"/>
                <a:gd name="T13" fmla="*/ 34 h 96"/>
                <a:gd name="T14" fmla="*/ 49 w 51"/>
                <a:gd name="T15" fmla="*/ 0 h 96"/>
                <a:gd name="T16" fmla="*/ 50 w 51"/>
                <a:gd name="T17" fmla="*/ 0 h 96"/>
                <a:gd name="T18" fmla="*/ 51 w 51"/>
                <a:gd name="T19" fmla="*/ 8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96">
                  <a:moveTo>
                    <a:pt x="51" y="84"/>
                  </a:moveTo>
                  <a:cubicBezTo>
                    <a:pt x="49" y="88"/>
                    <a:pt x="49" y="88"/>
                    <a:pt x="49" y="88"/>
                  </a:cubicBezTo>
                  <a:cubicBezTo>
                    <a:pt x="37" y="96"/>
                    <a:pt x="28" y="95"/>
                    <a:pt x="19" y="88"/>
                  </a:cubicBezTo>
                  <a:cubicBezTo>
                    <a:pt x="18" y="87"/>
                    <a:pt x="16" y="86"/>
                    <a:pt x="15" y="85"/>
                  </a:cubicBezTo>
                  <a:cubicBezTo>
                    <a:pt x="2" y="64"/>
                    <a:pt x="0" y="43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7" y="26"/>
                    <a:pt x="25" y="30"/>
                    <a:pt x="33" y="34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51" y="8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8" name="Freeform 73">
              <a:extLst>
                <a:ext uri="{FF2B5EF4-FFF2-40B4-BE49-F238E27FC236}">
                  <a16:creationId xmlns:a16="http://schemas.microsoft.com/office/drawing/2014/main" id="{2BB46E51-01E1-4278-B9A6-A6212190C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6315075"/>
              <a:ext cx="128588" cy="158750"/>
            </a:xfrm>
            <a:custGeom>
              <a:avLst/>
              <a:gdLst>
                <a:gd name="T0" fmla="*/ 81 w 81"/>
                <a:gd name="T1" fmla="*/ 0 h 100"/>
                <a:gd name="T2" fmla="*/ 81 w 81"/>
                <a:gd name="T3" fmla="*/ 100 h 100"/>
                <a:gd name="T4" fmla="*/ 13 w 81"/>
                <a:gd name="T5" fmla="*/ 100 h 100"/>
                <a:gd name="T6" fmla="*/ 10 w 81"/>
                <a:gd name="T7" fmla="*/ 68 h 100"/>
                <a:gd name="T8" fmla="*/ 10 w 81"/>
                <a:gd name="T9" fmla="*/ 49 h 100"/>
                <a:gd name="T10" fmla="*/ 9 w 81"/>
                <a:gd name="T11" fmla="*/ 33 h 100"/>
                <a:gd name="T12" fmla="*/ 0 w 81"/>
                <a:gd name="T13" fmla="*/ 14 h 100"/>
                <a:gd name="T14" fmla="*/ 81 w 81"/>
                <a:gd name="T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00">
                  <a:moveTo>
                    <a:pt x="81" y="0"/>
                  </a:moveTo>
                  <a:lnTo>
                    <a:pt x="81" y="100"/>
                  </a:lnTo>
                  <a:lnTo>
                    <a:pt x="13" y="100"/>
                  </a:lnTo>
                  <a:lnTo>
                    <a:pt x="10" y="68"/>
                  </a:lnTo>
                  <a:lnTo>
                    <a:pt x="10" y="49"/>
                  </a:lnTo>
                  <a:lnTo>
                    <a:pt x="9" y="33"/>
                  </a:lnTo>
                  <a:lnTo>
                    <a:pt x="0" y="1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09" name="Freeform 74">
              <a:extLst>
                <a:ext uri="{FF2B5EF4-FFF2-40B4-BE49-F238E27FC236}">
                  <a16:creationId xmlns:a16="http://schemas.microsoft.com/office/drawing/2014/main" id="{0D952D19-A330-48F7-9E96-849B5A69B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6315075"/>
              <a:ext cx="128588" cy="107950"/>
            </a:xfrm>
            <a:custGeom>
              <a:avLst/>
              <a:gdLst>
                <a:gd name="T0" fmla="*/ 55 w 55"/>
                <a:gd name="T1" fmla="*/ 0 h 46"/>
                <a:gd name="T2" fmla="*/ 55 w 55"/>
                <a:gd name="T3" fmla="*/ 17 h 46"/>
                <a:gd name="T4" fmla="*/ 7 w 55"/>
                <a:gd name="T5" fmla="*/ 46 h 46"/>
                <a:gd name="T6" fmla="*/ 7 w 55"/>
                <a:gd name="T7" fmla="*/ 33 h 46"/>
                <a:gd name="T8" fmla="*/ 6 w 55"/>
                <a:gd name="T9" fmla="*/ 22 h 46"/>
                <a:gd name="T10" fmla="*/ 0 w 55"/>
                <a:gd name="T11" fmla="*/ 9 h 46"/>
                <a:gd name="T12" fmla="*/ 55 w 55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46">
                  <a:moveTo>
                    <a:pt x="55" y="0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39" y="17"/>
                    <a:pt x="7" y="46"/>
                    <a:pt x="7" y="46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0" name="Freeform 75">
              <a:extLst>
                <a:ext uri="{FF2B5EF4-FFF2-40B4-BE49-F238E27FC236}">
                  <a16:creationId xmlns:a16="http://schemas.microsoft.com/office/drawing/2014/main" id="{6AEE3ECE-5C06-492E-9A76-74EE09F63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1" y="8978900"/>
              <a:ext cx="247650" cy="211138"/>
            </a:xfrm>
            <a:custGeom>
              <a:avLst/>
              <a:gdLst>
                <a:gd name="T0" fmla="*/ 76 w 107"/>
                <a:gd name="T1" fmla="*/ 0 h 91"/>
                <a:gd name="T2" fmla="*/ 76 w 107"/>
                <a:gd name="T3" fmla="*/ 17 h 91"/>
                <a:gd name="T4" fmla="*/ 0 w 107"/>
                <a:gd name="T5" fmla="*/ 68 h 91"/>
                <a:gd name="T6" fmla="*/ 11 w 107"/>
                <a:gd name="T7" fmla="*/ 80 h 91"/>
                <a:gd name="T8" fmla="*/ 107 w 107"/>
                <a:gd name="T9" fmla="*/ 32 h 91"/>
                <a:gd name="T10" fmla="*/ 104 w 107"/>
                <a:gd name="T11" fmla="*/ 0 h 91"/>
                <a:gd name="T12" fmla="*/ 76 w 107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91">
                  <a:moveTo>
                    <a:pt x="76" y="0"/>
                  </a:moveTo>
                  <a:cubicBezTo>
                    <a:pt x="76" y="17"/>
                    <a:pt x="76" y="17"/>
                    <a:pt x="76" y="1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80"/>
                    <a:pt x="50" y="91"/>
                    <a:pt x="107" y="32"/>
                  </a:cubicBezTo>
                  <a:cubicBezTo>
                    <a:pt x="104" y="0"/>
                    <a:pt x="104" y="0"/>
                    <a:pt x="104" y="0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1" name="Freeform 76">
              <a:extLst>
                <a:ext uri="{FF2B5EF4-FFF2-40B4-BE49-F238E27FC236}">
                  <a16:creationId xmlns:a16="http://schemas.microsoft.com/office/drawing/2014/main" id="{5534F424-99A0-4463-982F-4072BE427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8689" y="9039225"/>
              <a:ext cx="395288" cy="184150"/>
            </a:xfrm>
            <a:custGeom>
              <a:avLst/>
              <a:gdLst>
                <a:gd name="T0" fmla="*/ 0 w 170"/>
                <a:gd name="T1" fmla="*/ 59 h 79"/>
                <a:gd name="T2" fmla="*/ 40 w 170"/>
                <a:gd name="T3" fmla="*/ 39 h 79"/>
                <a:gd name="T4" fmla="*/ 85 w 170"/>
                <a:gd name="T5" fmla="*/ 45 h 79"/>
                <a:gd name="T6" fmla="*/ 150 w 170"/>
                <a:gd name="T7" fmla="*/ 0 h 79"/>
                <a:gd name="T8" fmla="*/ 150 w 170"/>
                <a:gd name="T9" fmla="*/ 39 h 79"/>
                <a:gd name="T10" fmla="*/ 65 w 170"/>
                <a:gd name="T11" fmla="*/ 73 h 79"/>
                <a:gd name="T12" fmla="*/ 0 w 170"/>
                <a:gd name="T1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79">
                  <a:moveTo>
                    <a:pt x="0" y="59"/>
                  </a:moveTo>
                  <a:cubicBezTo>
                    <a:pt x="6" y="50"/>
                    <a:pt x="20" y="44"/>
                    <a:pt x="40" y="39"/>
                  </a:cubicBezTo>
                  <a:cubicBezTo>
                    <a:pt x="40" y="39"/>
                    <a:pt x="59" y="62"/>
                    <a:pt x="85" y="45"/>
                  </a:cubicBezTo>
                  <a:cubicBezTo>
                    <a:pt x="110" y="28"/>
                    <a:pt x="150" y="0"/>
                    <a:pt x="150" y="0"/>
                  </a:cubicBezTo>
                  <a:cubicBezTo>
                    <a:pt x="150" y="0"/>
                    <a:pt x="170" y="17"/>
                    <a:pt x="150" y="39"/>
                  </a:cubicBezTo>
                  <a:cubicBezTo>
                    <a:pt x="150" y="39"/>
                    <a:pt x="130" y="28"/>
                    <a:pt x="65" y="73"/>
                  </a:cubicBezTo>
                  <a:cubicBezTo>
                    <a:pt x="65" y="73"/>
                    <a:pt x="40" y="79"/>
                    <a:pt x="0" y="5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2" name="Freeform 77">
              <a:extLst>
                <a:ext uri="{FF2B5EF4-FFF2-40B4-BE49-F238E27FC236}">
                  <a16:creationId xmlns:a16="http://schemas.microsoft.com/office/drawing/2014/main" id="{260882A4-E5C1-43A7-8713-05BBDF635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6189" y="9123363"/>
              <a:ext cx="30163" cy="85725"/>
            </a:xfrm>
            <a:custGeom>
              <a:avLst/>
              <a:gdLst>
                <a:gd name="T0" fmla="*/ 0 w 13"/>
                <a:gd name="T1" fmla="*/ 3 h 37"/>
                <a:gd name="T2" fmla="*/ 2 w 13"/>
                <a:gd name="T3" fmla="*/ 37 h 37"/>
                <a:gd name="T4" fmla="*/ 7 w 13"/>
                <a:gd name="T5" fmla="*/ 37 h 37"/>
                <a:gd name="T6" fmla="*/ 13 w 13"/>
                <a:gd name="T7" fmla="*/ 3 h 37"/>
                <a:gd name="T8" fmla="*/ 0 w 13"/>
                <a:gd name="T9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7">
                  <a:moveTo>
                    <a:pt x="0" y="3"/>
                  </a:moveTo>
                  <a:cubicBezTo>
                    <a:pt x="2" y="37"/>
                    <a:pt x="2" y="37"/>
                    <a:pt x="2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9" y="1"/>
                    <a:pt x="5" y="0"/>
                    <a:pt x="0" y="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FA1DE6DD-E9B0-4E5C-AB43-C3DCED939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7764" y="8185150"/>
              <a:ext cx="150813" cy="287338"/>
            </a:xfrm>
            <a:custGeom>
              <a:avLst/>
              <a:gdLst>
                <a:gd name="T0" fmla="*/ 0 w 65"/>
                <a:gd name="T1" fmla="*/ 24 h 124"/>
                <a:gd name="T2" fmla="*/ 14 w 65"/>
                <a:gd name="T3" fmla="*/ 33 h 124"/>
                <a:gd name="T4" fmla="*/ 20 w 65"/>
                <a:gd name="T5" fmla="*/ 124 h 124"/>
                <a:gd name="T6" fmla="*/ 35 w 65"/>
                <a:gd name="T7" fmla="*/ 120 h 124"/>
                <a:gd name="T8" fmla="*/ 42 w 65"/>
                <a:gd name="T9" fmla="*/ 13 h 124"/>
                <a:gd name="T10" fmla="*/ 14 w 65"/>
                <a:gd name="T11" fmla="*/ 0 h 124"/>
                <a:gd name="T12" fmla="*/ 0 w 65"/>
                <a:gd name="T13" fmla="*/ 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24">
                  <a:moveTo>
                    <a:pt x="0" y="24"/>
                  </a:moveTo>
                  <a:cubicBezTo>
                    <a:pt x="14" y="33"/>
                    <a:pt x="14" y="33"/>
                    <a:pt x="14" y="33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65" y="92"/>
                    <a:pt x="42" y="13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4" name="Freeform 79">
              <a:extLst>
                <a:ext uri="{FF2B5EF4-FFF2-40B4-BE49-F238E27FC236}">
                  <a16:creationId xmlns:a16="http://schemas.microsoft.com/office/drawing/2014/main" id="{FBECEDFB-A324-4658-8B52-98139293EA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989" y="8181975"/>
              <a:ext cx="146050" cy="390525"/>
            </a:xfrm>
            <a:custGeom>
              <a:avLst/>
              <a:gdLst>
                <a:gd name="T0" fmla="*/ 4 w 63"/>
                <a:gd name="T1" fmla="*/ 168 h 168"/>
                <a:gd name="T2" fmla="*/ 7 w 63"/>
                <a:gd name="T3" fmla="*/ 124 h 168"/>
                <a:gd name="T4" fmla="*/ 35 w 63"/>
                <a:gd name="T5" fmla="*/ 88 h 168"/>
                <a:gd name="T6" fmla="*/ 29 w 63"/>
                <a:gd name="T7" fmla="*/ 8 h 168"/>
                <a:gd name="T8" fmla="*/ 63 w 63"/>
                <a:gd name="T9" fmla="*/ 29 h 168"/>
                <a:gd name="T10" fmla="*/ 50 w 63"/>
                <a:gd name="T11" fmla="*/ 119 h 168"/>
                <a:gd name="T12" fmla="*/ 4 w 63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68">
                  <a:moveTo>
                    <a:pt x="4" y="168"/>
                  </a:moveTo>
                  <a:cubicBezTo>
                    <a:pt x="0" y="158"/>
                    <a:pt x="1" y="143"/>
                    <a:pt x="7" y="124"/>
                  </a:cubicBezTo>
                  <a:cubicBezTo>
                    <a:pt x="7" y="124"/>
                    <a:pt x="37" y="118"/>
                    <a:pt x="35" y="88"/>
                  </a:cubicBezTo>
                  <a:cubicBezTo>
                    <a:pt x="33" y="57"/>
                    <a:pt x="29" y="8"/>
                    <a:pt x="29" y="8"/>
                  </a:cubicBezTo>
                  <a:cubicBezTo>
                    <a:pt x="29" y="8"/>
                    <a:pt x="54" y="0"/>
                    <a:pt x="63" y="29"/>
                  </a:cubicBezTo>
                  <a:cubicBezTo>
                    <a:pt x="63" y="29"/>
                    <a:pt x="43" y="40"/>
                    <a:pt x="50" y="119"/>
                  </a:cubicBezTo>
                  <a:cubicBezTo>
                    <a:pt x="50" y="119"/>
                    <a:pt x="42" y="144"/>
                    <a:pt x="4" y="16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5" name="Freeform 80">
              <a:extLst>
                <a:ext uri="{FF2B5EF4-FFF2-40B4-BE49-F238E27FC236}">
                  <a16:creationId xmlns:a16="http://schemas.microsoft.com/office/drawing/2014/main" id="{ECECE122-04DE-443F-92BB-CFDD38F7B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164" y="8250238"/>
              <a:ext cx="79375" cy="60325"/>
            </a:xfrm>
            <a:custGeom>
              <a:avLst/>
              <a:gdLst>
                <a:gd name="T0" fmla="*/ 0 w 34"/>
                <a:gd name="T1" fmla="*/ 10 h 26"/>
                <a:gd name="T2" fmla="*/ 31 w 34"/>
                <a:gd name="T3" fmla="*/ 26 h 26"/>
                <a:gd name="T4" fmla="*/ 34 w 34"/>
                <a:gd name="T5" fmla="*/ 22 h 26"/>
                <a:gd name="T6" fmla="*/ 7 w 34"/>
                <a:gd name="T7" fmla="*/ 0 h 26"/>
                <a:gd name="T8" fmla="*/ 0 w 34"/>
                <a:gd name="T9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6">
                  <a:moveTo>
                    <a:pt x="0" y="10"/>
                  </a:moveTo>
                  <a:cubicBezTo>
                    <a:pt x="31" y="26"/>
                    <a:pt x="31" y="26"/>
                    <a:pt x="31" y="26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" y="2"/>
                    <a:pt x="0" y="5"/>
                    <a:pt x="0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6" name="Freeform 81">
              <a:extLst>
                <a:ext uri="{FF2B5EF4-FFF2-40B4-BE49-F238E27FC236}">
                  <a16:creationId xmlns:a16="http://schemas.microsoft.com/office/drawing/2014/main" id="{614692C8-6428-497E-9F02-65705C060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1701" y="7396163"/>
              <a:ext cx="428625" cy="1593850"/>
            </a:xfrm>
            <a:custGeom>
              <a:avLst/>
              <a:gdLst>
                <a:gd name="T0" fmla="*/ 167 w 185"/>
                <a:gd name="T1" fmla="*/ 652 h 687"/>
                <a:gd name="T2" fmla="*/ 170 w 185"/>
                <a:gd name="T3" fmla="*/ 687 h 687"/>
                <a:gd name="T4" fmla="*/ 118 w 185"/>
                <a:gd name="T5" fmla="*/ 687 h 687"/>
                <a:gd name="T6" fmla="*/ 23 w 185"/>
                <a:gd name="T7" fmla="*/ 380 h 687"/>
                <a:gd name="T8" fmla="*/ 1 w 185"/>
                <a:gd name="T9" fmla="*/ 319 h 687"/>
                <a:gd name="T10" fmla="*/ 67 w 185"/>
                <a:gd name="T11" fmla="*/ 0 h 687"/>
                <a:gd name="T12" fmla="*/ 185 w 185"/>
                <a:gd name="T13" fmla="*/ 26 h 687"/>
                <a:gd name="T14" fmla="*/ 92 w 185"/>
                <a:gd name="T15" fmla="*/ 337 h 687"/>
                <a:gd name="T16" fmla="*/ 112 w 185"/>
                <a:gd name="T17" fmla="*/ 373 h 687"/>
                <a:gd name="T18" fmla="*/ 140 w 185"/>
                <a:gd name="T19" fmla="*/ 422 h 687"/>
                <a:gd name="T20" fmla="*/ 146 w 185"/>
                <a:gd name="T21" fmla="*/ 442 h 687"/>
                <a:gd name="T22" fmla="*/ 167 w 185"/>
                <a:gd name="T23" fmla="*/ 652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5" h="687">
                  <a:moveTo>
                    <a:pt x="167" y="652"/>
                  </a:moveTo>
                  <a:cubicBezTo>
                    <a:pt x="170" y="687"/>
                    <a:pt x="170" y="687"/>
                    <a:pt x="170" y="687"/>
                  </a:cubicBezTo>
                  <a:cubicBezTo>
                    <a:pt x="118" y="687"/>
                    <a:pt x="118" y="687"/>
                    <a:pt x="118" y="687"/>
                  </a:cubicBezTo>
                  <a:cubicBezTo>
                    <a:pt x="23" y="380"/>
                    <a:pt x="23" y="380"/>
                    <a:pt x="23" y="380"/>
                  </a:cubicBezTo>
                  <a:cubicBezTo>
                    <a:pt x="7" y="356"/>
                    <a:pt x="0" y="335"/>
                    <a:pt x="1" y="319"/>
                  </a:cubicBezTo>
                  <a:cubicBezTo>
                    <a:pt x="24" y="208"/>
                    <a:pt x="46" y="101"/>
                    <a:pt x="67" y="0"/>
                  </a:cubicBezTo>
                  <a:cubicBezTo>
                    <a:pt x="185" y="26"/>
                    <a:pt x="185" y="26"/>
                    <a:pt x="185" y="26"/>
                  </a:cubicBezTo>
                  <a:cubicBezTo>
                    <a:pt x="169" y="129"/>
                    <a:pt x="138" y="233"/>
                    <a:pt x="92" y="337"/>
                  </a:cubicBezTo>
                  <a:cubicBezTo>
                    <a:pt x="112" y="373"/>
                    <a:pt x="112" y="373"/>
                    <a:pt x="112" y="373"/>
                  </a:cubicBezTo>
                  <a:cubicBezTo>
                    <a:pt x="140" y="422"/>
                    <a:pt x="140" y="422"/>
                    <a:pt x="140" y="422"/>
                  </a:cubicBezTo>
                  <a:cubicBezTo>
                    <a:pt x="143" y="428"/>
                    <a:pt x="145" y="435"/>
                    <a:pt x="146" y="442"/>
                  </a:cubicBezTo>
                  <a:lnTo>
                    <a:pt x="167" y="6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7" name="Freeform 82">
              <a:extLst>
                <a:ext uri="{FF2B5EF4-FFF2-40B4-BE49-F238E27FC236}">
                  <a16:creationId xmlns:a16="http://schemas.microsoft.com/office/drawing/2014/main" id="{51077B07-CA93-45CF-B0D5-BA95EF75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2976" y="5965825"/>
              <a:ext cx="419100" cy="501650"/>
            </a:xfrm>
            <a:custGeom>
              <a:avLst/>
              <a:gdLst>
                <a:gd name="T0" fmla="*/ 0 w 181"/>
                <a:gd name="T1" fmla="*/ 86 h 216"/>
                <a:gd name="T2" fmla="*/ 49 w 181"/>
                <a:gd name="T3" fmla="*/ 0 h 216"/>
                <a:gd name="T4" fmla="*/ 154 w 181"/>
                <a:gd name="T5" fmla="*/ 14 h 216"/>
                <a:gd name="T6" fmla="*/ 181 w 181"/>
                <a:gd name="T7" fmla="*/ 92 h 216"/>
                <a:gd name="T8" fmla="*/ 163 w 181"/>
                <a:gd name="T9" fmla="*/ 151 h 216"/>
                <a:gd name="T10" fmla="*/ 85 w 181"/>
                <a:gd name="T11" fmla="*/ 216 h 216"/>
                <a:gd name="T12" fmla="*/ 38 w 181"/>
                <a:gd name="T13" fmla="*/ 189 h 216"/>
                <a:gd name="T14" fmla="*/ 0 w 181"/>
                <a:gd name="T15" fmla="*/ 8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216">
                  <a:moveTo>
                    <a:pt x="0" y="86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81" y="92"/>
                    <a:pt x="181" y="92"/>
                    <a:pt x="181" y="92"/>
                  </a:cubicBezTo>
                  <a:cubicBezTo>
                    <a:pt x="163" y="151"/>
                    <a:pt x="163" y="151"/>
                    <a:pt x="163" y="151"/>
                  </a:cubicBezTo>
                  <a:cubicBezTo>
                    <a:pt x="123" y="164"/>
                    <a:pt x="95" y="179"/>
                    <a:pt x="85" y="216"/>
                  </a:cubicBezTo>
                  <a:cubicBezTo>
                    <a:pt x="70" y="202"/>
                    <a:pt x="55" y="192"/>
                    <a:pt x="38" y="189"/>
                  </a:cubicBezTo>
                  <a:cubicBezTo>
                    <a:pt x="34" y="151"/>
                    <a:pt x="21" y="117"/>
                    <a:pt x="0" y="86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8" name="Freeform 83">
              <a:extLst>
                <a:ext uri="{FF2B5EF4-FFF2-40B4-BE49-F238E27FC236}">
                  <a16:creationId xmlns:a16="http://schemas.microsoft.com/office/drawing/2014/main" id="{509A39C7-F8E0-4C37-B620-452720C24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9576" y="7323138"/>
              <a:ext cx="920750" cy="976313"/>
            </a:xfrm>
            <a:custGeom>
              <a:avLst/>
              <a:gdLst>
                <a:gd name="T0" fmla="*/ 255 w 397"/>
                <a:gd name="T1" fmla="*/ 0 h 420"/>
                <a:gd name="T2" fmla="*/ 70 w 397"/>
                <a:gd name="T3" fmla="*/ 116 h 420"/>
                <a:gd name="T4" fmla="*/ 21 w 397"/>
                <a:gd name="T5" fmla="*/ 163 h 420"/>
                <a:gd name="T6" fmla="*/ 57 w 397"/>
                <a:gd name="T7" fmla="*/ 242 h 420"/>
                <a:gd name="T8" fmla="*/ 320 w 397"/>
                <a:gd name="T9" fmla="*/ 403 h 420"/>
                <a:gd name="T10" fmla="*/ 337 w 397"/>
                <a:gd name="T11" fmla="*/ 420 h 420"/>
                <a:gd name="T12" fmla="*/ 343 w 397"/>
                <a:gd name="T13" fmla="*/ 374 h 420"/>
                <a:gd name="T14" fmla="*/ 214 w 397"/>
                <a:gd name="T15" fmla="*/ 233 h 420"/>
                <a:gd name="T16" fmla="*/ 191 w 397"/>
                <a:gd name="T17" fmla="*/ 216 h 420"/>
                <a:gd name="T18" fmla="*/ 148 w 397"/>
                <a:gd name="T19" fmla="*/ 195 h 420"/>
                <a:gd name="T20" fmla="*/ 397 w 397"/>
                <a:gd name="T21" fmla="*/ 72 h 420"/>
                <a:gd name="T22" fmla="*/ 255 w 397"/>
                <a:gd name="T2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7" h="420">
                  <a:moveTo>
                    <a:pt x="255" y="0"/>
                  </a:moveTo>
                  <a:cubicBezTo>
                    <a:pt x="190" y="35"/>
                    <a:pt x="128" y="73"/>
                    <a:pt x="70" y="116"/>
                  </a:cubicBezTo>
                  <a:cubicBezTo>
                    <a:pt x="48" y="128"/>
                    <a:pt x="31" y="144"/>
                    <a:pt x="21" y="163"/>
                  </a:cubicBezTo>
                  <a:cubicBezTo>
                    <a:pt x="0" y="196"/>
                    <a:pt x="16" y="222"/>
                    <a:pt x="57" y="242"/>
                  </a:cubicBezTo>
                  <a:cubicBezTo>
                    <a:pt x="320" y="403"/>
                    <a:pt x="320" y="403"/>
                    <a:pt x="320" y="403"/>
                  </a:cubicBezTo>
                  <a:cubicBezTo>
                    <a:pt x="337" y="420"/>
                    <a:pt x="337" y="420"/>
                    <a:pt x="337" y="420"/>
                  </a:cubicBezTo>
                  <a:cubicBezTo>
                    <a:pt x="343" y="374"/>
                    <a:pt x="343" y="374"/>
                    <a:pt x="343" y="374"/>
                  </a:cubicBezTo>
                  <a:cubicBezTo>
                    <a:pt x="214" y="233"/>
                    <a:pt x="214" y="233"/>
                    <a:pt x="214" y="233"/>
                  </a:cubicBezTo>
                  <a:cubicBezTo>
                    <a:pt x="208" y="225"/>
                    <a:pt x="200" y="220"/>
                    <a:pt x="191" y="216"/>
                  </a:cubicBezTo>
                  <a:cubicBezTo>
                    <a:pt x="148" y="195"/>
                    <a:pt x="148" y="195"/>
                    <a:pt x="148" y="195"/>
                  </a:cubicBezTo>
                  <a:cubicBezTo>
                    <a:pt x="220" y="168"/>
                    <a:pt x="306" y="123"/>
                    <a:pt x="397" y="72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19" name="Freeform 84">
              <a:extLst>
                <a:ext uri="{FF2B5EF4-FFF2-40B4-BE49-F238E27FC236}">
                  <a16:creationId xmlns:a16="http://schemas.microsoft.com/office/drawing/2014/main" id="{B275CC4C-2A3C-4200-8AAC-3251BA393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7101" y="6462713"/>
              <a:ext cx="442913" cy="1028700"/>
            </a:xfrm>
            <a:custGeom>
              <a:avLst/>
              <a:gdLst>
                <a:gd name="T0" fmla="*/ 174 w 191"/>
                <a:gd name="T1" fmla="*/ 443 h 443"/>
                <a:gd name="T2" fmla="*/ 18 w 191"/>
                <a:gd name="T3" fmla="*/ 379 h 443"/>
                <a:gd name="T4" fmla="*/ 18 w 191"/>
                <a:gd name="T5" fmla="*/ 269 h 443"/>
                <a:gd name="T6" fmla="*/ 2 w 191"/>
                <a:gd name="T7" fmla="*/ 164 h 443"/>
                <a:gd name="T8" fmla="*/ 8 w 191"/>
                <a:gd name="T9" fmla="*/ 130 h 443"/>
                <a:gd name="T10" fmla="*/ 76 w 191"/>
                <a:gd name="T11" fmla="*/ 18 h 443"/>
                <a:gd name="T12" fmla="*/ 90 w 191"/>
                <a:gd name="T13" fmla="*/ 7 h 443"/>
                <a:gd name="T14" fmla="*/ 150 w 191"/>
                <a:gd name="T15" fmla="*/ 2 h 443"/>
                <a:gd name="T16" fmla="*/ 177 w 191"/>
                <a:gd name="T17" fmla="*/ 29 h 443"/>
                <a:gd name="T18" fmla="*/ 177 w 191"/>
                <a:gd name="T19" fmla="*/ 36 h 443"/>
                <a:gd name="T20" fmla="*/ 179 w 191"/>
                <a:gd name="T21" fmla="*/ 54 h 443"/>
                <a:gd name="T22" fmla="*/ 173 w 191"/>
                <a:gd name="T23" fmla="*/ 91 h 443"/>
                <a:gd name="T24" fmla="*/ 154 w 191"/>
                <a:gd name="T25" fmla="*/ 146 h 443"/>
                <a:gd name="T26" fmla="*/ 137 w 191"/>
                <a:gd name="T27" fmla="*/ 235 h 443"/>
                <a:gd name="T28" fmla="*/ 137 w 191"/>
                <a:gd name="T29" fmla="*/ 240 h 443"/>
                <a:gd name="T30" fmla="*/ 144 w 191"/>
                <a:gd name="T31" fmla="*/ 296 h 443"/>
                <a:gd name="T32" fmla="*/ 152 w 191"/>
                <a:gd name="T33" fmla="*/ 319 h 443"/>
                <a:gd name="T34" fmla="*/ 170 w 191"/>
                <a:gd name="T35" fmla="*/ 348 h 443"/>
                <a:gd name="T36" fmla="*/ 174 w 191"/>
                <a:gd name="T37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1" h="443">
                  <a:moveTo>
                    <a:pt x="174" y="443"/>
                  </a:moveTo>
                  <a:cubicBezTo>
                    <a:pt x="103" y="440"/>
                    <a:pt x="49" y="408"/>
                    <a:pt x="18" y="379"/>
                  </a:cubicBezTo>
                  <a:cubicBezTo>
                    <a:pt x="18" y="269"/>
                    <a:pt x="18" y="269"/>
                    <a:pt x="18" y="269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0" y="152"/>
                    <a:pt x="2" y="140"/>
                    <a:pt x="8" y="130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9" y="13"/>
                    <a:pt x="84" y="9"/>
                    <a:pt x="90" y="7"/>
                  </a:cubicBezTo>
                  <a:cubicBezTo>
                    <a:pt x="108" y="1"/>
                    <a:pt x="128" y="0"/>
                    <a:pt x="150" y="2"/>
                  </a:cubicBezTo>
                  <a:cubicBezTo>
                    <a:pt x="164" y="3"/>
                    <a:pt x="176" y="15"/>
                    <a:pt x="177" y="29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66"/>
                    <a:pt x="178" y="79"/>
                    <a:pt x="173" y="91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37" y="235"/>
                    <a:pt x="137" y="235"/>
                    <a:pt x="137" y="235"/>
                  </a:cubicBezTo>
                  <a:cubicBezTo>
                    <a:pt x="137" y="240"/>
                    <a:pt x="137" y="240"/>
                    <a:pt x="137" y="240"/>
                  </a:cubicBezTo>
                  <a:cubicBezTo>
                    <a:pt x="144" y="296"/>
                    <a:pt x="144" y="296"/>
                    <a:pt x="144" y="296"/>
                  </a:cubicBezTo>
                  <a:cubicBezTo>
                    <a:pt x="145" y="304"/>
                    <a:pt x="147" y="312"/>
                    <a:pt x="152" y="319"/>
                  </a:cubicBezTo>
                  <a:cubicBezTo>
                    <a:pt x="170" y="348"/>
                    <a:pt x="170" y="348"/>
                    <a:pt x="170" y="348"/>
                  </a:cubicBezTo>
                  <a:cubicBezTo>
                    <a:pt x="191" y="380"/>
                    <a:pt x="188" y="411"/>
                    <a:pt x="174" y="44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0" name="Oval 85">
              <a:extLst>
                <a:ext uri="{FF2B5EF4-FFF2-40B4-BE49-F238E27FC236}">
                  <a16:creationId xmlns:a16="http://schemas.microsoft.com/office/drawing/2014/main" id="{F917A820-E86D-409E-954B-67151ABCC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3601" y="5951538"/>
              <a:ext cx="271463" cy="2730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1" name="Oval 86">
              <a:extLst>
                <a:ext uri="{FF2B5EF4-FFF2-40B4-BE49-F238E27FC236}">
                  <a16:creationId xmlns:a16="http://schemas.microsoft.com/office/drawing/2014/main" id="{D4999DEE-120F-475D-8CCF-5C4152DC9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9651" y="5846763"/>
              <a:ext cx="336550" cy="3365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2" name="Oval 87">
              <a:extLst>
                <a:ext uri="{FF2B5EF4-FFF2-40B4-BE49-F238E27FC236}">
                  <a16:creationId xmlns:a16="http://schemas.microsoft.com/office/drawing/2014/main" id="{C2C4CAF9-AF18-4470-8FEE-A6D7B9907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1101" y="5940425"/>
              <a:ext cx="298450" cy="296863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3" name="Oval 88">
              <a:extLst>
                <a:ext uri="{FF2B5EF4-FFF2-40B4-BE49-F238E27FC236}">
                  <a16:creationId xmlns:a16="http://schemas.microsoft.com/office/drawing/2014/main" id="{6469D29D-A514-4D42-A88F-A73AF74B3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314" y="6034088"/>
              <a:ext cx="296863" cy="2984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4" name="Oval 89">
              <a:extLst>
                <a:ext uri="{FF2B5EF4-FFF2-40B4-BE49-F238E27FC236}">
                  <a16:creationId xmlns:a16="http://schemas.microsoft.com/office/drawing/2014/main" id="{AED84216-17D9-4D0B-8693-FC46EBCB35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1101" y="6016625"/>
              <a:ext cx="298450" cy="296863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5" name="Freeform 90">
              <a:extLst>
                <a:ext uri="{FF2B5EF4-FFF2-40B4-BE49-F238E27FC236}">
                  <a16:creationId xmlns:a16="http://schemas.microsoft.com/office/drawing/2014/main" id="{0F9D5703-7EDE-4827-98D1-533658F22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4264" y="6534150"/>
              <a:ext cx="260350" cy="817563"/>
            </a:xfrm>
            <a:custGeom>
              <a:avLst/>
              <a:gdLst>
                <a:gd name="T0" fmla="*/ 105 w 112"/>
                <a:gd name="T1" fmla="*/ 60 h 352"/>
                <a:gd name="T2" fmla="*/ 86 w 112"/>
                <a:gd name="T3" fmla="*/ 115 h 352"/>
                <a:gd name="T4" fmla="*/ 69 w 112"/>
                <a:gd name="T5" fmla="*/ 204 h 352"/>
                <a:gd name="T6" fmla="*/ 69 w 112"/>
                <a:gd name="T7" fmla="*/ 209 h 352"/>
                <a:gd name="T8" fmla="*/ 26 w 112"/>
                <a:gd name="T9" fmla="*/ 352 h 352"/>
                <a:gd name="T10" fmla="*/ 0 w 112"/>
                <a:gd name="T11" fmla="*/ 347 h 352"/>
                <a:gd name="T12" fmla="*/ 5 w 112"/>
                <a:gd name="T13" fmla="*/ 247 h 352"/>
                <a:gd name="T14" fmla="*/ 11 w 112"/>
                <a:gd name="T15" fmla="*/ 162 h 352"/>
                <a:gd name="T16" fmla="*/ 6 w 112"/>
                <a:gd name="T17" fmla="*/ 131 h 352"/>
                <a:gd name="T18" fmla="*/ 0 w 112"/>
                <a:gd name="T19" fmla="*/ 104 h 352"/>
                <a:gd name="T20" fmla="*/ 4 w 112"/>
                <a:gd name="T21" fmla="*/ 81 h 352"/>
                <a:gd name="T22" fmla="*/ 33 w 112"/>
                <a:gd name="T23" fmla="*/ 0 h 352"/>
                <a:gd name="T24" fmla="*/ 31 w 112"/>
                <a:gd name="T25" fmla="*/ 21 h 352"/>
                <a:gd name="T26" fmla="*/ 109 w 112"/>
                <a:gd name="T27" fmla="*/ 5 h 352"/>
                <a:gd name="T28" fmla="*/ 111 w 112"/>
                <a:gd name="T29" fmla="*/ 23 h 352"/>
                <a:gd name="T30" fmla="*/ 105 w 112"/>
                <a:gd name="T31" fmla="*/ 6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352">
                  <a:moveTo>
                    <a:pt x="105" y="60"/>
                  </a:moveTo>
                  <a:cubicBezTo>
                    <a:pt x="86" y="115"/>
                    <a:pt x="86" y="115"/>
                    <a:pt x="86" y="115"/>
                  </a:cubicBezTo>
                  <a:cubicBezTo>
                    <a:pt x="69" y="204"/>
                    <a:pt x="69" y="204"/>
                    <a:pt x="69" y="204"/>
                  </a:cubicBezTo>
                  <a:cubicBezTo>
                    <a:pt x="69" y="209"/>
                    <a:pt x="69" y="209"/>
                    <a:pt x="69" y="209"/>
                  </a:cubicBezTo>
                  <a:cubicBezTo>
                    <a:pt x="26" y="352"/>
                    <a:pt x="26" y="352"/>
                    <a:pt x="26" y="352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5" y="247"/>
                    <a:pt x="5" y="247"/>
                    <a:pt x="5" y="247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51"/>
                    <a:pt x="10" y="141"/>
                    <a:pt x="6" y="131"/>
                  </a:cubicBezTo>
                  <a:cubicBezTo>
                    <a:pt x="2" y="122"/>
                    <a:pt x="0" y="113"/>
                    <a:pt x="0" y="104"/>
                  </a:cubicBezTo>
                  <a:cubicBezTo>
                    <a:pt x="0" y="96"/>
                    <a:pt x="1" y="88"/>
                    <a:pt x="4" y="8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2" y="35"/>
                    <a:pt x="110" y="48"/>
                    <a:pt x="105" y="6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6" name="Freeform 91">
              <a:extLst>
                <a:ext uri="{FF2B5EF4-FFF2-40B4-BE49-F238E27FC236}">
                  <a16:creationId xmlns:a16="http://schemas.microsoft.com/office/drawing/2014/main" id="{D95D1B90-D7B6-4F26-B216-53306158D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639" y="7775575"/>
              <a:ext cx="127000" cy="28575"/>
            </a:xfrm>
            <a:custGeom>
              <a:avLst/>
              <a:gdLst>
                <a:gd name="T0" fmla="*/ 61 w 80"/>
                <a:gd name="T1" fmla="*/ 0 h 18"/>
                <a:gd name="T2" fmla="*/ 0 w 80"/>
                <a:gd name="T3" fmla="*/ 18 h 18"/>
                <a:gd name="T4" fmla="*/ 80 w 80"/>
                <a:gd name="T5" fmla="*/ 9 h 18"/>
                <a:gd name="T6" fmla="*/ 61 w 8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8">
                  <a:moveTo>
                    <a:pt x="61" y="0"/>
                  </a:moveTo>
                  <a:lnTo>
                    <a:pt x="0" y="18"/>
                  </a:lnTo>
                  <a:lnTo>
                    <a:pt x="80" y="9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7" name="Freeform 92">
              <a:extLst>
                <a:ext uri="{FF2B5EF4-FFF2-40B4-BE49-F238E27FC236}">
                  <a16:creationId xmlns:a16="http://schemas.microsoft.com/office/drawing/2014/main" id="{C7A0B253-9E88-4695-9427-217F91BB0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3139" y="7491413"/>
              <a:ext cx="350838" cy="312738"/>
            </a:xfrm>
            <a:custGeom>
              <a:avLst/>
              <a:gdLst>
                <a:gd name="T0" fmla="*/ 221 w 221"/>
                <a:gd name="T1" fmla="*/ 0 h 197"/>
                <a:gd name="T2" fmla="*/ 0 w 221"/>
                <a:gd name="T3" fmla="*/ 197 h 197"/>
                <a:gd name="T4" fmla="*/ 17 w 221"/>
                <a:gd name="T5" fmla="*/ 111 h 197"/>
                <a:gd name="T6" fmla="*/ 221 w 221"/>
                <a:gd name="T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1" h="197">
                  <a:moveTo>
                    <a:pt x="221" y="0"/>
                  </a:moveTo>
                  <a:lnTo>
                    <a:pt x="0" y="197"/>
                  </a:lnTo>
                  <a:lnTo>
                    <a:pt x="17" y="111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8" name="Freeform 93">
              <a:extLst>
                <a:ext uri="{FF2B5EF4-FFF2-40B4-BE49-F238E27FC236}">
                  <a16:creationId xmlns:a16="http://schemas.microsoft.com/office/drawing/2014/main" id="{14E2014E-D0DE-4FFC-84C4-895669802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0939" y="8259763"/>
              <a:ext cx="138113" cy="649288"/>
            </a:xfrm>
            <a:custGeom>
              <a:avLst/>
              <a:gdLst>
                <a:gd name="T0" fmla="*/ 59 w 59"/>
                <a:gd name="T1" fmla="*/ 280 h 280"/>
                <a:gd name="T2" fmla="*/ 0 w 59"/>
                <a:gd name="T3" fmla="*/ 0 h 280"/>
                <a:gd name="T4" fmla="*/ 4 w 59"/>
                <a:gd name="T5" fmla="*/ 1 h 280"/>
                <a:gd name="T6" fmla="*/ 32 w 59"/>
                <a:gd name="T7" fmla="*/ 50 h 280"/>
                <a:gd name="T8" fmla="*/ 38 w 59"/>
                <a:gd name="T9" fmla="*/ 70 h 280"/>
                <a:gd name="T10" fmla="*/ 59 w 59"/>
                <a:gd name="T11" fmla="*/ 28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80">
                  <a:moveTo>
                    <a:pt x="59" y="28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0"/>
                    <a:pt x="4" y="1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6"/>
                    <a:pt x="37" y="63"/>
                    <a:pt x="38" y="70"/>
                  </a:cubicBezTo>
                  <a:lnTo>
                    <a:pt x="59" y="2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29" name="Freeform 94">
              <a:extLst>
                <a:ext uri="{FF2B5EF4-FFF2-40B4-BE49-F238E27FC236}">
                  <a16:creationId xmlns:a16="http://schemas.microsoft.com/office/drawing/2014/main" id="{47EB5987-DBB2-4D25-B466-2428DC068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7392988"/>
              <a:ext cx="57150" cy="84138"/>
            </a:xfrm>
            <a:custGeom>
              <a:avLst/>
              <a:gdLst>
                <a:gd name="T0" fmla="*/ 36 w 36"/>
                <a:gd name="T1" fmla="*/ 7 h 53"/>
                <a:gd name="T2" fmla="*/ 20 w 36"/>
                <a:gd name="T3" fmla="*/ 3 h 53"/>
                <a:gd name="T4" fmla="*/ 16 w 36"/>
                <a:gd name="T5" fmla="*/ 0 h 53"/>
                <a:gd name="T6" fmla="*/ 0 w 36"/>
                <a:gd name="T7" fmla="*/ 47 h 53"/>
                <a:gd name="T8" fmla="*/ 4 w 36"/>
                <a:gd name="T9" fmla="*/ 48 h 53"/>
                <a:gd name="T10" fmla="*/ 20 w 36"/>
                <a:gd name="T11" fmla="*/ 53 h 53"/>
                <a:gd name="T12" fmla="*/ 36 w 36"/>
                <a:gd name="T13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3">
                  <a:moveTo>
                    <a:pt x="36" y="7"/>
                  </a:moveTo>
                  <a:lnTo>
                    <a:pt x="20" y="3"/>
                  </a:lnTo>
                  <a:lnTo>
                    <a:pt x="16" y="0"/>
                  </a:lnTo>
                  <a:lnTo>
                    <a:pt x="0" y="47"/>
                  </a:lnTo>
                  <a:lnTo>
                    <a:pt x="4" y="48"/>
                  </a:lnTo>
                  <a:lnTo>
                    <a:pt x="20" y="53"/>
                  </a:lnTo>
                  <a:lnTo>
                    <a:pt x="36" y="7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0" name="Freeform 95">
              <a:extLst>
                <a:ext uri="{FF2B5EF4-FFF2-40B4-BE49-F238E27FC236}">
                  <a16:creationId xmlns:a16="http://schemas.microsoft.com/office/drawing/2014/main" id="{830C5C44-D0B0-4851-905A-03A4D1279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7392988"/>
              <a:ext cx="31750" cy="76200"/>
            </a:xfrm>
            <a:custGeom>
              <a:avLst/>
              <a:gdLst>
                <a:gd name="T0" fmla="*/ 20 w 20"/>
                <a:gd name="T1" fmla="*/ 3 h 48"/>
                <a:gd name="T2" fmla="*/ 16 w 20"/>
                <a:gd name="T3" fmla="*/ 0 h 48"/>
                <a:gd name="T4" fmla="*/ 0 w 20"/>
                <a:gd name="T5" fmla="*/ 47 h 48"/>
                <a:gd name="T6" fmla="*/ 4 w 20"/>
                <a:gd name="T7" fmla="*/ 48 h 48"/>
                <a:gd name="T8" fmla="*/ 20 w 20"/>
                <a:gd name="T9" fmla="*/ 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8">
                  <a:moveTo>
                    <a:pt x="20" y="3"/>
                  </a:moveTo>
                  <a:lnTo>
                    <a:pt x="16" y="0"/>
                  </a:lnTo>
                  <a:lnTo>
                    <a:pt x="0" y="47"/>
                  </a:lnTo>
                  <a:lnTo>
                    <a:pt x="4" y="48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1" name="Freeform 96">
              <a:extLst>
                <a:ext uri="{FF2B5EF4-FFF2-40B4-BE49-F238E27FC236}">
                  <a16:creationId xmlns:a16="http://schemas.microsoft.com/office/drawing/2014/main" id="{B7774CCF-A366-4EC0-BD00-493258C02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4264" y="7478713"/>
              <a:ext cx="34925" cy="80963"/>
            </a:xfrm>
            <a:custGeom>
              <a:avLst/>
              <a:gdLst>
                <a:gd name="T0" fmla="*/ 15 w 15"/>
                <a:gd name="T1" fmla="*/ 27 h 35"/>
                <a:gd name="T2" fmla="*/ 15 w 15"/>
                <a:gd name="T3" fmla="*/ 0 h 35"/>
                <a:gd name="T4" fmla="*/ 12 w 15"/>
                <a:gd name="T5" fmla="*/ 0 h 35"/>
                <a:gd name="T6" fmla="*/ 0 w 15"/>
                <a:gd name="T7" fmla="*/ 0 h 35"/>
                <a:gd name="T8" fmla="*/ 0 w 15"/>
                <a:gd name="T9" fmla="*/ 28 h 35"/>
                <a:gd name="T10" fmla="*/ 6 w 15"/>
                <a:gd name="T11" fmla="*/ 35 h 35"/>
                <a:gd name="T12" fmla="*/ 8 w 15"/>
                <a:gd name="T13" fmla="*/ 35 h 35"/>
                <a:gd name="T14" fmla="*/ 9 w 15"/>
                <a:gd name="T15" fmla="*/ 35 h 35"/>
                <a:gd name="T16" fmla="*/ 15 w 15"/>
                <a:gd name="T17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35">
                  <a:moveTo>
                    <a:pt x="15" y="27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31"/>
                    <a:pt x="3" y="34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9" y="35"/>
                    <a:pt x="9" y="35"/>
                  </a:cubicBezTo>
                  <a:cubicBezTo>
                    <a:pt x="13" y="34"/>
                    <a:pt x="15" y="31"/>
                    <a:pt x="15" y="27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2" name="Freeform 97">
              <a:extLst>
                <a:ext uri="{FF2B5EF4-FFF2-40B4-BE49-F238E27FC236}">
                  <a16:creationId xmlns:a16="http://schemas.microsoft.com/office/drawing/2014/main" id="{230E8DF1-5AA1-4128-8522-A47D66948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4901" y="7478713"/>
              <a:ext cx="14288" cy="80963"/>
            </a:xfrm>
            <a:custGeom>
              <a:avLst/>
              <a:gdLst>
                <a:gd name="T0" fmla="*/ 6 w 6"/>
                <a:gd name="T1" fmla="*/ 27 h 35"/>
                <a:gd name="T2" fmla="*/ 6 w 6"/>
                <a:gd name="T3" fmla="*/ 0 h 35"/>
                <a:gd name="T4" fmla="*/ 3 w 6"/>
                <a:gd name="T5" fmla="*/ 0 h 35"/>
                <a:gd name="T6" fmla="*/ 0 w 6"/>
                <a:gd name="T7" fmla="*/ 35 h 35"/>
                <a:gd name="T8" fmla="*/ 6 w 6"/>
                <a:gd name="T9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5">
                  <a:moveTo>
                    <a:pt x="6" y="27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1"/>
                    <a:pt x="0" y="35"/>
                    <a:pt x="0" y="35"/>
                  </a:cubicBezTo>
                  <a:cubicBezTo>
                    <a:pt x="4" y="34"/>
                    <a:pt x="6" y="31"/>
                    <a:pt x="6" y="27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3" name="Freeform 98">
              <a:extLst>
                <a:ext uri="{FF2B5EF4-FFF2-40B4-BE49-F238E27FC236}">
                  <a16:creationId xmlns:a16="http://schemas.microsoft.com/office/drawing/2014/main" id="{1117A05D-9607-49CE-BA0B-518DFC394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9" y="7434263"/>
              <a:ext cx="103188" cy="168275"/>
            </a:xfrm>
            <a:custGeom>
              <a:avLst/>
              <a:gdLst>
                <a:gd name="T0" fmla="*/ 36 w 45"/>
                <a:gd name="T1" fmla="*/ 5 h 72"/>
                <a:gd name="T2" fmla="*/ 26 w 45"/>
                <a:gd name="T3" fmla="*/ 2 h 72"/>
                <a:gd name="T4" fmla="*/ 25 w 45"/>
                <a:gd name="T5" fmla="*/ 1 h 72"/>
                <a:gd name="T6" fmla="*/ 17 w 45"/>
                <a:gd name="T7" fmla="*/ 6 h 72"/>
                <a:gd name="T8" fmla="*/ 1 w 45"/>
                <a:gd name="T9" fmla="*/ 60 h 72"/>
                <a:gd name="T10" fmla="*/ 4 w 45"/>
                <a:gd name="T11" fmla="*/ 68 h 72"/>
                <a:gd name="T12" fmla="*/ 38 w 45"/>
                <a:gd name="T13" fmla="*/ 41 h 72"/>
                <a:gd name="T14" fmla="*/ 43 w 45"/>
                <a:gd name="T15" fmla="*/ 21 h 72"/>
                <a:gd name="T16" fmla="*/ 36 w 45"/>
                <a:gd name="T17" fmla="*/ 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72">
                  <a:moveTo>
                    <a:pt x="36" y="5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1" y="67"/>
                    <a:pt x="4" y="68"/>
                  </a:cubicBezTo>
                  <a:cubicBezTo>
                    <a:pt x="17" y="72"/>
                    <a:pt x="33" y="55"/>
                    <a:pt x="38" y="4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5" y="14"/>
                    <a:pt x="42" y="7"/>
                    <a:pt x="36" y="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4" name="Freeform 99">
              <a:extLst>
                <a:ext uri="{FF2B5EF4-FFF2-40B4-BE49-F238E27FC236}">
                  <a16:creationId xmlns:a16="http://schemas.microsoft.com/office/drawing/2014/main" id="{056BEC1C-5E14-42E0-BAC5-03DA9402B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9" y="7434263"/>
              <a:ext cx="60325" cy="163513"/>
            </a:xfrm>
            <a:custGeom>
              <a:avLst/>
              <a:gdLst>
                <a:gd name="T0" fmla="*/ 26 w 26"/>
                <a:gd name="T1" fmla="*/ 2 h 70"/>
                <a:gd name="T2" fmla="*/ 25 w 26"/>
                <a:gd name="T3" fmla="*/ 1 h 70"/>
                <a:gd name="T4" fmla="*/ 17 w 26"/>
                <a:gd name="T5" fmla="*/ 6 h 70"/>
                <a:gd name="T6" fmla="*/ 1 w 26"/>
                <a:gd name="T7" fmla="*/ 60 h 70"/>
                <a:gd name="T8" fmla="*/ 4 w 26"/>
                <a:gd name="T9" fmla="*/ 68 h 70"/>
                <a:gd name="T10" fmla="*/ 26 w 26"/>
                <a:gd name="T11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0"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1" y="67"/>
                    <a:pt x="4" y="68"/>
                  </a:cubicBezTo>
                  <a:cubicBezTo>
                    <a:pt x="9" y="70"/>
                    <a:pt x="12" y="24"/>
                    <a:pt x="26" y="2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  <p:sp>
          <p:nvSpPr>
            <p:cNvPr id="135" name="Freeform 100">
              <a:extLst>
                <a:ext uri="{FF2B5EF4-FFF2-40B4-BE49-F238E27FC236}">
                  <a16:creationId xmlns:a16="http://schemas.microsoft.com/office/drawing/2014/main" id="{8B5AA908-373A-4225-8C37-0F95F24E2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1" y="6469063"/>
              <a:ext cx="263525" cy="957263"/>
            </a:xfrm>
            <a:custGeom>
              <a:avLst/>
              <a:gdLst>
                <a:gd name="T0" fmla="*/ 36 w 114"/>
                <a:gd name="T1" fmla="*/ 39 h 412"/>
                <a:gd name="T2" fmla="*/ 26 w 114"/>
                <a:gd name="T3" fmla="*/ 231 h 412"/>
                <a:gd name="T4" fmla="*/ 0 w 114"/>
                <a:gd name="T5" fmla="*/ 403 h 412"/>
                <a:gd name="T6" fmla="*/ 26 w 114"/>
                <a:gd name="T7" fmla="*/ 412 h 412"/>
                <a:gd name="T8" fmla="*/ 70 w 114"/>
                <a:gd name="T9" fmla="*/ 239 h 412"/>
                <a:gd name="T10" fmla="*/ 114 w 114"/>
                <a:gd name="T11" fmla="*/ 39 h 412"/>
                <a:gd name="T12" fmla="*/ 111 w 114"/>
                <a:gd name="T13" fmla="*/ 26 h 412"/>
                <a:gd name="T14" fmla="*/ 65 w 114"/>
                <a:gd name="T15" fmla="*/ 4 h 412"/>
                <a:gd name="T16" fmla="*/ 36 w 114"/>
                <a:gd name="T17" fmla="*/ 3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412">
                  <a:moveTo>
                    <a:pt x="36" y="39"/>
                  </a:moveTo>
                  <a:cubicBezTo>
                    <a:pt x="26" y="231"/>
                    <a:pt x="26" y="231"/>
                    <a:pt x="26" y="231"/>
                  </a:cubicBezTo>
                  <a:cubicBezTo>
                    <a:pt x="25" y="267"/>
                    <a:pt x="13" y="334"/>
                    <a:pt x="0" y="403"/>
                  </a:cubicBezTo>
                  <a:cubicBezTo>
                    <a:pt x="26" y="412"/>
                    <a:pt x="26" y="412"/>
                    <a:pt x="26" y="412"/>
                  </a:cubicBezTo>
                  <a:cubicBezTo>
                    <a:pt x="31" y="368"/>
                    <a:pt x="49" y="306"/>
                    <a:pt x="70" y="239"/>
                  </a:cubicBezTo>
                  <a:cubicBezTo>
                    <a:pt x="92" y="169"/>
                    <a:pt x="110" y="102"/>
                    <a:pt x="114" y="39"/>
                  </a:cubicBezTo>
                  <a:cubicBezTo>
                    <a:pt x="114" y="35"/>
                    <a:pt x="113" y="30"/>
                    <a:pt x="111" y="26"/>
                  </a:cubicBezTo>
                  <a:cubicBezTo>
                    <a:pt x="100" y="7"/>
                    <a:pt x="85" y="0"/>
                    <a:pt x="65" y="4"/>
                  </a:cubicBezTo>
                  <a:cubicBezTo>
                    <a:pt x="49" y="8"/>
                    <a:pt x="37" y="22"/>
                    <a:pt x="36" y="39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283147"/>
                </a:solidFill>
                <a:latin typeface="Calibri"/>
              </a:endParaRPr>
            </a:p>
          </p:txBody>
        </p:sp>
      </p:grpSp>
      <p:sp>
        <p:nvSpPr>
          <p:cNvPr id="251" name="TextBox 250">
            <a:extLst>
              <a:ext uri="{FF2B5EF4-FFF2-40B4-BE49-F238E27FC236}">
                <a16:creationId xmlns:a16="http://schemas.microsoft.com/office/drawing/2014/main" id="{4269B50A-6FDB-4E6B-BFFD-20B449321E83}"/>
              </a:ext>
            </a:extLst>
          </p:cNvPr>
          <p:cNvSpPr txBox="1"/>
          <p:nvPr/>
        </p:nvSpPr>
        <p:spPr>
          <a:xfrm>
            <a:off x="7285110" y="990051"/>
            <a:ext cx="4193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3200" b="1" err="1">
                <a:solidFill>
                  <a:schemeClr val="tx2"/>
                </a:solidFill>
                <a:latin typeface="Century Gothic"/>
              </a:rPr>
              <a:t>Idee</a:t>
            </a:r>
            <a:endParaRPr lang="en-US" sz="3200" b="1">
              <a:solidFill>
                <a:schemeClr val="tx2"/>
              </a:solidFill>
              <a:latin typeface="Century Gothic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135B81C8-C481-4134-8543-224537005A70}"/>
              </a:ext>
            </a:extLst>
          </p:cNvPr>
          <p:cNvSpPr txBox="1"/>
          <p:nvPr/>
        </p:nvSpPr>
        <p:spPr>
          <a:xfrm>
            <a:off x="8012884" y="2246649"/>
            <a:ext cx="4183878" cy="7562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en-US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Time-Matching</a:t>
            </a: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Zeit- und schlagwortbasierte Jobsuche ermöglichen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9C89F5A6-BBCE-409F-9E7F-2516093AE9DC}"/>
              </a:ext>
            </a:extLst>
          </p:cNvPr>
          <p:cNvSpPr txBox="1"/>
          <p:nvPr/>
        </p:nvSpPr>
        <p:spPr>
          <a:xfrm>
            <a:off x="8010503" y="3369656"/>
            <a:ext cx="4041797" cy="7562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en-US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Simple </a:t>
            </a:r>
            <a:r>
              <a:rPr lang="en-US" b="1" err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Bewerbung</a:t>
            </a:r>
            <a:endParaRPr lang="en-US" b="1">
              <a:latin typeface="Century Gothic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Bewerbungsunterlagen plattformintern zur Verfügung stellen</a:t>
            </a:r>
            <a:endParaRPr lang="en-US">
              <a:latin typeface="Calibri"/>
            </a:endParaRPr>
          </a:p>
        </p:txBody>
      </p:sp>
      <p:sp>
        <p:nvSpPr>
          <p:cNvPr id="2" name="TextBox 252">
            <a:extLst>
              <a:ext uri="{FF2B5EF4-FFF2-40B4-BE49-F238E27FC236}">
                <a16:creationId xmlns:a16="http://schemas.microsoft.com/office/drawing/2014/main" id="{DE8FC4CC-3D2D-E3E1-9B01-A4CD89A1E22D}"/>
              </a:ext>
            </a:extLst>
          </p:cNvPr>
          <p:cNvSpPr txBox="1"/>
          <p:nvPr/>
        </p:nvSpPr>
        <p:spPr>
          <a:xfrm>
            <a:off x="8005741" y="4493453"/>
            <a:ext cx="3786209" cy="7562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>
              <a:lnSpc>
                <a:spcPct val="150000"/>
              </a:lnSpc>
              <a:defRPr/>
            </a:pPr>
            <a:r>
              <a:rPr lang="en-US" b="1" err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Studentenbezogene</a:t>
            </a:r>
            <a:r>
              <a:rPr lang="en-US" b="1">
                <a:latin typeface="Century Gothic"/>
                <a:ea typeface="Open Sans Extrabold" panose="020B0906030804020204" pitchFamily="34" charset="0"/>
                <a:cs typeface="Open Sans Extrabold" panose="020B0906030804020204" pitchFamily="34" charset="0"/>
              </a:rPr>
              <a:t> Filter</a:t>
            </a:r>
          </a:p>
          <a:p>
            <a:pPr defTabSz="228554">
              <a:lnSpc>
                <a:spcPct val="150000"/>
              </a:lnSpc>
              <a:defRPr/>
            </a:pPr>
            <a:r>
              <a:rPr lang="de-DE" sz="1200"/>
              <a:t>Jobfilter über Studiengänge, Fachbereiche und Kenntnisse</a:t>
            </a:r>
            <a:endParaRPr lang="en-US">
              <a:latin typeface="Calibri"/>
            </a:endParaRPr>
          </a:p>
        </p:txBody>
      </p:sp>
      <p:sp>
        <p:nvSpPr>
          <p:cNvPr id="254" name="Google Shape;348;p59">
            <a:extLst>
              <a:ext uri="{FF2B5EF4-FFF2-40B4-BE49-F238E27FC236}">
                <a16:creationId xmlns:a16="http://schemas.microsoft.com/office/drawing/2014/main" id="{2BDD177B-E67A-4EBD-B808-817E2F5287B7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5" name="Google Shape;348;p59">
            <a:extLst>
              <a:ext uri="{FF2B5EF4-FFF2-40B4-BE49-F238E27FC236}">
                <a16:creationId xmlns:a16="http://schemas.microsoft.com/office/drawing/2014/main" id="{9359B8E9-B13C-4DAC-BB92-E1185609F9CE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3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634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animBg="1"/>
      <p:bldP spid="248" grpId="0" animBg="1"/>
      <p:bldP spid="40" grpId="0" animBg="1"/>
      <p:bldP spid="41" grpId="0" animBg="1"/>
      <p:bldP spid="42" grpId="0" animBg="1"/>
      <p:bldP spid="43" grpId="0" animBg="1"/>
      <p:bldP spid="24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25DB43-1303-4254-BBBA-208E5010C9EF}"/>
              </a:ext>
            </a:extLst>
          </p:cNvPr>
          <p:cNvSpPr txBox="1"/>
          <p:nvPr/>
        </p:nvSpPr>
        <p:spPr>
          <a:xfrm>
            <a:off x="4371252" y="2507406"/>
            <a:ext cx="344949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DER </a:t>
            </a:r>
            <a:br>
              <a:rPr lang="en-US" sz="2800"/>
            </a:br>
            <a:r>
              <a:rPr lang="en-US" sz="3600" b="1"/>
              <a:t>RICHTIGE</a:t>
            </a:r>
            <a:r>
              <a:rPr lang="en-US" sz="2800"/>
              <a:t> JOB</a:t>
            </a:r>
            <a:br>
              <a:rPr lang="en-US" sz="2800"/>
            </a:br>
            <a:r>
              <a:rPr lang="en-US" sz="2800"/>
              <a:t>ZUR</a:t>
            </a:r>
          </a:p>
          <a:p>
            <a:r>
              <a:rPr lang="en-US" sz="3600" b="1"/>
              <a:t>RICHTIGEN</a:t>
            </a:r>
            <a:r>
              <a:rPr lang="en-US" sz="2800"/>
              <a:t> ZEIT</a:t>
            </a:r>
          </a:p>
          <a:p>
            <a:pPr algn="ctr"/>
            <a:endParaRPr lang="en-US" sz="240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9CDA070-9168-4717-A423-BCC9EE7F227F}"/>
              </a:ext>
            </a:extLst>
          </p:cNvPr>
          <p:cNvSpPr/>
          <p:nvPr/>
        </p:nvSpPr>
        <p:spPr>
          <a:xfrm>
            <a:off x="3685643" y="4706668"/>
            <a:ext cx="4795663" cy="68571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9AAFD0-7337-4158-8078-43F8F9526161}"/>
              </a:ext>
            </a:extLst>
          </p:cNvPr>
          <p:cNvSpPr/>
          <p:nvPr/>
        </p:nvSpPr>
        <p:spPr>
          <a:xfrm>
            <a:off x="4019080" y="2189994"/>
            <a:ext cx="4163866" cy="2457958"/>
          </a:xfrm>
          <a:prstGeom prst="rect">
            <a:avLst/>
          </a:prstGeom>
          <a:noFill/>
          <a:ln w="63500"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190500" dist="266700" dir="2700000" algn="tl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1526CC-393D-4835-8FDA-A8161FDEDC69}"/>
              </a:ext>
            </a:extLst>
          </p:cNvPr>
          <p:cNvSpPr txBox="1"/>
          <p:nvPr/>
        </p:nvSpPr>
        <p:spPr>
          <a:xfrm>
            <a:off x="5437809" y="4965364"/>
            <a:ext cx="1316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555555"/>
                </a:solidFill>
                <a:latin typeface="Century Gothic" panose="020B0502020202020204" pitchFamily="34" charset="0"/>
              </a:rPr>
              <a:t>- </a:t>
            </a:r>
            <a:r>
              <a:rPr lang="en-US" b="1" err="1">
                <a:solidFill>
                  <a:srgbClr val="555555"/>
                </a:solidFill>
                <a:latin typeface="Century Gothic" panose="020B0502020202020204" pitchFamily="34" charset="0"/>
              </a:rPr>
              <a:t>JobLog</a:t>
            </a:r>
            <a:r>
              <a:rPr lang="en-US" b="1">
                <a:solidFill>
                  <a:srgbClr val="555555"/>
                </a:solidFill>
                <a:latin typeface="Century Gothic" panose="020B0502020202020204" pitchFamily="34" charset="0"/>
              </a:rPr>
              <a:t> -</a:t>
            </a:r>
            <a:endParaRPr lang="en-US" b="1">
              <a:solidFill>
                <a:srgbClr val="555555"/>
              </a:solidFill>
              <a:latin typeface="+mj-l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FAFE815-FE42-4D88-80BB-9EDF24532049}"/>
              </a:ext>
            </a:extLst>
          </p:cNvPr>
          <p:cNvGrpSpPr/>
          <p:nvPr/>
        </p:nvGrpSpPr>
        <p:grpSpPr>
          <a:xfrm>
            <a:off x="5780274" y="1168359"/>
            <a:ext cx="631452" cy="681983"/>
            <a:chOff x="3230446" y="10347158"/>
            <a:chExt cx="1849255" cy="1997242"/>
          </a:xfrm>
          <a:solidFill>
            <a:schemeClr val="accent3"/>
          </a:solidFill>
        </p:grpSpPr>
        <p:sp>
          <p:nvSpPr>
            <p:cNvPr id="8" name="Graphic 5">
              <a:extLst>
                <a:ext uri="{FF2B5EF4-FFF2-40B4-BE49-F238E27FC236}">
                  <a16:creationId xmlns:a16="http://schemas.microsoft.com/office/drawing/2014/main" id="{75573FA2-CDAD-4254-B1C0-D8A02E9EE0DA}"/>
                </a:ext>
              </a:extLst>
            </p:cNvPr>
            <p:cNvSpPr/>
            <p:nvPr/>
          </p:nvSpPr>
          <p:spPr>
            <a:xfrm>
              <a:off x="3230446" y="10347158"/>
              <a:ext cx="783964" cy="1997242"/>
            </a:xfrm>
            <a:custGeom>
              <a:avLst/>
              <a:gdLst>
                <a:gd name="connsiteX0" fmla="*/ 400575 w 400050"/>
                <a:gd name="connsiteY0" fmla="*/ 618649 h 1019175"/>
                <a:gd name="connsiteX1" fmla="*/ 400575 w 400050"/>
                <a:gd name="connsiteY1" fmla="*/ 1012031 h 1019175"/>
                <a:gd name="connsiteX2" fmla="*/ 7192 w 400050"/>
                <a:gd name="connsiteY2" fmla="*/ 1012031 h 1019175"/>
                <a:gd name="connsiteX3" fmla="*/ 7192 w 400050"/>
                <a:gd name="connsiteY3" fmla="*/ 618649 h 1019175"/>
                <a:gd name="connsiteX4" fmla="*/ 324375 w 400050"/>
                <a:gd name="connsiteY4" fmla="*/ 7144 h 1019175"/>
                <a:gd name="connsiteX5" fmla="*/ 392955 w 400050"/>
                <a:gd name="connsiteY5" fmla="*/ 124301 h 1019175"/>
                <a:gd name="connsiteX6" fmla="*/ 199597 w 400050"/>
                <a:gd name="connsiteY6" fmla="*/ 618649 h 1019175"/>
                <a:gd name="connsiteX7" fmla="*/ 400575 w 400050"/>
                <a:gd name="connsiteY7" fmla="*/ 618649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050" h="1019175">
                  <a:moveTo>
                    <a:pt x="400575" y="618649"/>
                  </a:moveTo>
                  <a:lnTo>
                    <a:pt x="400575" y="1012031"/>
                  </a:lnTo>
                  <a:lnTo>
                    <a:pt x="7192" y="1012031"/>
                  </a:lnTo>
                  <a:lnTo>
                    <a:pt x="7192" y="618649"/>
                  </a:lnTo>
                  <a:cubicBezTo>
                    <a:pt x="7192" y="618649"/>
                    <a:pt x="-4238" y="176689"/>
                    <a:pt x="324375" y="7144"/>
                  </a:cubicBezTo>
                  <a:lnTo>
                    <a:pt x="392955" y="124301"/>
                  </a:lnTo>
                  <a:cubicBezTo>
                    <a:pt x="392955" y="124301"/>
                    <a:pt x="199597" y="249079"/>
                    <a:pt x="199597" y="618649"/>
                  </a:cubicBezTo>
                  <a:lnTo>
                    <a:pt x="400575" y="6186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  <p:sp>
          <p:nvSpPr>
            <p:cNvPr id="9" name="Graphic 5">
              <a:extLst>
                <a:ext uri="{FF2B5EF4-FFF2-40B4-BE49-F238E27FC236}">
                  <a16:creationId xmlns:a16="http://schemas.microsoft.com/office/drawing/2014/main" id="{EAA45DDA-D683-4D6D-A791-7A2609826F86}"/>
                </a:ext>
              </a:extLst>
            </p:cNvPr>
            <p:cNvSpPr/>
            <p:nvPr/>
          </p:nvSpPr>
          <p:spPr>
            <a:xfrm>
              <a:off x="4295737" y="10347158"/>
              <a:ext cx="783964" cy="1997242"/>
            </a:xfrm>
            <a:custGeom>
              <a:avLst/>
              <a:gdLst>
                <a:gd name="connsiteX0" fmla="*/ 400575 w 400050"/>
                <a:gd name="connsiteY0" fmla="*/ 618649 h 1019175"/>
                <a:gd name="connsiteX1" fmla="*/ 400575 w 400050"/>
                <a:gd name="connsiteY1" fmla="*/ 1012031 h 1019175"/>
                <a:gd name="connsiteX2" fmla="*/ 7192 w 400050"/>
                <a:gd name="connsiteY2" fmla="*/ 1012031 h 1019175"/>
                <a:gd name="connsiteX3" fmla="*/ 7192 w 400050"/>
                <a:gd name="connsiteY3" fmla="*/ 618649 h 1019175"/>
                <a:gd name="connsiteX4" fmla="*/ 324375 w 400050"/>
                <a:gd name="connsiteY4" fmla="*/ 7144 h 1019175"/>
                <a:gd name="connsiteX5" fmla="*/ 392955 w 400050"/>
                <a:gd name="connsiteY5" fmla="*/ 124301 h 1019175"/>
                <a:gd name="connsiteX6" fmla="*/ 199597 w 400050"/>
                <a:gd name="connsiteY6" fmla="*/ 618649 h 1019175"/>
                <a:gd name="connsiteX7" fmla="*/ 400575 w 400050"/>
                <a:gd name="connsiteY7" fmla="*/ 618649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050" h="1019175">
                  <a:moveTo>
                    <a:pt x="400575" y="618649"/>
                  </a:moveTo>
                  <a:lnTo>
                    <a:pt x="400575" y="1012031"/>
                  </a:lnTo>
                  <a:lnTo>
                    <a:pt x="7192" y="1012031"/>
                  </a:lnTo>
                  <a:lnTo>
                    <a:pt x="7192" y="618649"/>
                  </a:lnTo>
                  <a:cubicBezTo>
                    <a:pt x="7192" y="618649"/>
                    <a:pt x="-4238" y="176689"/>
                    <a:pt x="324375" y="7144"/>
                  </a:cubicBezTo>
                  <a:lnTo>
                    <a:pt x="392955" y="124301"/>
                  </a:lnTo>
                  <a:cubicBezTo>
                    <a:pt x="392955" y="124301"/>
                    <a:pt x="199597" y="249079"/>
                    <a:pt x="199597" y="618649"/>
                  </a:cubicBezTo>
                  <a:lnTo>
                    <a:pt x="400575" y="6186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900"/>
            </a:p>
          </p:txBody>
        </p:sp>
      </p:grpSp>
      <p:sp>
        <p:nvSpPr>
          <p:cNvPr id="11" name="Google Shape;348;p59">
            <a:extLst>
              <a:ext uri="{FF2B5EF4-FFF2-40B4-BE49-F238E27FC236}">
                <a16:creationId xmlns:a16="http://schemas.microsoft.com/office/drawing/2014/main" id="{768912AF-6E95-47C7-81B4-B8879C0D770B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Google Shape;348;p59">
            <a:extLst>
              <a:ext uri="{FF2B5EF4-FFF2-40B4-BE49-F238E27FC236}">
                <a16:creationId xmlns:a16="http://schemas.microsoft.com/office/drawing/2014/main" id="{7B69F710-4113-4E9E-9F4A-DA9407144390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20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193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2.96296E-6 L 5.55112E-17 -0.68171 " pathEditMode="relative" rAng="0" ptsTypes="AA">
                                      <p:cBhvr>
                                        <p:cTn id="14" dur="1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3038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7682EE13-8971-44B8-AB69-AA9D5BD642AD}"/>
              </a:ext>
            </a:extLst>
          </p:cNvPr>
          <p:cNvSpPr/>
          <p:nvPr/>
        </p:nvSpPr>
        <p:spPr>
          <a:xfrm>
            <a:off x="-4455929" y="2804057"/>
            <a:ext cx="16647929" cy="2221636"/>
          </a:xfrm>
          <a:prstGeom prst="rect">
            <a:avLst/>
          </a:prstGeom>
          <a:solidFill>
            <a:schemeClr val="bg1">
              <a:lumMod val="8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8" name="Title 1">
            <a:extLst>
              <a:ext uri="{FF2B5EF4-FFF2-40B4-BE49-F238E27FC236}">
                <a16:creationId xmlns:a16="http://schemas.microsoft.com/office/drawing/2014/main" id="{8A14DB7D-6030-4AF6-AF16-AAE0E25D92DC}"/>
              </a:ext>
            </a:extLst>
          </p:cNvPr>
          <p:cNvSpPr txBox="1">
            <a:spLocks/>
          </p:cNvSpPr>
          <p:nvPr/>
        </p:nvSpPr>
        <p:spPr>
          <a:xfrm>
            <a:off x="6485822" y="724278"/>
            <a:ext cx="4983182" cy="70417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555555"/>
                </a:solidFill>
                <a:latin typeface="Century Gothic" panose="020B0502020202020204" pitchFamily="34" charset="0"/>
              </a:rPr>
              <a:t>Time-Match </a:t>
            </a:r>
            <a:r>
              <a:rPr lang="en-US" sz="3200" b="1" err="1">
                <a:solidFill>
                  <a:srgbClr val="555555"/>
                </a:solidFill>
                <a:latin typeface="Century Gothic" panose="020B0502020202020204" pitchFamily="34" charset="0"/>
              </a:rPr>
              <a:t>Algorithmus</a:t>
            </a:r>
            <a:endParaRPr lang="en-US" sz="3200" b="1">
              <a:solidFill>
                <a:srgbClr val="555555"/>
              </a:solidFill>
              <a:latin typeface="Century Gothic" panose="020B0502020202020204" pitchFamily="34" charset="0"/>
            </a:endParaRPr>
          </a:p>
          <a:p>
            <a:pPr algn="r"/>
            <a:endParaRPr lang="en-US" sz="3200" b="1">
              <a:solidFill>
                <a:srgbClr val="555555"/>
              </a:solidFill>
              <a:latin typeface="Century Gothic" panose="020B0502020202020204" pitchFamily="34" charset="0"/>
              <a:ea typeface="Calibri Light"/>
              <a:cs typeface="Calibri Light"/>
            </a:endParaRPr>
          </a:p>
        </p:txBody>
      </p:sp>
      <p:pic>
        <p:nvPicPr>
          <p:cNvPr id="208" name="Picture 207">
            <a:extLst>
              <a:ext uri="{FF2B5EF4-FFF2-40B4-BE49-F238E27FC236}">
                <a16:creationId xmlns:a16="http://schemas.microsoft.com/office/drawing/2014/main" id="{6563677A-4020-4802-9A73-C0106A3EF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218197" y="3309226"/>
            <a:ext cx="7677771" cy="4266510"/>
          </a:xfrm>
          <a:prstGeom prst="rect">
            <a:avLst/>
          </a:prstGeom>
        </p:spPr>
      </p:pic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54AEA77-2EBF-4378-BF7E-FA9752D98F96}"/>
              </a:ext>
            </a:extLst>
          </p:cNvPr>
          <p:cNvGrpSpPr/>
          <p:nvPr/>
        </p:nvGrpSpPr>
        <p:grpSpPr>
          <a:xfrm>
            <a:off x="-1422068" y="357918"/>
            <a:ext cx="6044689" cy="6048264"/>
            <a:chOff x="8166893" y="2828925"/>
            <a:chExt cx="8053388" cy="8058151"/>
          </a:xfrm>
        </p:grpSpPr>
        <p:sp>
          <p:nvSpPr>
            <p:cNvPr id="210" name="Oval 44">
              <a:extLst>
                <a:ext uri="{FF2B5EF4-FFF2-40B4-BE49-F238E27FC236}">
                  <a16:creationId xmlns:a16="http://schemas.microsoft.com/office/drawing/2014/main" id="{2F12C446-2605-4332-8DE5-064826C56B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893" y="2828925"/>
              <a:ext cx="8053388" cy="80581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sp>
          <p:nvSpPr>
            <p:cNvPr id="211" name="Oval 45">
              <a:extLst>
                <a:ext uri="{FF2B5EF4-FFF2-40B4-BE49-F238E27FC236}">
                  <a16:creationId xmlns:a16="http://schemas.microsoft.com/office/drawing/2014/main" id="{145718B3-CEA3-4DDD-ACE0-EF65D988F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1855" y="3163888"/>
              <a:ext cx="7385050" cy="7388225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2D990287-421F-49F2-A43D-CB378E9B7E34}"/>
              </a:ext>
            </a:extLst>
          </p:cNvPr>
          <p:cNvGrpSpPr/>
          <p:nvPr/>
        </p:nvGrpSpPr>
        <p:grpSpPr>
          <a:xfrm>
            <a:off x="-1096181" y="684400"/>
            <a:ext cx="5392916" cy="5395298"/>
            <a:chOff x="9100228" y="3763273"/>
            <a:chExt cx="6186720" cy="6189453"/>
          </a:xfrm>
        </p:grpSpPr>
        <p:sp>
          <p:nvSpPr>
            <p:cNvPr id="213" name="Freeform 46">
              <a:extLst>
                <a:ext uri="{FF2B5EF4-FFF2-40B4-BE49-F238E27FC236}">
                  <a16:creationId xmlns:a16="http://schemas.microsoft.com/office/drawing/2014/main" id="{43E3B213-624B-47C2-8CD0-D39E02243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228" y="3763273"/>
              <a:ext cx="6186720" cy="6189453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>
              <a:innerShdw blurRad="774700">
                <a:srgbClr val="272E3A"/>
              </a:innerShdw>
            </a:effec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0249698-6993-4FFC-AD1B-359978FC5B0D}"/>
                </a:ext>
              </a:extLst>
            </p:cNvPr>
            <p:cNvSpPr/>
            <p:nvPr/>
          </p:nvSpPr>
          <p:spPr>
            <a:xfrm>
              <a:off x="12049130" y="6713543"/>
              <a:ext cx="288915" cy="288915"/>
            </a:xfrm>
            <a:prstGeom prst="ellipse">
              <a:avLst/>
            </a:prstGeom>
            <a:solidFill>
              <a:schemeClr val="bg2"/>
            </a:solidFill>
            <a:ln w="88900">
              <a:solidFill>
                <a:schemeClr val="accent6">
                  <a:lumMod val="50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FFFFFF"/>
                </a:solidFill>
                <a:latin typeface="dt-business-03" panose="02000509000000000000" pitchFamily="49" charset="0"/>
              </a:endParaRP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4EDDA22A-2A48-4279-B48F-EC5C6AAC8BDB}"/>
              </a:ext>
            </a:extLst>
          </p:cNvPr>
          <p:cNvGrpSpPr/>
          <p:nvPr/>
        </p:nvGrpSpPr>
        <p:grpSpPr>
          <a:xfrm>
            <a:off x="-1007142" y="774631"/>
            <a:ext cx="5214836" cy="5214836"/>
            <a:chOff x="9202373" y="3866786"/>
            <a:chExt cx="5982428" cy="5982428"/>
          </a:xfrm>
          <a:solidFill>
            <a:srgbClr val="4D5B73"/>
          </a:solidFill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66D0E2BF-4A40-4486-8CC1-29659A9AACE5}"/>
                </a:ext>
              </a:extLst>
            </p:cNvPr>
            <p:cNvGrpSpPr/>
            <p:nvPr/>
          </p:nvGrpSpPr>
          <p:grpSpPr>
            <a:xfrm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32" name="Arrow: Pentagon 231">
                <a:extLst>
                  <a:ext uri="{FF2B5EF4-FFF2-40B4-BE49-F238E27FC236}">
                    <a16:creationId xmlns:a16="http://schemas.microsoft.com/office/drawing/2014/main" id="{3BCBB46D-3B9B-4A99-845C-467C95E67AEC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33" name="Arrow: Pentagon 232">
                <a:extLst>
                  <a:ext uri="{FF2B5EF4-FFF2-40B4-BE49-F238E27FC236}">
                    <a16:creationId xmlns:a16="http://schemas.microsoft.com/office/drawing/2014/main" id="{127C7CA1-E8F4-42C3-B508-546FAD11C1E3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3AF5A6A5-386E-4B39-B52B-434A830C42D3}"/>
                </a:ext>
              </a:extLst>
            </p:cNvPr>
            <p:cNvGrpSpPr/>
            <p:nvPr/>
          </p:nvGrpSpPr>
          <p:grpSpPr>
            <a:xfrm rot="1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30" name="Arrow: Pentagon 229">
                <a:extLst>
                  <a:ext uri="{FF2B5EF4-FFF2-40B4-BE49-F238E27FC236}">
                    <a16:creationId xmlns:a16="http://schemas.microsoft.com/office/drawing/2014/main" id="{95FEC6E7-CDA5-47C7-A420-4E9DE3227D00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31" name="Arrow: Pentagon 230">
                <a:extLst>
                  <a:ext uri="{FF2B5EF4-FFF2-40B4-BE49-F238E27FC236}">
                    <a16:creationId xmlns:a16="http://schemas.microsoft.com/office/drawing/2014/main" id="{C83D9EFE-51C7-46CD-BE3A-6D9CEB626EA5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008F4F43-D512-4513-9B21-D584FB95F062}"/>
                </a:ext>
              </a:extLst>
            </p:cNvPr>
            <p:cNvGrpSpPr/>
            <p:nvPr/>
          </p:nvGrpSpPr>
          <p:grpSpPr>
            <a:xfrm rot="36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8" name="Arrow: Pentagon 227">
                <a:extLst>
                  <a:ext uri="{FF2B5EF4-FFF2-40B4-BE49-F238E27FC236}">
                    <a16:creationId xmlns:a16="http://schemas.microsoft.com/office/drawing/2014/main" id="{69B088EA-8E4A-493E-B542-C2122908740E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29" name="Arrow: Pentagon 228">
                <a:extLst>
                  <a:ext uri="{FF2B5EF4-FFF2-40B4-BE49-F238E27FC236}">
                    <a16:creationId xmlns:a16="http://schemas.microsoft.com/office/drawing/2014/main" id="{44B1E8F5-0F8F-4EDB-819E-EE1FB1E57049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258283C9-19A5-4259-A18E-3B89B43B1D04}"/>
                </a:ext>
              </a:extLst>
            </p:cNvPr>
            <p:cNvGrpSpPr/>
            <p:nvPr/>
          </p:nvGrpSpPr>
          <p:grpSpPr>
            <a:xfrm rot="19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6" name="Arrow: Pentagon 225">
                <a:extLst>
                  <a:ext uri="{FF2B5EF4-FFF2-40B4-BE49-F238E27FC236}">
                    <a16:creationId xmlns:a16="http://schemas.microsoft.com/office/drawing/2014/main" id="{88DD9492-9338-49F1-ABE5-4728DF16267A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27" name="Arrow: Pentagon 226">
                <a:extLst>
                  <a:ext uri="{FF2B5EF4-FFF2-40B4-BE49-F238E27FC236}">
                    <a16:creationId xmlns:a16="http://schemas.microsoft.com/office/drawing/2014/main" id="{2BE3FFA9-2215-452D-A463-2D3F942EA0C0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71EF29A9-E38B-4E51-A5A5-B2539AC369C0}"/>
                </a:ext>
              </a:extLst>
            </p:cNvPr>
            <p:cNvGrpSpPr/>
            <p:nvPr/>
          </p:nvGrpSpPr>
          <p:grpSpPr>
            <a:xfrm rot="180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4" name="Arrow: Pentagon 223">
                <a:extLst>
                  <a:ext uri="{FF2B5EF4-FFF2-40B4-BE49-F238E27FC236}">
                    <a16:creationId xmlns:a16="http://schemas.microsoft.com/office/drawing/2014/main" id="{B74F1736-C0B3-4EF3-8586-B0DC25D2CA07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25" name="Arrow: Pentagon 224">
                <a:extLst>
                  <a:ext uri="{FF2B5EF4-FFF2-40B4-BE49-F238E27FC236}">
                    <a16:creationId xmlns:a16="http://schemas.microsoft.com/office/drawing/2014/main" id="{D45E19E9-643D-4D55-A2F2-F838EA1EB6C0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7179A7E6-1D32-4917-953B-4CB4640BC8D2}"/>
                </a:ext>
              </a:extLst>
            </p:cNvPr>
            <p:cNvGrpSpPr/>
            <p:nvPr/>
          </p:nvGrpSpPr>
          <p:grpSpPr>
            <a:xfrm rot="54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2" name="Arrow: Pentagon 221">
                <a:extLst>
                  <a:ext uri="{FF2B5EF4-FFF2-40B4-BE49-F238E27FC236}">
                    <a16:creationId xmlns:a16="http://schemas.microsoft.com/office/drawing/2014/main" id="{1EBC4DEC-D2DF-4D87-A389-654BE6CE9896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  <p:sp>
            <p:nvSpPr>
              <p:cNvPr id="223" name="Arrow: Pentagon 222">
                <a:extLst>
                  <a:ext uri="{FF2B5EF4-FFF2-40B4-BE49-F238E27FC236}">
                    <a16:creationId xmlns:a16="http://schemas.microsoft.com/office/drawing/2014/main" id="{DA872DB0-283B-4B6C-9852-BCE35908B7E2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80AF9DD7-769E-49C0-8E92-80778BD11249}"/>
              </a:ext>
            </a:extLst>
          </p:cNvPr>
          <p:cNvGrpSpPr/>
          <p:nvPr/>
        </p:nvGrpSpPr>
        <p:grpSpPr>
          <a:xfrm>
            <a:off x="-709365" y="1106493"/>
            <a:ext cx="4652207" cy="4578149"/>
            <a:chOff x="9543982" y="4247495"/>
            <a:chExt cx="5336983" cy="5252025"/>
          </a:xfrm>
        </p:grpSpPr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F5D93649-B948-4EFC-B99D-07D3380E7C16}"/>
                </a:ext>
              </a:extLst>
            </p:cNvPr>
            <p:cNvSpPr txBox="1"/>
            <p:nvPr/>
          </p:nvSpPr>
          <p:spPr>
            <a:xfrm>
              <a:off x="11903768" y="4247495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12</a:t>
              </a: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20507B19-46D1-49C6-AB4D-A2900A6CAA2A}"/>
                </a:ext>
              </a:extLst>
            </p:cNvPr>
            <p:cNvSpPr txBox="1"/>
            <p:nvPr/>
          </p:nvSpPr>
          <p:spPr>
            <a:xfrm>
              <a:off x="13271818" y="4545857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532AD659-2E29-448D-8DAF-365F05BCCC20}"/>
                </a:ext>
              </a:extLst>
            </p:cNvPr>
            <p:cNvSpPr txBox="1"/>
            <p:nvPr/>
          </p:nvSpPr>
          <p:spPr>
            <a:xfrm>
              <a:off x="10567697" y="4545857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11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7EDCE0C2-6521-4B84-B833-F3479BEEEE97}"/>
                </a:ext>
              </a:extLst>
            </p:cNvPr>
            <p:cNvSpPr txBox="1"/>
            <p:nvPr/>
          </p:nvSpPr>
          <p:spPr>
            <a:xfrm>
              <a:off x="14124245" y="5442878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C792A002-F5E4-4677-AE7E-F5246300D9C0}"/>
                </a:ext>
              </a:extLst>
            </p:cNvPr>
            <p:cNvSpPr txBox="1"/>
            <p:nvPr/>
          </p:nvSpPr>
          <p:spPr>
            <a:xfrm>
              <a:off x="9935616" y="5442878"/>
              <a:ext cx="579639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7D4F9C62-21CA-418B-8EB2-50E1A411145D}"/>
                </a:ext>
              </a:extLst>
            </p:cNvPr>
            <p:cNvSpPr txBox="1"/>
            <p:nvPr/>
          </p:nvSpPr>
          <p:spPr>
            <a:xfrm>
              <a:off x="14485222" y="6556295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E29CD7A-B445-4AF0-8366-7954E63845C4}"/>
                </a:ext>
              </a:extLst>
            </p:cNvPr>
            <p:cNvSpPr txBox="1"/>
            <p:nvPr/>
          </p:nvSpPr>
          <p:spPr>
            <a:xfrm>
              <a:off x="9543982" y="6556295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9</a:t>
              </a: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E64C215C-7A40-4B2C-91D0-54B5FA4213FC}"/>
                </a:ext>
              </a:extLst>
            </p:cNvPr>
            <p:cNvSpPr txBox="1"/>
            <p:nvPr/>
          </p:nvSpPr>
          <p:spPr>
            <a:xfrm>
              <a:off x="14124245" y="7880794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0D2A8A33-9E5D-4CFD-9A9B-CE62DE91B624}"/>
                </a:ext>
              </a:extLst>
            </p:cNvPr>
            <p:cNvSpPr txBox="1"/>
            <p:nvPr/>
          </p:nvSpPr>
          <p:spPr>
            <a:xfrm>
              <a:off x="9896339" y="7880794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8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DF53AF41-8E66-445B-A1AD-3EB55CAD385D}"/>
                </a:ext>
              </a:extLst>
            </p:cNvPr>
            <p:cNvSpPr txBox="1"/>
            <p:nvPr/>
          </p:nvSpPr>
          <p:spPr>
            <a:xfrm>
              <a:off x="13271818" y="8659776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5</a:t>
              </a: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953BA980-9C95-4867-BD74-C9C7F9F4A2DA}"/>
                </a:ext>
              </a:extLst>
            </p:cNvPr>
            <p:cNvSpPr txBox="1"/>
            <p:nvPr/>
          </p:nvSpPr>
          <p:spPr>
            <a:xfrm>
              <a:off x="10659645" y="8659776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7</a:t>
              </a: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256ABA13-6AFC-4BEC-98E0-DBD48D8D253A}"/>
                </a:ext>
              </a:extLst>
            </p:cNvPr>
            <p:cNvSpPr txBox="1"/>
            <p:nvPr/>
          </p:nvSpPr>
          <p:spPr>
            <a:xfrm>
              <a:off x="11995718" y="9005209"/>
              <a:ext cx="395743" cy="49431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20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6</a:t>
              </a: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3CCE6AB6-8D92-426C-95F2-5CEE0B51C85D}"/>
              </a:ext>
            </a:extLst>
          </p:cNvPr>
          <p:cNvGrpSpPr/>
          <p:nvPr/>
        </p:nvGrpSpPr>
        <p:grpSpPr>
          <a:xfrm>
            <a:off x="-1096181" y="684400"/>
            <a:ext cx="5392916" cy="5395298"/>
            <a:chOff x="8601075" y="3263900"/>
            <a:chExt cx="7185025" cy="7188200"/>
          </a:xfrm>
        </p:grpSpPr>
        <p:sp>
          <p:nvSpPr>
            <p:cNvPr id="248" name="Freeform 46">
              <a:extLst>
                <a:ext uri="{FF2B5EF4-FFF2-40B4-BE49-F238E27FC236}">
                  <a16:creationId xmlns:a16="http://schemas.microsoft.com/office/drawing/2014/main" id="{3EDA433B-0EE1-4AE4-BCFE-07749A298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075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EF4BF6CD-252B-4514-8117-28A8DDF2E030}"/>
                </a:ext>
              </a:extLst>
            </p:cNvPr>
            <p:cNvGrpSpPr/>
            <p:nvPr/>
          </p:nvGrpSpPr>
          <p:grpSpPr>
            <a:xfrm>
              <a:off x="12043418" y="4132263"/>
              <a:ext cx="301926" cy="2754723"/>
              <a:chOff x="12043418" y="4132263"/>
              <a:chExt cx="301926" cy="2754723"/>
            </a:xfrm>
          </p:grpSpPr>
          <p:sp>
            <p:nvSpPr>
              <p:cNvPr id="250" name="Freeform 75">
                <a:extLst>
                  <a:ext uri="{FF2B5EF4-FFF2-40B4-BE49-F238E27FC236}">
                    <a16:creationId xmlns:a16="http://schemas.microsoft.com/office/drawing/2014/main" id="{9DB7DC75-483E-4DE5-81B4-E047C180D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3418" y="4132264"/>
                <a:ext cx="133500" cy="2754722"/>
              </a:xfrm>
              <a:custGeom>
                <a:avLst/>
                <a:gdLst>
                  <a:gd name="T0" fmla="*/ 105 w 105"/>
                  <a:gd name="T1" fmla="*/ 1728 h 1728"/>
                  <a:gd name="T2" fmla="*/ 0 w 105"/>
                  <a:gd name="T3" fmla="*/ 1222 h 1728"/>
                  <a:gd name="T4" fmla="*/ 105 w 105"/>
                  <a:gd name="T5" fmla="*/ 0 h 1728"/>
                  <a:gd name="T6" fmla="*/ 105 w 105"/>
                  <a:gd name="T7" fmla="*/ 1728 h 1728"/>
                  <a:gd name="connsiteX0" fmla="*/ 7345 w 7345"/>
                  <a:gd name="connsiteY0" fmla="*/ 10000 h 10000"/>
                  <a:gd name="connsiteX1" fmla="*/ 0 w 7345"/>
                  <a:gd name="connsiteY1" fmla="*/ 9975 h 10000"/>
                  <a:gd name="connsiteX2" fmla="*/ 7345 w 7345"/>
                  <a:gd name="connsiteY2" fmla="*/ 0 h 10000"/>
                  <a:gd name="connsiteX3" fmla="*/ 7345 w 7345"/>
                  <a:gd name="connsiteY3" fmla="*/ 10000 h 10000"/>
                  <a:gd name="connsiteX0" fmla="*/ 10904 w 10904"/>
                  <a:gd name="connsiteY0" fmla="*/ 10000 h 10042"/>
                  <a:gd name="connsiteX1" fmla="*/ 0 w 10904"/>
                  <a:gd name="connsiteY1" fmla="*/ 10042 h 10042"/>
                  <a:gd name="connsiteX2" fmla="*/ 10904 w 10904"/>
                  <a:gd name="connsiteY2" fmla="*/ 0 h 10042"/>
                  <a:gd name="connsiteX3" fmla="*/ 10904 w 10904"/>
                  <a:gd name="connsiteY3" fmla="*/ 10000 h 1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" h="10042">
                    <a:moveTo>
                      <a:pt x="10904" y="10000"/>
                    </a:moveTo>
                    <a:lnTo>
                      <a:pt x="0" y="10042"/>
                    </a:lnTo>
                    <a:lnTo>
                      <a:pt x="10904" y="0"/>
                    </a:lnTo>
                    <a:lnTo>
                      <a:pt x="10904" y="1000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  <p:sp>
            <p:nvSpPr>
              <p:cNvPr id="251" name="Freeform 76">
                <a:extLst>
                  <a:ext uri="{FF2B5EF4-FFF2-40B4-BE49-F238E27FC236}">
                    <a16:creationId xmlns:a16="http://schemas.microsoft.com/office/drawing/2014/main" id="{66E7324E-DFF5-455B-84D3-EF94D2446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7" y="4132263"/>
                <a:ext cx="168427" cy="2743748"/>
              </a:xfrm>
              <a:custGeom>
                <a:avLst/>
                <a:gdLst>
                  <a:gd name="T0" fmla="*/ 0 w 127"/>
                  <a:gd name="T1" fmla="*/ 1728 h 1728"/>
                  <a:gd name="T2" fmla="*/ 127 w 127"/>
                  <a:gd name="T3" fmla="*/ 1222 h 1728"/>
                  <a:gd name="T4" fmla="*/ 0 w 127"/>
                  <a:gd name="T5" fmla="*/ 0 h 1728"/>
                  <a:gd name="T6" fmla="*/ 0 w 127"/>
                  <a:gd name="T7" fmla="*/ 1728 h 1728"/>
                  <a:gd name="connsiteX0" fmla="*/ 0 w 8354"/>
                  <a:gd name="connsiteY0" fmla="*/ 10000 h 10002"/>
                  <a:gd name="connsiteX1" fmla="*/ 8354 w 8354"/>
                  <a:gd name="connsiteY1" fmla="*/ 10002 h 10002"/>
                  <a:gd name="connsiteX2" fmla="*/ 0 w 8354"/>
                  <a:gd name="connsiteY2" fmla="*/ 0 h 10002"/>
                  <a:gd name="connsiteX3" fmla="*/ 0 w 8354"/>
                  <a:gd name="connsiteY3" fmla="*/ 10000 h 1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4" h="10002">
                    <a:moveTo>
                      <a:pt x="0" y="10000"/>
                    </a:moveTo>
                    <a:lnTo>
                      <a:pt x="8354" y="10002"/>
                    </a:lnTo>
                    <a:lnTo>
                      <a:pt x="0" y="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DB1DC255-A794-4416-A6DC-86943D7C87D0}"/>
              </a:ext>
            </a:extLst>
          </p:cNvPr>
          <p:cNvGrpSpPr/>
          <p:nvPr/>
        </p:nvGrpSpPr>
        <p:grpSpPr>
          <a:xfrm rot="17771315">
            <a:off x="-1095586" y="684400"/>
            <a:ext cx="5392916" cy="5395298"/>
            <a:chOff x="8601868" y="3263900"/>
            <a:chExt cx="7185025" cy="7188200"/>
          </a:xfrm>
        </p:grpSpPr>
        <p:sp>
          <p:nvSpPr>
            <p:cNvPr id="253" name="Freeform 46">
              <a:extLst>
                <a:ext uri="{FF2B5EF4-FFF2-40B4-BE49-F238E27FC236}">
                  <a16:creationId xmlns:a16="http://schemas.microsoft.com/office/drawing/2014/main" id="{38E11B00-50A6-4655-BE84-2DC31DB65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868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700"/>
            </a:p>
          </p:txBody>
        </p: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B0C6A3DC-B733-4893-94E9-BE4A38402CE1}"/>
                </a:ext>
              </a:extLst>
            </p:cNvPr>
            <p:cNvGrpSpPr/>
            <p:nvPr/>
          </p:nvGrpSpPr>
          <p:grpSpPr>
            <a:xfrm>
              <a:off x="12130562" y="6737266"/>
              <a:ext cx="1517969" cy="973221"/>
              <a:chOff x="12130562" y="6737266"/>
              <a:chExt cx="1517969" cy="973221"/>
            </a:xfrm>
          </p:grpSpPr>
          <p:sp>
            <p:nvSpPr>
              <p:cNvPr id="255" name="Freeform 77">
                <a:extLst>
                  <a:ext uri="{FF2B5EF4-FFF2-40B4-BE49-F238E27FC236}">
                    <a16:creationId xmlns:a16="http://schemas.microsoft.com/office/drawing/2014/main" id="{B2A198F0-36B6-4E56-8E00-883BB33F9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0562" y="6875463"/>
                <a:ext cx="1517969" cy="835024"/>
              </a:xfrm>
              <a:custGeom>
                <a:avLst/>
                <a:gdLst>
                  <a:gd name="T0" fmla="*/ 0 w 927"/>
                  <a:gd name="T1" fmla="*/ 0 h 526"/>
                  <a:gd name="T2" fmla="*/ 295 w 927"/>
                  <a:gd name="T3" fmla="*/ 273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315 w 10315"/>
                  <a:gd name="connsiteY0" fmla="*/ 0 h 10000"/>
                  <a:gd name="connsiteX1" fmla="*/ 0 w 10315"/>
                  <a:gd name="connsiteY1" fmla="*/ 1556 h 10000"/>
                  <a:gd name="connsiteX2" fmla="*/ 10315 w 10315"/>
                  <a:gd name="connsiteY2" fmla="*/ 10000 h 10000"/>
                  <a:gd name="connsiteX3" fmla="*/ 315 w 10315"/>
                  <a:gd name="connsiteY3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15" h="10000">
                    <a:moveTo>
                      <a:pt x="315" y="0"/>
                    </a:moveTo>
                    <a:lnTo>
                      <a:pt x="0" y="1556"/>
                    </a:lnTo>
                    <a:lnTo>
                      <a:pt x="10315" y="10000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  <p:sp>
            <p:nvSpPr>
              <p:cNvPr id="256" name="Freeform 78">
                <a:extLst>
                  <a:ext uri="{FF2B5EF4-FFF2-40B4-BE49-F238E27FC236}">
                    <a16:creationId xmlns:a16="http://schemas.microsoft.com/office/drawing/2014/main" id="{8A5647C0-671F-476D-9E90-E725C1537A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8" y="6737266"/>
                <a:ext cx="1471613" cy="973220"/>
              </a:xfrm>
              <a:custGeom>
                <a:avLst/>
                <a:gdLst>
                  <a:gd name="T0" fmla="*/ 0 w 927"/>
                  <a:gd name="T1" fmla="*/ 0 h 526"/>
                  <a:gd name="T2" fmla="*/ 400 w 927"/>
                  <a:gd name="T3" fmla="*/ 84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0 w 10000"/>
                  <a:gd name="connsiteY0" fmla="*/ 1655 h 11655"/>
                  <a:gd name="connsiteX1" fmla="*/ 780 w 10000"/>
                  <a:gd name="connsiteY1" fmla="*/ 0 h 11655"/>
                  <a:gd name="connsiteX2" fmla="*/ 10000 w 10000"/>
                  <a:gd name="connsiteY2" fmla="*/ 11655 h 11655"/>
                  <a:gd name="connsiteX3" fmla="*/ 0 w 10000"/>
                  <a:gd name="connsiteY3" fmla="*/ 1655 h 11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11655">
                    <a:moveTo>
                      <a:pt x="0" y="1655"/>
                    </a:moveTo>
                    <a:lnTo>
                      <a:pt x="780" y="0"/>
                    </a:lnTo>
                    <a:lnTo>
                      <a:pt x="10000" y="11655"/>
                    </a:lnTo>
                    <a:lnTo>
                      <a:pt x="0" y="165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/>
              </a:p>
            </p:txBody>
          </p:sp>
        </p:grpSp>
      </p:grpSp>
      <p:sp>
        <p:nvSpPr>
          <p:cNvPr id="257" name="Oval 256">
            <a:extLst>
              <a:ext uri="{FF2B5EF4-FFF2-40B4-BE49-F238E27FC236}">
                <a16:creationId xmlns:a16="http://schemas.microsoft.com/office/drawing/2014/main" id="{C773FFE3-BC04-4F86-8F8A-7380668A4A7F}"/>
              </a:ext>
            </a:extLst>
          </p:cNvPr>
          <p:cNvSpPr/>
          <p:nvPr/>
        </p:nvSpPr>
        <p:spPr>
          <a:xfrm>
            <a:off x="1396507" y="3174187"/>
            <a:ext cx="405600" cy="405600"/>
          </a:xfrm>
          <a:prstGeom prst="ellipse">
            <a:avLst/>
          </a:prstGeom>
          <a:solidFill>
            <a:schemeClr val="bg2"/>
          </a:solidFill>
          <a:ln w="88900">
            <a:solidFill>
              <a:schemeClr val="accent6">
                <a:lumMod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  <a:latin typeface="dt-business-03" panose="02000509000000000000" pitchFamily="49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C7601C02-1920-47E0-BF0C-5FA9A6E2D3B3}"/>
              </a:ext>
            </a:extLst>
          </p:cNvPr>
          <p:cNvSpPr txBox="1"/>
          <p:nvPr/>
        </p:nvSpPr>
        <p:spPr>
          <a:xfrm>
            <a:off x="5298440" y="1853383"/>
            <a:ext cx="6480000" cy="4031873"/>
          </a:xfrm>
          <a:prstGeom prst="rect">
            <a:avLst/>
          </a:prstGeom>
          <a:solidFill>
            <a:srgbClr val="D9D9D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>
                <a:solidFill>
                  <a:srgbClr val="555555"/>
                </a:solidFill>
              </a:rPr>
              <a:t>FOR EACH job OF </a:t>
            </a:r>
            <a:r>
              <a:rPr lang="en-US" sz="1600" b="1" err="1">
                <a:solidFill>
                  <a:srgbClr val="555555"/>
                </a:solidFill>
              </a:rPr>
              <a:t>allJobs</a:t>
            </a:r>
            <a:endParaRPr lang="en-US" sz="1600" b="1">
              <a:solidFill>
                <a:srgbClr val="555555"/>
              </a:solidFill>
            </a:endParaRPr>
          </a:p>
          <a:p>
            <a:r>
              <a:rPr lang="en-US" sz="1600" b="1">
                <a:solidFill>
                  <a:srgbClr val="555555"/>
                </a:solidFill>
              </a:rPr>
              <a:t>    </a:t>
            </a:r>
            <a:r>
              <a:rPr lang="en-US" sz="1600" b="1" err="1">
                <a:solidFill>
                  <a:srgbClr val="555555"/>
                </a:solidFill>
              </a:rPr>
              <a:t>überschneideneZeit</a:t>
            </a:r>
            <a:r>
              <a:rPr lang="en-US" sz="1600" b="1">
                <a:solidFill>
                  <a:srgbClr val="555555"/>
                </a:solidFill>
              </a:rPr>
              <a:t> = 0</a:t>
            </a:r>
          </a:p>
          <a:p>
            <a:r>
              <a:rPr lang="en-US" sz="1600" b="1">
                <a:solidFill>
                  <a:srgbClr val="555555"/>
                </a:solidFill>
              </a:rPr>
              <a:t>    FOR EACH </a:t>
            </a:r>
            <a:r>
              <a:rPr lang="en-US" sz="1600" b="1" err="1">
                <a:solidFill>
                  <a:srgbClr val="555555"/>
                </a:solidFill>
              </a:rPr>
              <a:t>studentTimeslot</a:t>
            </a:r>
            <a:r>
              <a:rPr lang="en-US" sz="1600" b="1">
                <a:solidFill>
                  <a:srgbClr val="555555"/>
                </a:solidFill>
              </a:rPr>
              <a:t> OF </a:t>
            </a:r>
            <a:r>
              <a:rPr lang="en-US" sz="1600" b="1" err="1">
                <a:solidFill>
                  <a:srgbClr val="555555"/>
                </a:solidFill>
              </a:rPr>
              <a:t>Student.Timeslots</a:t>
            </a:r>
            <a:r>
              <a:rPr lang="en-US" sz="1600" b="1">
                <a:solidFill>
                  <a:srgbClr val="555555"/>
                </a:solidFill>
              </a:rPr>
              <a:t>        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IF </a:t>
            </a:r>
            <a:r>
              <a:rPr lang="en-US" sz="1600" b="1" err="1">
                <a:solidFill>
                  <a:srgbClr val="555555"/>
                </a:solidFill>
              </a:rPr>
              <a:t>Student.Wochenstunden</a:t>
            </a:r>
            <a:r>
              <a:rPr lang="en-US" sz="1600" b="1">
                <a:solidFill>
                  <a:srgbClr val="555555"/>
                </a:solidFill>
              </a:rPr>
              <a:t> &gt;= </a:t>
            </a:r>
            <a:r>
              <a:rPr lang="en-US" sz="1600" b="1" err="1">
                <a:solidFill>
                  <a:srgbClr val="555555"/>
                </a:solidFill>
              </a:rPr>
              <a:t>Job.Wochenstunden</a:t>
            </a:r>
            <a:r>
              <a:rPr lang="en-US" sz="1600" b="1">
                <a:solidFill>
                  <a:srgbClr val="555555"/>
                </a:solidFill>
              </a:rPr>
              <a:t> THEN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FOR EACH </a:t>
            </a:r>
            <a:r>
              <a:rPr lang="en-US" sz="1600" b="1" err="1">
                <a:solidFill>
                  <a:srgbClr val="555555"/>
                </a:solidFill>
              </a:rPr>
              <a:t>jobTimeslot</a:t>
            </a:r>
            <a:r>
              <a:rPr lang="en-US" sz="1600" b="1">
                <a:solidFill>
                  <a:srgbClr val="555555"/>
                </a:solidFill>
              </a:rPr>
              <a:t> OF </a:t>
            </a:r>
            <a:r>
              <a:rPr lang="en-US" sz="1600" b="1" err="1">
                <a:solidFill>
                  <a:srgbClr val="555555"/>
                </a:solidFill>
              </a:rPr>
              <a:t>Job.Timeslots</a:t>
            </a:r>
            <a:r>
              <a:rPr lang="en-US" sz="1600" b="1">
                <a:solidFill>
                  <a:srgbClr val="555555"/>
                </a:solidFill>
              </a:rPr>
              <a:t> 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    IF </a:t>
            </a:r>
            <a:r>
              <a:rPr lang="en-US" sz="1600" b="1" err="1">
                <a:solidFill>
                  <a:srgbClr val="555555"/>
                </a:solidFill>
              </a:rPr>
              <a:t>jobTimeslot.Tag</a:t>
            </a:r>
            <a:r>
              <a:rPr lang="en-US" sz="1600" b="1">
                <a:solidFill>
                  <a:srgbClr val="555555"/>
                </a:solidFill>
              </a:rPr>
              <a:t> === </a:t>
            </a:r>
            <a:r>
              <a:rPr lang="en-US" sz="1600" b="1" err="1">
                <a:solidFill>
                  <a:srgbClr val="555555"/>
                </a:solidFill>
              </a:rPr>
              <a:t>studentTimeslot.Tag</a:t>
            </a:r>
            <a:r>
              <a:rPr lang="en-US" sz="1600" b="1">
                <a:solidFill>
                  <a:srgbClr val="555555"/>
                </a:solidFill>
              </a:rPr>
              <a:t> AND 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        </a:t>
            </a:r>
            <a:r>
              <a:rPr lang="en-US" sz="1600" b="1" err="1">
                <a:solidFill>
                  <a:srgbClr val="555555"/>
                </a:solidFill>
              </a:rPr>
              <a:t>jobTimeslot.Startzeit</a:t>
            </a:r>
            <a:r>
              <a:rPr lang="en-US" sz="1600" b="1">
                <a:solidFill>
                  <a:srgbClr val="555555"/>
                </a:solidFill>
              </a:rPr>
              <a:t> &lt; </a:t>
            </a:r>
            <a:r>
              <a:rPr lang="en-US" sz="1600" b="1" err="1">
                <a:solidFill>
                  <a:srgbClr val="555555"/>
                </a:solidFill>
              </a:rPr>
              <a:t>studentTimeslot.Endzeit</a:t>
            </a:r>
            <a:r>
              <a:rPr lang="en-US" sz="1600" b="1">
                <a:solidFill>
                  <a:srgbClr val="555555"/>
                </a:solidFill>
              </a:rPr>
              <a:t> THEN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        </a:t>
            </a:r>
            <a:r>
              <a:rPr lang="en-US" sz="1600" b="1" err="1">
                <a:solidFill>
                  <a:srgbClr val="555555"/>
                </a:solidFill>
              </a:rPr>
              <a:t>überschneideneZeit</a:t>
            </a:r>
            <a:r>
              <a:rPr lang="en-US" sz="1600" b="1">
                <a:solidFill>
                  <a:srgbClr val="555555"/>
                </a:solidFill>
              </a:rPr>
              <a:t> += </a:t>
            </a:r>
            <a:r>
              <a:rPr lang="en-US" sz="1600" b="1" err="1">
                <a:solidFill>
                  <a:srgbClr val="555555"/>
                </a:solidFill>
              </a:rPr>
              <a:t>Differenz</a:t>
            </a:r>
            <a:r>
              <a:rPr lang="en-US" sz="1600" b="1">
                <a:solidFill>
                  <a:srgbClr val="555555"/>
                </a:solidFill>
              </a:rPr>
              <a:t>(</a:t>
            </a:r>
            <a:r>
              <a:rPr lang="en-US" sz="1600" b="1" err="1">
                <a:solidFill>
                  <a:srgbClr val="555555"/>
                </a:solidFill>
              </a:rPr>
              <a:t>jobTimeslot</a:t>
            </a:r>
            <a:r>
              <a:rPr lang="en-US" sz="1600" b="1">
                <a:solidFill>
                  <a:srgbClr val="555555"/>
                </a:solidFill>
              </a:rPr>
              <a:t>, </a:t>
            </a:r>
            <a:r>
              <a:rPr lang="en-US" sz="1600" b="1" err="1">
                <a:solidFill>
                  <a:srgbClr val="555555"/>
                </a:solidFill>
              </a:rPr>
              <a:t>studentTimeslot</a:t>
            </a:r>
            <a:r>
              <a:rPr lang="en-US" sz="1600" b="1">
                <a:solidFill>
                  <a:srgbClr val="555555"/>
                </a:solidFill>
              </a:rPr>
              <a:t>)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    END IF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    END FOR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END IF        </a:t>
            </a:r>
          </a:p>
          <a:p>
            <a:r>
              <a:rPr lang="en-US" sz="1600" b="1">
                <a:solidFill>
                  <a:srgbClr val="555555"/>
                </a:solidFill>
              </a:rPr>
              <a:t>    END FOR</a:t>
            </a:r>
          </a:p>
          <a:p>
            <a:r>
              <a:rPr lang="en-US" sz="1600" b="1">
                <a:solidFill>
                  <a:srgbClr val="555555"/>
                </a:solidFill>
              </a:rPr>
              <a:t>    IF </a:t>
            </a:r>
            <a:r>
              <a:rPr lang="en-US" sz="1600" b="1" err="1">
                <a:solidFill>
                  <a:srgbClr val="555555"/>
                </a:solidFill>
              </a:rPr>
              <a:t>überschneideneZeit</a:t>
            </a:r>
            <a:r>
              <a:rPr lang="en-US" sz="1600" b="1">
                <a:solidFill>
                  <a:srgbClr val="555555"/>
                </a:solidFill>
              </a:rPr>
              <a:t> &gt;= </a:t>
            </a:r>
            <a:r>
              <a:rPr lang="en-US" sz="1600" b="1" err="1">
                <a:solidFill>
                  <a:srgbClr val="555555"/>
                </a:solidFill>
              </a:rPr>
              <a:t>job.Wochenstunden</a:t>
            </a:r>
            <a:r>
              <a:rPr lang="en-US" sz="1600" b="1">
                <a:solidFill>
                  <a:srgbClr val="555555"/>
                </a:solidFill>
              </a:rPr>
              <a:t> THEN</a:t>
            </a:r>
          </a:p>
          <a:p>
            <a:r>
              <a:rPr lang="en-US" sz="1600" b="1">
                <a:solidFill>
                  <a:srgbClr val="555555"/>
                </a:solidFill>
              </a:rPr>
              <a:t>        </a:t>
            </a:r>
            <a:r>
              <a:rPr lang="en-US" sz="1600" b="1" err="1">
                <a:solidFill>
                  <a:srgbClr val="555555"/>
                </a:solidFill>
              </a:rPr>
              <a:t>output.push</a:t>
            </a:r>
            <a:r>
              <a:rPr lang="en-US" sz="1600" b="1">
                <a:solidFill>
                  <a:srgbClr val="555555"/>
                </a:solidFill>
              </a:rPr>
              <a:t>(job)</a:t>
            </a:r>
          </a:p>
          <a:p>
            <a:r>
              <a:rPr lang="en-US" sz="1600" b="1">
                <a:solidFill>
                  <a:srgbClr val="555555"/>
                </a:solidFill>
              </a:rPr>
              <a:t>    END IF</a:t>
            </a:r>
          </a:p>
          <a:p>
            <a:r>
              <a:rPr lang="en-US" sz="1600" b="1">
                <a:solidFill>
                  <a:srgbClr val="555555"/>
                </a:solidFill>
              </a:rPr>
              <a:t>END FOR</a:t>
            </a:r>
          </a:p>
        </p:txBody>
      </p:sp>
      <p:sp>
        <p:nvSpPr>
          <p:cNvPr id="57" name="Google Shape;348;p59">
            <a:extLst>
              <a:ext uri="{FF2B5EF4-FFF2-40B4-BE49-F238E27FC236}">
                <a16:creationId xmlns:a16="http://schemas.microsoft.com/office/drawing/2014/main" id="{4328175C-EC69-42D8-BD79-7932FD10B915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8" name="Google Shape;348;p59">
            <a:extLst>
              <a:ext uri="{FF2B5EF4-FFF2-40B4-BE49-F238E27FC236}">
                <a16:creationId xmlns:a16="http://schemas.microsoft.com/office/drawing/2014/main" id="{8C3A286B-A1AA-43CE-9B2C-4ACB27500E2D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15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567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10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12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10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2" grpId="0" animBg="1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5">
            <a:extLst>
              <a:ext uri="{FF2B5EF4-FFF2-40B4-BE49-F238E27FC236}">
                <a16:creationId xmlns:a16="http://schemas.microsoft.com/office/drawing/2014/main" id="{52826B16-9EDC-4BB7-BAA7-32793483FC94}"/>
              </a:ext>
            </a:extLst>
          </p:cNvPr>
          <p:cNvSpPr>
            <a:spLocks/>
          </p:cNvSpPr>
          <p:nvPr/>
        </p:nvSpPr>
        <p:spPr bwMode="auto">
          <a:xfrm>
            <a:off x="3562681" y="3888889"/>
            <a:ext cx="4976958" cy="1192057"/>
          </a:xfrm>
          <a:custGeom>
            <a:avLst/>
            <a:gdLst>
              <a:gd name="T0" fmla="*/ 3597 w 3607"/>
              <a:gd name="T1" fmla="*/ 862 h 862"/>
              <a:gd name="T2" fmla="*/ 3296 w 3607"/>
              <a:gd name="T3" fmla="*/ 684 h 862"/>
              <a:gd name="T4" fmla="*/ 3194 w 3607"/>
              <a:gd name="T5" fmla="*/ 684 h 862"/>
              <a:gd name="T6" fmla="*/ 3093 w 3607"/>
              <a:gd name="T7" fmla="*/ 745 h 862"/>
              <a:gd name="T8" fmla="*/ 2883 w 3607"/>
              <a:gd name="T9" fmla="*/ 748 h 862"/>
              <a:gd name="T10" fmla="*/ 1750 w 3607"/>
              <a:gd name="T11" fmla="*/ 95 h 862"/>
              <a:gd name="T12" fmla="*/ 1405 w 3607"/>
              <a:gd name="T13" fmla="*/ 40 h 862"/>
              <a:gd name="T14" fmla="*/ 1248 w 3607"/>
              <a:gd name="T15" fmla="*/ 95 h 862"/>
              <a:gd name="T16" fmla="*/ 10 w 3607"/>
              <a:gd name="T17" fmla="*/ 809 h 862"/>
              <a:gd name="T18" fmla="*/ 0 w 3607"/>
              <a:gd name="T19" fmla="*/ 791 h 862"/>
              <a:gd name="T20" fmla="*/ 1238 w 3607"/>
              <a:gd name="T21" fmla="*/ 78 h 862"/>
              <a:gd name="T22" fmla="*/ 1401 w 3607"/>
              <a:gd name="T23" fmla="*/ 21 h 862"/>
              <a:gd name="T24" fmla="*/ 1760 w 3607"/>
              <a:gd name="T25" fmla="*/ 78 h 862"/>
              <a:gd name="T26" fmla="*/ 2893 w 3607"/>
              <a:gd name="T27" fmla="*/ 731 h 862"/>
              <a:gd name="T28" fmla="*/ 3083 w 3607"/>
              <a:gd name="T29" fmla="*/ 728 h 862"/>
              <a:gd name="T30" fmla="*/ 3183 w 3607"/>
              <a:gd name="T31" fmla="*/ 667 h 862"/>
              <a:gd name="T32" fmla="*/ 3306 w 3607"/>
              <a:gd name="T33" fmla="*/ 667 h 862"/>
              <a:gd name="T34" fmla="*/ 3607 w 3607"/>
              <a:gd name="T35" fmla="*/ 844 h 862"/>
              <a:gd name="T36" fmla="*/ 3597 w 3607"/>
              <a:gd name="T37" fmla="*/ 862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7" h="862">
                <a:moveTo>
                  <a:pt x="3597" y="862"/>
                </a:moveTo>
                <a:cubicBezTo>
                  <a:pt x="3594" y="860"/>
                  <a:pt x="3354" y="718"/>
                  <a:pt x="3296" y="684"/>
                </a:cubicBezTo>
                <a:cubicBezTo>
                  <a:pt x="3244" y="653"/>
                  <a:pt x="3196" y="683"/>
                  <a:pt x="3194" y="684"/>
                </a:cubicBezTo>
                <a:cubicBezTo>
                  <a:pt x="3093" y="745"/>
                  <a:pt x="3093" y="745"/>
                  <a:pt x="3093" y="745"/>
                </a:cubicBezTo>
                <a:cubicBezTo>
                  <a:pt x="2989" y="808"/>
                  <a:pt x="2887" y="750"/>
                  <a:pt x="2883" y="748"/>
                </a:cubicBezTo>
                <a:cubicBezTo>
                  <a:pt x="2874" y="743"/>
                  <a:pt x="2004" y="241"/>
                  <a:pt x="1750" y="95"/>
                </a:cubicBezTo>
                <a:cubicBezTo>
                  <a:pt x="1620" y="20"/>
                  <a:pt x="1490" y="24"/>
                  <a:pt x="1405" y="40"/>
                </a:cubicBezTo>
                <a:cubicBezTo>
                  <a:pt x="1312" y="58"/>
                  <a:pt x="1249" y="94"/>
                  <a:pt x="1248" y="95"/>
                </a:cubicBezTo>
                <a:cubicBezTo>
                  <a:pt x="10" y="809"/>
                  <a:pt x="10" y="809"/>
                  <a:pt x="10" y="809"/>
                </a:cubicBezTo>
                <a:cubicBezTo>
                  <a:pt x="0" y="791"/>
                  <a:pt x="0" y="791"/>
                  <a:pt x="0" y="791"/>
                </a:cubicBezTo>
                <a:cubicBezTo>
                  <a:pt x="1238" y="78"/>
                  <a:pt x="1238" y="78"/>
                  <a:pt x="1238" y="78"/>
                </a:cubicBezTo>
                <a:cubicBezTo>
                  <a:pt x="1241" y="76"/>
                  <a:pt x="1304" y="40"/>
                  <a:pt x="1401" y="21"/>
                </a:cubicBezTo>
                <a:cubicBezTo>
                  <a:pt x="1489" y="4"/>
                  <a:pt x="1624" y="0"/>
                  <a:pt x="1760" y="78"/>
                </a:cubicBezTo>
                <a:cubicBezTo>
                  <a:pt x="2014" y="223"/>
                  <a:pt x="2884" y="725"/>
                  <a:pt x="2893" y="731"/>
                </a:cubicBezTo>
                <a:cubicBezTo>
                  <a:pt x="2894" y="731"/>
                  <a:pt x="2989" y="785"/>
                  <a:pt x="3083" y="728"/>
                </a:cubicBezTo>
                <a:cubicBezTo>
                  <a:pt x="3183" y="667"/>
                  <a:pt x="3183" y="667"/>
                  <a:pt x="3183" y="667"/>
                </a:cubicBezTo>
                <a:cubicBezTo>
                  <a:pt x="3186" y="666"/>
                  <a:pt x="3243" y="630"/>
                  <a:pt x="3306" y="667"/>
                </a:cubicBezTo>
                <a:cubicBezTo>
                  <a:pt x="3364" y="701"/>
                  <a:pt x="3604" y="843"/>
                  <a:pt x="3607" y="844"/>
                </a:cubicBezTo>
                <a:lnTo>
                  <a:pt x="3597" y="862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193" name="Freeform 161">
            <a:extLst>
              <a:ext uri="{FF2B5EF4-FFF2-40B4-BE49-F238E27FC236}">
                <a16:creationId xmlns:a16="http://schemas.microsoft.com/office/drawing/2014/main" id="{2E9271EB-C71F-4657-83E4-9D1F8B5E1276}"/>
              </a:ext>
            </a:extLst>
          </p:cNvPr>
          <p:cNvSpPr>
            <a:spLocks/>
          </p:cNvSpPr>
          <p:nvPr/>
        </p:nvSpPr>
        <p:spPr bwMode="auto">
          <a:xfrm>
            <a:off x="4692834" y="4829069"/>
            <a:ext cx="4342041" cy="1373009"/>
          </a:xfrm>
          <a:custGeom>
            <a:avLst/>
            <a:gdLst>
              <a:gd name="T0" fmla="*/ 1758 w 3147"/>
              <a:gd name="T1" fmla="*/ 993 h 993"/>
              <a:gd name="T2" fmla="*/ 1665 w 3147"/>
              <a:gd name="T3" fmla="*/ 971 h 993"/>
              <a:gd name="T4" fmla="*/ 0 w 3147"/>
              <a:gd name="T5" fmla="*/ 11 h 993"/>
              <a:gd name="T6" fmla="*/ 18 w 3147"/>
              <a:gd name="T7" fmla="*/ 0 h 993"/>
              <a:gd name="T8" fmla="*/ 1675 w 3147"/>
              <a:gd name="T9" fmla="*/ 954 h 993"/>
              <a:gd name="T10" fmla="*/ 1841 w 3147"/>
              <a:gd name="T11" fmla="*/ 953 h 993"/>
              <a:gd name="T12" fmla="*/ 2229 w 3147"/>
              <a:gd name="T13" fmla="*/ 729 h 993"/>
              <a:gd name="T14" fmla="*/ 2416 w 3147"/>
              <a:gd name="T15" fmla="*/ 729 h 993"/>
              <a:gd name="T16" fmla="*/ 2547 w 3147"/>
              <a:gd name="T17" fmla="*/ 805 h 993"/>
              <a:gd name="T18" fmla="*/ 2714 w 3147"/>
              <a:gd name="T19" fmla="*/ 805 h 993"/>
              <a:gd name="T20" fmla="*/ 3137 w 3147"/>
              <a:gd name="T21" fmla="*/ 558 h 993"/>
              <a:gd name="T22" fmla="*/ 3147 w 3147"/>
              <a:gd name="T23" fmla="*/ 576 h 993"/>
              <a:gd name="T24" fmla="*/ 2724 w 3147"/>
              <a:gd name="T25" fmla="*/ 822 h 993"/>
              <a:gd name="T26" fmla="*/ 2537 w 3147"/>
              <a:gd name="T27" fmla="*/ 823 h 993"/>
              <a:gd name="T28" fmla="*/ 2406 w 3147"/>
              <a:gd name="T29" fmla="*/ 747 h 993"/>
              <a:gd name="T30" fmla="*/ 2239 w 3147"/>
              <a:gd name="T31" fmla="*/ 747 h 993"/>
              <a:gd name="T32" fmla="*/ 1851 w 3147"/>
              <a:gd name="T33" fmla="*/ 971 h 993"/>
              <a:gd name="T34" fmla="*/ 1758 w 3147"/>
              <a:gd name="T35" fmla="*/ 993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47" h="993">
                <a:moveTo>
                  <a:pt x="1758" y="993"/>
                </a:moveTo>
                <a:cubicBezTo>
                  <a:pt x="1724" y="993"/>
                  <a:pt x="1690" y="986"/>
                  <a:pt x="1665" y="971"/>
                </a:cubicBezTo>
                <a:cubicBezTo>
                  <a:pt x="0" y="11"/>
                  <a:pt x="0" y="11"/>
                  <a:pt x="0" y="11"/>
                </a:cubicBezTo>
                <a:cubicBezTo>
                  <a:pt x="18" y="0"/>
                  <a:pt x="18" y="0"/>
                  <a:pt x="18" y="0"/>
                </a:cubicBezTo>
                <a:cubicBezTo>
                  <a:pt x="1675" y="954"/>
                  <a:pt x="1675" y="954"/>
                  <a:pt x="1675" y="954"/>
                </a:cubicBezTo>
                <a:cubicBezTo>
                  <a:pt x="1720" y="980"/>
                  <a:pt x="1796" y="980"/>
                  <a:pt x="1841" y="953"/>
                </a:cubicBezTo>
                <a:cubicBezTo>
                  <a:pt x="2229" y="729"/>
                  <a:pt x="2229" y="729"/>
                  <a:pt x="2229" y="729"/>
                </a:cubicBezTo>
                <a:cubicBezTo>
                  <a:pt x="2281" y="700"/>
                  <a:pt x="2365" y="700"/>
                  <a:pt x="2416" y="729"/>
                </a:cubicBezTo>
                <a:cubicBezTo>
                  <a:pt x="2547" y="805"/>
                  <a:pt x="2547" y="805"/>
                  <a:pt x="2547" y="805"/>
                </a:cubicBezTo>
                <a:cubicBezTo>
                  <a:pt x="2593" y="831"/>
                  <a:pt x="2669" y="831"/>
                  <a:pt x="2714" y="805"/>
                </a:cubicBezTo>
                <a:cubicBezTo>
                  <a:pt x="3137" y="558"/>
                  <a:pt x="3137" y="558"/>
                  <a:pt x="3137" y="558"/>
                </a:cubicBezTo>
                <a:cubicBezTo>
                  <a:pt x="3147" y="576"/>
                  <a:pt x="3147" y="576"/>
                  <a:pt x="3147" y="576"/>
                </a:cubicBezTo>
                <a:cubicBezTo>
                  <a:pt x="2724" y="822"/>
                  <a:pt x="2724" y="822"/>
                  <a:pt x="2724" y="822"/>
                </a:cubicBezTo>
                <a:cubicBezTo>
                  <a:pt x="2673" y="852"/>
                  <a:pt x="2589" y="852"/>
                  <a:pt x="2537" y="823"/>
                </a:cubicBezTo>
                <a:cubicBezTo>
                  <a:pt x="2406" y="747"/>
                  <a:pt x="2406" y="747"/>
                  <a:pt x="2406" y="747"/>
                </a:cubicBezTo>
                <a:cubicBezTo>
                  <a:pt x="2361" y="721"/>
                  <a:pt x="2285" y="721"/>
                  <a:pt x="2239" y="747"/>
                </a:cubicBezTo>
                <a:cubicBezTo>
                  <a:pt x="1851" y="971"/>
                  <a:pt x="1851" y="971"/>
                  <a:pt x="1851" y="971"/>
                </a:cubicBezTo>
                <a:cubicBezTo>
                  <a:pt x="1826" y="986"/>
                  <a:pt x="1792" y="993"/>
                  <a:pt x="1758" y="993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B5355610-1719-43BF-A403-D74B77450CC5}"/>
              </a:ext>
            </a:extLst>
          </p:cNvPr>
          <p:cNvSpPr/>
          <p:nvPr/>
        </p:nvSpPr>
        <p:spPr>
          <a:xfrm>
            <a:off x="3510873" y="4857704"/>
            <a:ext cx="195237" cy="1952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3FE84C94-220B-4833-B55D-943D710842FA}"/>
              </a:ext>
            </a:extLst>
          </p:cNvPr>
          <p:cNvSpPr/>
          <p:nvPr/>
        </p:nvSpPr>
        <p:spPr>
          <a:xfrm>
            <a:off x="3487057" y="4867851"/>
            <a:ext cx="195237" cy="19523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73AC6DDC-9CA8-42CD-84E5-6AE8610D2C69}"/>
              </a:ext>
            </a:extLst>
          </p:cNvPr>
          <p:cNvGrpSpPr/>
          <p:nvPr/>
        </p:nvGrpSpPr>
        <p:grpSpPr>
          <a:xfrm>
            <a:off x="3719029" y="4244442"/>
            <a:ext cx="1149200" cy="685711"/>
            <a:chOff x="7439025" y="5649913"/>
            <a:chExt cx="2298700" cy="1371600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2F2DB4B-F001-4BE9-A943-224D59C3A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88013"/>
              <a:ext cx="2298700" cy="1333500"/>
            </a:xfrm>
            <a:custGeom>
              <a:avLst/>
              <a:gdLst>
                <a:gd name="T0" fmla="*/ 800 w 833"/>
                <a:gd name="T1" fmla="*/ 357 h 482"/>
                <a:gd name="T2" fmla="*/ 600 w 833"/>
                <a:gd name="T3" fmla="*/ 469 h 482"/>
                <a:gd name="T4" fmla="*/ 516 w 833"/>
                <a:gd name="T5" fmla="*/ 469 h 482"/>
                <a:gd name="T6" fmla="*/ 31 w 833"/>
                <a:gd name="T7" fmla="*/ 189 h 482"/>
                <a:gd name="T8" fmla="*/ 29 w 833"/>
                <a:gd name="T9" fmla="*/ 127 h 482"/>
                <a:gd name="T10" fmla="*/ 224 w 833"/>
                <a:gd name="T11" fmla="*/ 14 h 482"/>
                <a:gd name="T12" fmla="*/ 307 w 833"/>
                <a:gd name="T13" fmla="*/ 18 h 482"/>
                <a:gd name="T14" fmla="*/ 798 w 833"/>
                <a:gd name="T15" fmla="*/ 296 h 482"/>
                <a:gd name="T16" fmla="*/ 800 w 833"/>
                <a:gd name="T17" fmla="*/ 357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7"/>
                  </a:moveTo>
                  <a:cubicBezTo>
                    <a:pt x="600" y="469"/>
                    <a:pt x="600" y="469"/>
                    <a:pt x="600" y="469"/>
                  </a:cubicBezTo>
                  <a:cubicBezTo>
                    <a:pt x="577" y="482"/>
                    <a:pt x="539" y="482"/>
                    <a:pt x="516" y="46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2" y="173"/>
                    <a:pt x="0" y="144"/>
                    <a:pt x="29" y="127"/>
                  </a:cubicBezTo>
                  <a:cubicBezTo>
                    <a:pt x="224" y="14"/>
                    <a:pt x="224" y="14"/>
                    <a:pt x="224" y="14"/>
                  </a:cubicBezTo>
                  <a:cubicBezTo>
                    <a:pt x="247" y="0"/>
                    <a:pt x="284" y="4"/>
                    <a:pt x="307" y="18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3"/>
                    <a:pt x="833" y="336"/>
                    <a:pt x="800" y="357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BD0FB84C-E65E-49F0-B8E4-6976F6CDE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54675"/>
              <a:ext cx="2298700" cy="1333500"/>
            </a:xfrm>
            <a:custGeom>
              <a:avLst/>
              <a:gdLst>
                <a:gd name="T0" fmla="*/ 800 w 833"/>
                <a:gd name="T1" fmla="*/ 356 h 482"/>
                <a:gd name="T2" fmla="*/ 600 w 833"/>
                <a:gd name="T3" fmla="*/ 468 h 482"/>
                <a:gd name="T4" fmla="*/ 516 w 833"/>
                <a:gd name="T5" fmla="*/ 468 h 482"/>
                <a:gd name="T6" fmla="*/ 31 w 833"/>
                <a:gd name="T7" fmla="*/ 188 h 482"/>
                <a:gd name="T8" fmla="*/ 29 w 833"/>
                <a:gd name="T9" fmla="*/ 126 h 482"/>
                <a:gd name="T10" fmla="*/ 224 w 833"/>
                <a:gd name="T11" fmla="*/ 13 h 482"/>
                <a:gd name="T12" fmla="*/ 307 w 833"/>
                <a:gd name="T13" fmla="*/ 17 h 482"/>
                <a:gd name="T14" fmla="*/ 798 w 833"/>
                <a:gd name="T15" fmla="*/ 296 h 482"/>
                <a:gd name="T16" fmla="*/ 800 w 833"/>
                <a:gd name="T17" fmla="*/ 356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6"/>
                  </a:moveTo>
                  <a:cubicBezTo>
                    <a:pt x="600" y="468"/>
                    <a:pt x="600" y="468"/>
                    <a:pt x="600" y="468"/>
                  </a:cubicBezTo>
                  <a:cubicBezTo>
                    <a:pt x="577" y="482"/>
                    <a:pt x="539" y="482"/>
                    <a:pt x="516" y="46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2" y="172"/>
                    <a:pt x="0" y="143"/>
                    <a:pt x="29" y="126"/>
                  </a:cubicBezTo>
                  <a:cubicBezTo>
                    <a:pt x="224" y="13"/>
                    <a:pt x="224" y="13"/>
                    <a:pt x="224" y="13"/>
                  </a:cubicBezTo>
                  <a:cubicBezTo>
                    <a:pt x="247" y="0"/>
                    <a:pt x="284" y="4"/>
                    <a:pt x="307" y="17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2"/>
                    <a:pt x="833" y="336"/>
                    <a:pt x="800" y="356"/>
                  </a:cubicBezTo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DF705EA-206F-40E2-8072-4BFC2F130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5683250"/>
              <a:ext cx="2108200" cy="1219200"/>
            </a:xfrm>
            <a:custGeom>
              <a:avLst/>
              <a:gdLst>
                <a:gd name="T0" fmla="*/ 185 w 764"/>
                <a:gd name="T1" fmla="*/ 27 h 441"/>
                <a:gd name="T2" fmla="*/ 185 w 764"/>
                <a:gd name="T3" fmla="*/ 27 h 441"/>
                <a:gd name="T4" fmla="*/ 187 w 764"/>
                <a:gd name="T5" fmla="*/ 29 h 441"/>
                <a:gd name="T6" fmla="*/ 192 w 764"/>
                <a:gd name="T7" fmla="*/ 36 h 441"/>
                <a:gd name="T8" fmla="*/ 187 w 764"/>
                <a:gd name="T9" fmla="*/ 43 h 441"/>
                <a:gd name="T10" fmla="*/ 76 w 764"/>
                <a:gd name="T11" fmla="*/ 107 h 441"/>
                <a:gd name="T12" fmla="*/ 63 w 764"/>
                <a:gd name="T13" fmla="*/ 110 h 441"/>
                <a:gd name="T14" fmla="*/ 50 w 764"/>
                <a:gd name="T15" fmla="*/ 107 h 441"/>
                <a:gd name="T16" fmla="*/ 48 w 764"/>
                <a:gd name="T17" fmla="*/ 106 h 441"/>
                <a:gd name="T18" fmla="*/ 42 w 764"/>
                <a:gd name="T19" fmla="*/ 105 h 441"/>
                <a:gd name="T20" fmla="*/ 36 w 764"/>
                <a:gd name="T21" fmla="*/ 106 h 441"/>
                <a:gd name="T22" fmla="*/ 12 w 764"/>
                <a:gd name="T23" fmla="*/ 120 h 441"/>
                <a:gd name="T24" fmla="*/ 0 w 764"/>
                <a:gd name="T25" fmla="*/ 136 h 441"/>
                <a:gd name="T26" fmla="*/ 12 w 764"/>
                <a:gd name="T27" fmla="*/ 152 h 441"/>
                <a:gd name="T28" fmla="*/ 501 w 764"/>
                <a:gd name="T29" fmla="*/ 434 h 441"/>
                <a:gd name="T30" fmla="*/ 528 w 764"/>
                <a:gd name="T31" fmla="*/ 441 h 441"/>
                <a:gd name="T32" fmla="*/ 556 w 764"/>
                <a:gd name="T33" fmla="*/ 434 h 441"/>
                <a:gd name="T34" fmla="*/ 753 w 764"/>
                <a:gd name="T35" fmla="*/ 320 h 441"/>
                <a:gd name="T36" fmla="*/ 764 w 764"/>
                <a:gd name="T37" fmla="*/ 305 h 441"/>
                <a:gd name="T38" fmla="*/ 753 w 764"/>
                <a:gd name="T39" fmla="*/ 288 h 441"/>
                <a:gd name="T40" fmla="*/ 264 w 764"/>
                <a:gd name="T41" fmla="*/ 6 h 441"/>
                <a:gd name="T42" fmla="*/ 236 w 764"/>
                <a:gd name="T43" fmla="*/ 0 h 441"/>
                <a:gd name="T44" fmla="*/ 209 w 764"/>
                <a:gd name="T45" fmla="*/ 6 h 441"/>
                <a:gd name="T46" fmla="*/ 185 w 764"/>
                <a:gd name="T47" fmla="*/ 20 h 441"/>
                <a:gd name="T48" fmla="*/ 182 w 764"/>
                <a:gd name="T49" fmla="*/ 24 h 441"/>
                <a:gd name="T50" fmla="*/ 185 w 764"/>
                <a:gd name="T51" fmla="*/ 27 h 441"/>
                <a:gd name="T52" fmla="*/ 185 w 764"/>
                <a:gd name="T53" fmla="*/ 27 h 441"/>
                <a:gd name="T54" fmla="*/ 185 w 764"/>
                <a:gd name="T55" fmla="*/ 27 h 441"/>
                <a:gd name="T56" fmla="*/ 183 w 764"/>
                <a:gd name="T57" fmla="*/ 24 h 441"/>
                <a:gd name="T58" fmla="*/ 185 w 764"/>
                <a:gd name="T59" fmla="*/ 20 h 441"/>
                <a:gd name="T60" fmla="*/ 209 w 764"/>
                <a:gd name="T61" fmla="*/ 7 h 441"/>
                <a:gd name="T62" fmla="*/ 236 w 764"/>
                <a:gd name="T63" fmla="*/ 0 h 441"/>
                <a:gd name="T64" fmla="*/ 264 w 764"/>
                <a:gd name="T65" fmla="*/ 7 h 441"/>
                <a:gd name="T66" fmla="*/ 753 w 764"/>
                <a:gd name="T67" fmla="*/ 289 h 441"/>
                <a:gd name="T68" fmla="*/ 764 w 764"/>
                <a:gd name="T69" fmla="*/ 305 h 441"/>
                <a:gd name="T70" fmla="*/ 753 w 764"/>
                <a:gd name="T71" fmla="*/ 320 h 441"/>
                <a:gd name="T72" fmla="*/ 555 w 764"/>
                <a:gd name="T73" fmla="*/ 434 h 441"/>
                <a:gd name="T74" fmla="*/ 528 w 764"/>
                <a:gd name="T75" fmla="*/ 440 h 441"/>
                <a:gd name="T76" fmla="*/ 501 w 764"/>
                <a:gd name="T77" fmla="*/ 434 h 441"/>
                <a:gd name="T78" fmla="*/ 12 w 764"/>
                <a:gd name="T79" fmla="*/ 152 h 441"/>
                <a:gd name="T80" fmla="*/ 1 w 764"/>
                <a:gd name="T81" fmla="*/ 136 h 441"/>
                <a:gd name="T82" fmla="*/ 12 w 764"/>
                <a:gd name="T83" fmla="*/ 120 h 441"/>
                <a:gd name="T84" fmla="*/ 36 w 764"/>
                <a:gd name="T85" fmla="*/ 107 h 441"/>
                <a:gd name="T86" fmla="*/ 42 w 764"/>
                <a:gd name="T87" fmla="*/ 105 h 441"/>
                <a:gd name="T88" fmla="*/ 48 w 764"/>
                <a:gd name="T89" fmla="*/ 107 h 441"/>
                <a:gd name="T90" fmla="*/ 50 w 764"/>
                <a:gd name="T91" fmla="*/ 108 h 441"/>
                <a:gd name="T92" fmla="*/ 63 w 764"/>
                <a:gd name="T93" fmla="*/ 111 h 441"/>
                <a:gd name="T94" fmla="*/ 76 w 764"/>
                <a:gd name="T95" fmla="*/ 108 h 441"/>
                <a:gd name="T96" fmla="*/ 187 w 764"/>
                <a:gd name="T97" fmla="*/ 44 h 441"/>
                <a:gd name="T98" fmla="*/ 193 w 764"/>
                <a:gd name="T99" fmla="*/ 36 h 441"/>
                <a:gd name="T100" fmla="*/ 187 w 764"/>
                <a:gd name="T101" fmla="*/ 28 h 441"/>
                <a:gd name="T102" fmla="*/ 185 w 764"/>
                <a:gd name="T103" fmla="*/ 27 h 441"/>
                <a:gd name="T104" fmla="*/ 185 w 764"/>
                <a:gd name="T105" fmla="*/ 27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4" h="441">
                  <a:moveTo>
                    <a:pt x="185" y="27"/>
                  </a:moveTo>
                  <a:cubicBezTo>
                    <a:pt x="185" y="27"/>
                    <a:pt x="185" y="27"/>
                    <a:pt x="185" y="27"/>
                  </a:cubicBezTo>
                  <a:cubicBezTo>
                    <a:pt x="187" y="29"/>
                    <a:pt x="187" y="29"/>
                    <a:pt x="187" y="29"/>
                  </a:cubicBezTo>
                  <a:cubicBezTo>
                    <a:pt x="191" y="31"/>
                    <a:pt x="192" y="33"/>
                    <a:pt x="192" y="36"/>
                  </a:cubicBezTo>
                  <a:cubicBezTo>
                    <a:pt x="192" y="38"/>
                    <a:pt x="191" y="41"/>
                    <a:pt x="187" y="43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2" y="109"/>
                    <a:pt x="68" y="110"/>
                    <a:pt x="63" y="110"/>
                  </a:cubicBezTo>
                  <a:cubicBezTo>
                    <a:pt x="58" y="110"/>
                    <a:pt x="54" y="109"/>
                    <a:pt x="50" y="107"/>
                  </a:cubicBezTo>
                  <a:cubicBezTo>
                    <a:pt x="48" y="106"/>
                    <a:pt x="48" y="106"/>
                    <a:pt x="48" y="106"/>
                  </a:cubicBezTo>
                  <a:cubicBezTo>
                    <a:pt x="47" y="105"/>
                    <a:pt x="44" y="105"/>
                    <a:pt x="42" y="105"/>
                  </a:cubicBezTo>
                  <a:cubicBezTo>
                    <a:pt x="40" y="105"/>
                    <a:pt x="37" y="105"/>
                    <a:pt x="36" y="106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4" y="124"/>
                    <a:pt x="0" y="130"/>
                    <a:pt x="0" y="136"/>
                  </a:cubicBezTo>
                  <a:cubicBezTo>
                    <a:pt x="0" y="142"/>
                    <a:pt x="4" y="148"/>
                    <a:pt x="12" y="152"/>
                  </a:cubicBezTo>
                  <a:cubicBezTo>
                    <a:pt x="501" y="434"/>
                    <a:pt x="501" y="434"/>
                    <a:pt x="501" y="434"/>
                  </a:cubicBezTo>
                  <a:cubicBezTo>
                    <a:pt x="508" y="439"/>
                    <a:pt x="518" y="441"/>
                    <a:pt x="528" y="441"/>
                  </a:cubicBezTo>
                  <a:cubicBezTo>
                    <a:pt x="538" y="441"/>
                    <a:pt x="548" y="439"/>
                    <a:pt x="556" y="434"/>
                  </a:cubicBezTo>
                  <a:cubicBezTo>
                    <a:pt x="753" y="320"/>
                    <a:pt x="753" y="320"/>
                    <a:pt x="753" y="320"/>
                  </a:cubicBezTo>
                  <a:cubicBezTo>
                    <a:pt x="761" y="316"/>
                    <a:pt x="764" y="310"/>
                    <a:pt x="764" y="305"/>
                  </a:cubicBezTo>
                  <a:cubicBezTo>
                    <a:pt x="764" y="299"/>
                    <a:pt x="761" y="293"/>
                    <a:pt x="753" y="288"/>
                  </a:cubicBezTo>
                  <a:cubicBezTo>
                    <a:pt x="264" y="6"/>
                    <a:pt x="264" y="6"/>
                    <a:pt x="264" y="6"/>
                  </a:cubicBezTo>
                  <a:cubicBezTo>
                    <a:pt x="256" y="2"/>
                    <a:pt x="246" y="0"/>
                    <a:pt x="236" y="0"/>
                  </a:cubicBezTo>
                  <a:cubicBezTo>
                    <a:pt x="227" y="0"/>
                    <a:pt x="217" y="2"/>
                    <a:pt x="209" y="6"/>
                  </a:cubicBezTo>
                  <a:cubicBezTo>
                    <a:pt x="185" y="20"/>
                    <a:pt x="185" y="20"/>
                    <a:pt x="185" y="20"/>
                  </a:cubicBezTo>
                  <a:cubicBezTo>
                    <a:pt x="183" y="21"/>
                    <a:pt x="182" y="22"/>
                    <a:pt x="182" y="24"/>
                  </a:cubicBezTo>
                  <a:cubicBezTo>
                    <a:pt x="182" y="25"/>
                    <a:pt x="183" y="26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4" y="26"/>
                    <a:pt x="183" y="25"/>
                    <a:pt x="183" y="24"/>
                  </a:cubicBezTo>
                  <a:cubicBezTo>
                    <a:pt x="183" y="23"/>
                    <a:pt x="184" y="21"/>
                    <a:pt x="185" y="20"/>
                  </a:cubicBezTo>
                  <a:cubicBezTo>
                    <a:pt x="209" y="7"/>
                    <a:pt x="209" y="7"/>
                    <a:pt x="209" y="7"/>
                  </a:cubicBezTo>
                  <a:cubicBezTo>
                    <a:pt x="217" y="2"/>
                    <a:pt x="227" y="0"/>
                    <a:pt x="236" y="0"/>
                  </a:cubicBezTo>
                  <a:cubicBezTo>
                    <a:pt x="246" y="0"/>
                    <a:pt x="256" y="2"/>
                    <a:pt x="264" y="7"/>
                  </a:cubicBezTo>
                  <a:cubicBezTo>
                    <a:pt x="753" y="289"/>
                    <a:pt x="753" y="289"/>
                    <a:pt x="753" y="289"/>
                  </a:cubicBezTo>
                  <a:cubicBezTo>
                    <a:pt x="760" y="293"/>
                    <a:pt x="764" y="299"/>
                    <a:pt x="764" y="305"/>
                  </a:cubicBezTo>
                  <a:cubicBezTo>
                    <a:pt x="764" y="310"/>
                    <a:pt x="760" y="316"/>
                    <a:pt x="753" y="320"/>
                  </a:cubicBezTo>
                  <a:cubicBezTo>
                    <a:pt x="555" y="434"/>
                    <a:pt x="555" y="434"/>
                    <a:pt x="555" y="434"/>
                  </a:cubicBezTo>
                  <a:cubicBezTo>
                    <a:pt x="548" y="438"/>
                    <a:pt x="538" y="440"/>
                    <a:pt x="528" y="440"/>
                  </a:cubicBezTo>
                  <a:cubicBezTo>
                    <a:pt x="518" y="440"/>
                    <a:pt x="508" y="438"/>
                    <a:pt x="501" y="43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4" y="147"/>
                    <a:pt x="1" y="142"/>
                    <a:pt x="1" y="136"/>
                  </a:cubicBezTo>
                  <a:cubicBezTo>
                    <a:pt x="1" y="130"/>
                    <a:pt x="4" y="125"/>
                    <a:pt x="12" y="120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6"/>
                    <a:pt x="40" y="105"/>
                    <a:pt x="42" y="105"/>
                  </a:cubicBezTo>
                  <a:cubicBezTo>
                    <a:pt x="44" y="105"/>
                    <a:pt x="46" y="106"/>
                    <a:pt x="48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4" y="110"/>
                    <a:pt x="58" y="111"/>
                    <a:pt x="63" y="111"/>
                  </a:cubicBezTo>
                  <a:cubicBezTo>
                    <a:pt x="68" y="111"/>
                    <a:pt x="73" y="110"/>
                    <a:pt x="76" y="108"/>
                  </a:cubicBezTo>
                  <a:cubicBezTo>
                    <a:pt x="187" y="44"/>
                    <a:pt x="187" y="44"/>
                    <a:pt x="187" y="44"/>
                  </a:cubicBezTo>
                  <a:cubicBezTo>
                    <a:pt x="191" y="41"/>
                    <a:pt x="193" y="39"/>
                    <a:pt x="193" y="36"/>
                  </a:cubicBezTo>
                  <a:cubicBezTo>
                    <a:pt x="193" y="33"/>
                    <a:pt x="191" y="30"/>
                    <a:pt x="187" y="28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A63A8C1-6F55-40F3-9AC1-B9E05B9243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69188" y="5649913"/>
              <a:ext cx="2217738" cy="1282700"/>
            </a:xfrm>
            <a:custGeom>
              <a:avLst/>
              <a:gdLst>
                <a:gd name="T0" fmla="*/ 221 w 804"/>
                <a:gd name="T1" fmla="*/ 11 h 464"/>
                <a:gd name="T2" fmla="*/ 19 w 804"/>
                <a:gd name="T3" fmla="*/ 127 h 464"/>
                <a:gd name="T4" fmla="*/ 19 w 804"/>
                <a:gd name="T5" fmla="*/ 168 h 464"/>
                <a:gd name="T6" fmla="*/ 513 w 804"/>
                <a:gd name="T7" fmla="*/ 453 h 464"/>
                <a:gd name="T8" fmla="*/ 584 w 804"/>
                <a:gd name="T9" fmla="*/ 453 h 464"/>
                <a:gd name="T10" fmla="*/ 785 w 804"/>
                <a:gd name="T11" fmla="*/ 337 h 464"/>
                <a:gd name="T12" fmla="*/ 785 w 804"/>
                <a:gd name="T13" fmla="*/ 296 h 464"/>
                <a:gd name="T14" fmla="*/ 291 w 804"/>
                <a:gd name="T15" fmla="*/ 11 h 464"/>
                <a:gd name="T16" fmla="*/ 221 w 804"/>
                <a:gd name="T17" fmla="*/ 11 h 464"/>
                <a:gd name="T18" fmla="*/ 772 w 804"/>
                <a:gd name="T19" fmla="*/ 301 h 464"/>
                <a:gd name="T20" fmla="*/ 772 w 804"/>
                <a:gd name="T21" fmla="*/ 332 h 464"/>
                <a:gd name="T22" fmla="*/ 574 w 804"/>
                <a:gd name="T23" fmla="*/ 446 h 464"/>
                <a:gd name="T24" fmla="*/ 520 w 804"/>
                <a:gd name="T25" fmla="*/ 446 h 464"/>
                <a:gd name="T26" fmla="*/ 31 w 804"/>
                <a:gd name="T27" fmla="*/ 164 h 464"/>
                <a:gd name="T28" fmla="*/ 31 w 804"/>
                <a:gd name="T29" fmla="*/ 132 h 464"/>
                <a:gd name="T30" fmla="*/ 55 w 804"/>
                <a:gd name="T31" fmla="*/ 118 h 464"/>
                <a:gd name="T32" fmla="*/ 67 w 804"/>
                <a:gd name="T33" fmla="*/ 118 h 464"/>
                <a:gd name="T34" fmla="*/ 69 w 804"/>
                <a:gd name="T35" fmla="*/ 119 h 464"/>
                <a:gd name="T36" fmla="*/ 95 w 804"/>
                <a:gd name="T37" fmla="*/ 119 h 464"/>
                <a:gd name="T38" fmla="*/ 206 w 804"/>
                <a:gd name="T39" fmla="*/ 55 h 464"/>
                <a:gd name="T40" fmla="*/ 206 w 804"/>
                <a:gd name="T41" fmla="*/ 40 h 464"/>
                <a:gd name="T42" fmla="*/ 204 w 804"/>
                <a:gd name="T43" fmla="*/ 39 h 464"/>
                <a:gd name="T44" fmla="*/ 204 w 804"/>
                <a:gd name="T45" fmla="*/ 32 h 464"/>
                <a:gd name="T46" fmla="*/ 228 w 804"/>
                <a:gd name="T47" fmla="*/ 18 h 464"/>
                <a:gd name="T48" fmla="*/ 283 w 804"/>
                <a:gd name="T49" fmla="*/ 18 h 464"/>
                <a:gd name="T50" fmla="*/ 772 w 804"/>
                <a:gd name="T51" fmla="*/ 301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4" h="464">
                  <a:moveTo>
                    <a:pt x="221" y="11"/>
                  </a:moveTo>
                  <a:cubicBezTo>
                    <a:pt x="19" y="127"/>
                    <a:pt x="19" y="127"/>
                    <a:pt x="19" y="127"/>
                  </a:cubicBezTo>
                  <a:cubicBezTo>
                    <a:pt x="0" y="139"/>
                    <a:pt x="0" y="157"/>
                    <a:pt x="19" y="168"/>
                  </a:cubicBezTo>
                  <a:cubicBezTo>
                    <a:pt x="513" y="453"/>
                    <a:pt x="513" y="453"/>
                    <a:pt x="513" y="453"/>
                  </a:cubicBezTo>
                  <a:cubicBezTo>
                    <a:pt x="533" y="464"/>
                    <a:pt x="564" y="464"/>
                    <a:pt x="584" y="453"/>
                  </a:cubicBezTo>
                  <a:cubicBezTo>
                    <a:pt x="785" y="337"/>
                    <a:pt x="785" y="337"/>
                    <a:pt x="785" y="337"/>
                  </a:cubicBezTo>
                  <a:cubicBezTo>
                    <a:pt x="804" y="326"/>
                    <a:pt x="804" y="308"/>
                    <a:pt x="785" y="296"/>
                  </a:cubicBezTo>
                  <a:cubicBezTo>
                    <a:pt x="291" y="11"/>
                    <a:pt x="291" y="11"/>
                    <a:pt x="291" y="11"/>
                  </a:cubicBezTo>
                  <a:cubicBezTo>
                    <a:pt x="272" y="0"/>
                    <a:pt x="240" y="0"/>
                    <a:pt x="221" y="11"/>
                  </a:cubicBezTo>
                  <a:moveTo>
                    <a:pt x="772" y="301"/>
                  </a:moveTo>
                  <a:cubicBezTo>
                    <a:pt x="787" y="309"/>
                    <a:pt x="787" y="323"/>
                    <a:pt x="772" y="332"/>
                  </a:cubicBezTo>
                  <a:cubicBezTo>
                    <a:pt x="574" y="446"/>
                    <a:pt x="574" y="446"/>
                    <a:pt x="574" y="446"/>
                  </a:cubicBezTo>
                  <a:cubicBezTo>
                    <a:pt x="559" y="455"/>
                    <a:pt x="535" y="455"/>
                    <a:pt x="520" y="446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16" y="155"/>
                    <a:pt x="16" y="141"/>
                    <a:pt x="31" y="132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8" y="116"/>
                    <a:pt x="64" y="116"/>
                    <a:pt x="67" y="118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76" y="124"/>
                    <a:pt x="88" y="124"/>
                    <a:pt x="95" y="119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13" y="51"/>
                    <a:pt x="213" y="44"/>
                    <a:pt x="206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1" y="37"/>
                    <a:pt x="201" y="34"/>
                    <a:pt x="204" y="32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43" y="9"/>
                    <a:pt x="268" y="9"/>
                    <a:pt x="283" y="18"/>
                  </a:cubicBezTo>
                  <a:cubicBezTo>
                    <a:pt x="772" y="301"/>
                    <a:pt x="772" y="301"/>
                    <a:pt x="772" y="30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D8E6E057-A774-47C6-A985-D9CD27F1D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625" y="5837238"/>
              <a:ext cx="109538" cy="66675"/>
            </a:xfrm>
            <a:custGeom>
              <a:avLst/>
              <a:gdLst>
                <a:gd name="T0" fmla="*/ 39 w 40"/>
                <a:gd name="T1" fmla="*/ 4 h 24"/>
                <a:gd name="T2" fmla="*/ 7 w 40"/>
                <a:gd name="T3" fmla="*/ 23 h 24"/>
                <a:gd name="T4" fmla="*/ 1 w 40"/>
                <a:gd name="T5" fmla="*/ 23 h 24"/>
                <a:gd name="T6" fmla="*/ 1 w 40"/>
                <a:gd name="T7" fmla="*/ 19 h 24"/>
                <a:gd name="T8" fmla="*/ 33 w 40"/>
                <a:gd name="T9" fmla="*/ 1 h 24"/>
                <a:gd name="T10" fmla="*/ 38 w 40"/>
                <a:gd name="T11" fmla="*/ 1 h 24"/>
                <a:gd name="T12" fmla="*/ 39 w 40"/>
                <a:gd name="T13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39" y="4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5" y="24"/>
                    <a:pt x="3" y="24"/>
                    <a:pt x="1" y="23"/>
                  </a:cubicBezTo>
                  <a:cubicBezTo>
                    <a:pt x="0" y="22"/>
                    <a:pt x="0" y="20"/>
                    <a:pt x="1" y="19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0"/>
                    <a:pt x="37" y="0"/>
                    <a:pt x="38" y="1"/>
                  </a:cubicBezTo>
                  <a:cubicBezTo>
                    <a:pt x="40" y="2"/>
                    <a:pt x="40" y="4"/>
                    <a:pt x="39" y="4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EC713F6E-4FCA-4F9D-BD56-F70133C75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0513" y="5807075"/>
              <a:ext cx="46038" cy="28576"/>
            </a:xfrm>
            <a:custGeom>
              <a:avLst/>
              <a:gdLst>
                <a:gd name="T0" fmla="*/ 14 w 17"/>
                <a:gd name="T1" fmla="*/ 2 h 10"/>
                <a:gd name="T2" fmla="*/ 14 w 17"/>
                <a:gd name="T3" fmla="*/ 8 h 10"/>
                <a:gd name="T4" fmla="*/ 3 w 17"/>
                <a:gd name="T5" fmla="*/ 8 h 10"/>
                <a:gd name="T6" fmla="*/ 3 w 17"/>
                <a:gd name="T7" fmla="*/ 2 h 10"/>
                <a:gd name="T8" fmla="*/ 14 w 17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4" y="2"/>
                  </a:moveTo>
                  <a:cubicBezTo>
                    <a:pt x="17" y="4"/>
                    <a:pt x="17" y="7"/>
                    <a:pt x="14" y="8"/>
                  </a:cubicBezTo>
                  <a:cubicBezTo>
                    <a:pt x="11" y="10"/>
                    <a:pt x="6" y="10"/>
                    <a:pt x="3" y="8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6" y="0"/>
                    <a:pt x="11" y="0"/>
                    <a:pt x="14" y="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20DACB1-2E96-4AA8-963B-649D8DD3F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950" y="6186488"/>
              <a:ext cx="39688" cy="30163"/>
            </a:xfrm>
            <a:custGeom>
              <a:avLst/>
              <a:gdLst>
                <a:gd name="T0" fmla="*/ 12 w 14"/>
                <a:gd name="T1" fmla="*/ 11 h 11"/>
                <a:gd name="T2" fmla="*/ 2 w 14"/>
                <a:gd name="T3" fmla="*/ 5 h 11"/>
                <a:gd name="T4" fmla="*/ 0 w 14"/>
                <a:gd name="T5" fmla="*/ 2 h 11"/>
                <a:gd name="T6" fmla="*/ 2 w 14"/>
                <a:gd name="T7" fmla="*/ 0 h 11"/>
                <a:gd name="T8" fmla="*/ 12 w 14"/>
                <a:gd name="T9" fmla="*/ 6 h 11"/>
                <a:gd name="T10" fmla="*/ 14 w 14"/>
                <a:gd name="T11" fmla="*/ 9 h 11"/>
                <a:gd name="T12" fmla="*/ 12 w 14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12" y="1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4" y="8"/>
                    <a:pt x="14" y="9"/>
                  </a:cubicBezTo>
                  <a:cubicBezTo>
                    <a:pt x="14" y="11"/>
                    <a:pt x="13" y="11"/>
                    <a:pt x="12" y="1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807B394C-053E-4AFF-8D4F-F2EC2C296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1738" y="6134100"/>
              <a:ext cx="19050" cy="68263"/>
            </a:xfrm>
            <a:custGeom>
              <a:avLst/>
              <a:gdLst>
                <a:gd name="T0" fmla="*/ 6 w 7"/>
                <a:gd name="T1" fmla="*/ 25 h 25"/>
                <a:gd name="T2" fmla="*/ 2 w 7"/>
                <a:gd name="T3" fmla="*/ 22 h 25"/>
                <a:gd name="T4" fmla="*/ 2 w 7"/>
                <a:gd name="T5" fmla="*/ 0 h 25"/>
                <a:gd name="T6" fmla="*/ 7 w 7"/>
                <a:gd name="T7" fmla="*/ 3 h 25"/>
                <a:gd name="T8" fmla="*/ 6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6" y="25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6"/>
                    <a:pt x="2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9"/>
                    <a:pt x="5" y="19"/>
                    <a:pt x="6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6C152D93-84DB-4676-B34C-C152C45C0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8900" y="6246813"/>
              <a:ext cx="77788" cy="60325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4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D6F25AD-B675-4A6D-BE84-C69DCC17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388" y="6299200"/>
              <a:ext cx="77788" cy="61913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5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49AA2C5A-84B8-4A76-972B-2A377AB7E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7600" y="6821488"/>
              <a:ext cx="20638" cy="69850"/>
            </a:xfrm>
            <a:custGeom>
              <a:avLst/>
              <a:gdLst>
                <a:gd name="T0" fmla="*/ 7 w 7"/>
                <a:gd name="T1" fmla="*/ 25 h 25"/>
                <a:gd name="T2" fmla="*/ 3 w 7"/>
                <a:gd name="T3" fmla="*/ 22 h 25"/>
                <a:gd name="T4" fmla="*/ 3 w 7"/>
                <a:gd name="T5" fmla="*/ 0 h 25"/>
                <a:gd name="T6" fmla="*/ 7 w 7"/>
                <a:gd name="T7" fmla="*/ 3 h 25"/>
                <a:gd name="T8" fmla="*/ 7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7" y="25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1" y="7"/>
                    <a:pt x="3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10"/>
                    <a:pt x="5" y="18"/>
                    <a:pt x="7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FBB93F01-4BA5-42C0-BBF9-4717C2499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7825" y="6810375"/>
              <a:ext cx="14288" cy="20638"/>
            </a:xfrm>
            <a:custGeom>
              <a:avLst/>
              <a:gdLst>
                <a:gd name="T0" fmla="*/ 5 w 5"/>
                <a:gd name="T1" fmla="*/ 2 h 7"/>
                <a:gd name="T2" fmla="*/ 3 w 5"/>
                <a:gd name="T3" fmla="*/ 6 h 7"/>
                <a:gd name="T4" fmla="*/ 0 w 5"/>
                <a:gd name="T5" fmla="*/ 5 h 7"/>
                <a:gd name="T6" fmla="*/ 3 w 5"/>
                <a:gd name="T7" fmla="*/ 1 h 7"/>
                <a:gd name="T8" fmla="*/ 5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5" y="4"/>
                    <a:pt x="4" y="6"/>
                    <a:pt x="3" y="6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5" y="1"/>
                    <a:pt x="5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6FFF7013-E0D0-4922-B26A-2F835F7DE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050" y="6727825"/>
              <a:ext cx="11113" cy="17463"/>
            </a:xfrm>
            <a:custGeom>
              <a:avLst/>
              <a:gdLst>
                <a:gd name="T0" fmla="*/ 4 w 4"/>
                <a:gd name="T1" fmla="*/ 2 h 6"/>
                <a:gd name="T2" fmla="*/ 2 w 4"/>
                <a:gd name="T3" fmla="*/ 6 h 6"/>
                <a:gd name="T4" fmla="*/ 0 w 4"/>
                <a:gd name="T5" fmla="*/ 4 h 6"/>
                <a:gd name="T6" fmla="*/ 2 w 4"/>
                <a:gd name="T7" fmla="*/ 0 h 6"/>
                <a:gd name="T8" fmla="*/ 4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2"/>
                  </a:moveTo>
                  <a:cubicBezTo>
                    <a:pt x="4" y="3"/>
                    <a:pt x="3" y="5"/>
                    <a:pt x="2" y="6"/>
                  </a:cubicBezTo>
                  <a:cubicBezTo>
                    <a:pt x="1" y="6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052C0124-E475-4F1F-8941-D084AD113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725" y="6831013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48E36721-EE76-4058-86B8-BC1EAE4EB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1150" y="6846888"/>
              <a:ext cx="17463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D9B30D2-1A70-47FB-8838-FC970E59F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163" y="6861175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9"/>
                    <a:pt x="0" y="7"/>
                  </a:cubicBezTo>
                  <a:cubicBezTo>
                    <a:pt x="0" y="5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8361D1A-245E-49EB-9211-4FAE2836C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7175" y="6877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D9A3AA92-6285-4C90-B371-C82768E7B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8600" y="6894513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E939EDD1-DECF-4A74-82AC-989741317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4788" y="6910388"/>
              <a:ext cx="15875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2324578A-AA16-4E48-8EF2-7831E2A76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8500" y="6623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8" name="Freeform 26">
              <a:extLst>
                <a:ext uri="{FF2B5EF4-FFF2-40B4-BE49-F238E27FC236}">
                  <a16:creationId xmlns:a16="http://schemas.microsoft.com/office/drawing/2014/main" id="{22DC2E9D-EFB7-4DEA-A218-DA17E9323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1513" y="66389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9" name="Freeform 27">
              <a:extLst>
                <a:ext uri="{FF2B5EF4-FFF2-40B4-BE49-F238E27FC236}">
                  <a16:creationId xmlns:a16="http://schemas.microsoft.com/office/drawing/2014/main" id="{DFC50E4D-9629-4711-95B2-FE4F9C511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2938" y="6656388"/>
              <a:ext cx="17463" cy="22225"/>
            </a:xfrm>
            <a:custGeom>
              <a:avLst/>
              <a:gdLst>
                <a:gd name="T0" fmla="*/ 6 w 6"/>
                <a:gd name="T1" fmla="*/ 2 h 8"/>
                <a:gd name="T2" fmla="*/ 3 w 6"/>
                <a:gd name="T3" fmla="*/ 7 h 8"/>
                <a:gd name="T4" fmla="*/ 0 w 6"/>
                <a:gd name="T5" fmla="*/ 6 h 8"/>
                <a:gd name="T6" fmla="*/ 3 w 6"/>
                <a:gd name="T7" fmla="*/ 1 h 8"/>
                <a:gd name="T8" fmla="*/ 6 w 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cubicBezTo>
                    <a:pt x="6" y="4"/>
                    <a:pt x="5" y="7"/>
                    <a:pt x="3" y="7"/>
                  </a:cubicBezTo>
                  <a:cubicBezTo>
                    <a:pt x="1" y="8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90F041F6-B77A-4B71-AB6B-83CBA72C0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950" y="6670675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36CA2DD5-1537-477B-AD41-38BD2496F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7375" y="6686550"/>
              <a:ext cx="17463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C0893174-2012-438D-B331-71D7E2F57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0388" y="67024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45B3AFEA-64A1-4F6E-84B1-BB23A864B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46875"/>
              <a:ext cx="71438" cy="61913"/>
            </a:xfrm>
            <a:custGeom>
              <a:avLst/>
              <a:gdLst>
                <a:gd name="T0" fmla="*/ 23 w 26"/>
                <a:gd name="T1" fmla="*/ 10 h 22"/>
                <a:gd name="T2" fmla="*/ 4 w 26"/>
                <a:gd name="T3" fmla="*/ 21 h 22"/>
                <a:gd name="T4" fmla="*/ 0 w 26"/>
                <a:gd name="T5" fmla="*/ 19 h 22"/>
                <a:gd name="T6" fmla="*/ 4 w 26"/>
                <a:gd name="T7" fmla="*/ 12 h 22"/>
                <a:gd name="T8" fmla="*/ 23 w 26"/>
                <a:gd name="T9" fmla="*/ 1 h 22"/>
                <a:gd name="T10" fmla="*/ 26 w 26"/>
                <a:gd name="T11" fmla="*/ 4 h 22"/>
                <a:gd name="T12" fmla="*/ 23 w 26"/>
                <a:gd name="T13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2">
                  <a:moveTo>
                    <a:pt x="23" y="10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6"/>
                    <a:pt x="2" y="13"/>
                    <a:pt x="4" y="12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0"/>
                    <a:pt x="26" y="1"/>
                    <a:pt x="26" y="4"/>
                  </a:cubicBezTo>
                  <a:cubicBezTo>
                    <a:pt x="26" y="6"/>
                    <a:pt x="25" y="9"/>
                    <a:pt x="23" y="10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F00B1DE9-1577-441B-9CD4-CEC889AC73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6238" y="6089650"/>
              <a:ext cx="150813" cy="100013"/>
            </a:xfrm>
            <a:custGeom>
              <a:avLst/>
              <a:gdLst>
                <a:gd name="T0" fmla="*/ 27 w 55"/>
                <a:gd name="T1" fmla="*/ 2 h 36"/>
                <a:gd name="T2" fmla="*/ 16 w 55"/>
                <a:gd name="T3" fmla="*/ 1 h 36"/>
                <a:gd name="T4" fmla="*/ 6 w 55"/>
                <a:gd name="T5" fmla="*/ 4 h 36"/>
                <a:gd name="T6" fmla="*/ 0 w 55"/>
                <a:gd name="T7" fmla="*/ 12 h 36"/>
                <a:gd name="T8" fmla="*/ 7 w 55"/>
                <a:gd name="T9" fmla="*/ 20 h 36"/>
                <a:gd name="T10" fmla="*/ 20 w 55"/>
                <a:gd name="T11" fmla="*/ 24 h 36"/>
                <a:gd name="T12" fmla="*/ 33 w 55"/>
                <a:gd name="T13" fmla="*/ 20 h 36"/>
                <a:gd name="T14" fmla="*/ 38 w 55"/>
                <a:gd name="T15" fmla="*/ 16 h 36"/>
                <a:gd name="T16" fmla="*/ 39 w 55"/>
                <a:gd name="T17" fmla="*/ 10 h 36"/>
                <a:gd name="T18" fmla="*/ 39 w 55"/>
                <a:gd name="T19" fmla="*/ 10 h 36"/>
                <a:gd name="T20" fmla="*/ 50 w 55"/>
                <a:gd name="T21" fmla="*/ 22 h 36"/>
                <a:gd name="T22" fmla="*/ 44 w 55"/>
                <a:gd name="T23" fmla="*/ 32 h 36"/>
                <a:gd name="T24" fmla="*/ 41 w 55"/>
                <a:gd name="T25" fmla="*/ 33 h 36"/>
                <a:gd name="T26" fmla="*/ 37 w 55"/>
                <a:gd name="T27" fmla="*/ 35 h 36"/>
                <a:gd name="T28" fmla="*/ 40 w 55"/>
                <a:gd name="T29" fmla="*/ 36 h 36"/>
                <a:gd name="T30" fmla="*/ 46 w 55"/>
                <a:gd name="T31" fmla="*/ 33 h 36"/>
                <a:gd name="T32" fmla="*/ 54 w 55"/>
                <a:gd name="T33" fmla="*/ 25 h 36"/>
                <a:gd name="T34" fmla="*/ 52 w 55"/>
                <a:gd name="T35" fmla="*/ 17 h 36"/>
                <a:gd name="T36" fmla="*/ 40 w 55"/>
                <a:gd name="T37" fmla="*/ 7 h 36"/>
                <a:gd name="T38" fmla="*/ 27 w 55"/>
                <a:gd name="T39" fmla="*/ 2 h 36"/>
                <a:gd name="T40" fmla="*/ 16 w 55"/>
                <a:gd name="T41" fmla="*/ 3 h 36"/>
                <a:gd name="T42" fmla="*/ 25 w 55"/>
                <a:gd name="T43" fmla="*/ 3 h 36"/>
                <a:gd name="T44" fmla="*/ 33 w 55"/>
                <a:gd name="T45" fmla="*/ 7 h 36"/>
                <a:gd name="T46" fmla="*/ 36 w 55"/>
                <a:gd name="T47" fmla="*/ 10 h 36"/>
                <a:gd name="T48" fmla="*/ 35 w 55"/>
                <a:gd name="T49" fmla="*/ 15 h 36"/>
                <a:gd name="T50" fmla="*/ 31 w 55"/>
                <a:gd name="T51" fmla="*/ 19 h 36"/>
                <a:gd name="T52" fmla="*/ 21 w 55"/>
                <a:gd name="T53" fmla="*/ 22 h 36"/>
                <a:gd name="T54" fmla="*/ 10 w 55"/>
                <a:gd name="T55" fmla="*/ 18 h 36"/>
                <a:gd name="T56" fmla="*/ 4 w 55"/>
                <a:gd name="T57" fmla="*/ 12 h 36"/>
                <a:gd name="T58" fmla="*/ 8 w 55"/>
                <a:gd name="T59" fmla="*/ 5 h 36"/>
                <a:gd name="T60" fmla="*/ 16 w 55"/>
                <a:gd name="T61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36">
                  <a:moveTo>
                    <a:pt x="27" y="2"/>
                  </a:moveTo>
                  <a:cubicBezTo>
                    <a:pt x="23" y="1"/>
                    <a:pt x="19" y="0"/>
                    <a:pt x="16" y="1"/>
                  </a:cubicBezTo>
                  <a:cubicBezTo>
                    <a:pt x="12" y="1"/>
                    <a:pt x="9" y="2"/>
                    <a:pt x="6" y="4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0" y="15"/>
                    <a:pt x="3" y="18"/>
                    <a:pt x="7" y="20"/>
                  </a:cubicBezTo>
                  <a:cubicBezTo>
                    <a:pt x="11" y="23"/>
                    <a:pt x="16" y="24"/>
                    <a:pt x="20" y="24"/>
                  </a:cubicBezTo>
                  <a:cubicBezTo>
                    <a:pt x="25" y="24"/>
                    <a:pt x="29" y="23"/>
                    <a:pt x="33" y="20"/>
                  </a:cubicBezTo>
                  <a:cubicBezTo>
                    <a:pt x="35" y="19"/>
                    <a:pt x="37" y="17"/>
                    <a:pt x="38" y="16"/>
                  </a:cubicBezTo>
                  <a:cubicBezTo>
                    <a:pt x="39" y="14"/>
                    <a:pt x="39" y="12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46" y="14"/>
                    <a:pt x="50" y="18"/>
                    <a:pt x="50" y="22"/>
                  </a:cubicBezTo>
                  <a:cubicBezTo>
                    <a:pt x="51" y="25"/>
                    <a:pt x="49" y="29"/>
                    <a:pt x="44" y="32"/>
                  </a:cubicBezTo>
                  <a:cubicBezTo>
                    <a:pt x="43" y="32"/>
                    <a:pt x="42" y="33"/>
                    <a:pt x="41" y="33"/>
                  </a:cubicBezTo>
                  <a:cubicBezTo>
                    <a:pt x="40" y="34"/>
                    <a:pt x="38" y="34"/>
                    <a:pt x="37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2" y="35"/>
                    <a:pt x="44" y="34"/>
                    <a:pt x="46" y="33"/>
                  </a:cubicBezTo>
                  <a:cubicBezTo>
                    <a:pt x="51" y="31"/>
                    <a:pt x="53" y="28"/>
                    <a:pt x="54" y="25"/>
                  </a:cubicBezTo>
                  <a:cubicBezTo>
                    <a:pt x="55" y="23"/>
                    <a:pt x="55" y="20"/>
                    <a:pt x="52" y="17"/>
                  </a:cubicBezTo>
                  <a:cubicBezTo>
                    <a:pt x="50" y="13"/>
                    <a:pt x="46" y="10"/>
                    <a:pt x="40" y="7"/>
                  </a:cubicBezTo>
                  <a:cubicBezTo>
                    <a:pt x="36" y="4"/>
                    <a:pt x="32" y="3"/>
                    <a:pt x="27" y="2"/>
                  </a:cubicBezTo>
                  <a:close/>
                  <a:moveTo>
                    <a:pt x="16" y="3"/>
                  </a:moveTo>
                  <a:cubicBezTo>
                    <a:pt x="19" y="3"/>
                    <a:pt x="22" y="3"/>
                    <a:pt x="25" y="3"/>
                  </a:cubicBezTo>
                  <a:cubicBezTo>
                    <a:pt x="28" y="4"/>
                    <a:pt x="30" y="5"/>
                    <a:pt x="33" y="7"/>
                  </a:cubicBezTo>
                  <a:cubicBezTo>
                    <a:pt x="34" y="7"/>
                    <a:pt x="35" y="9"/>
                    <a:pt x="36" y="10"/>
                  </a:cubicBezTo>
                  <a:cubicBezTo>
                    <a:pt x="36" y="12"/>
                    <a:pt x="36" y="13"/>
                    <a:pt x="35" y="15"/>
                  </a:cubicBezTo>
                  <a:cubicBezTo>
                    <a:pt x="34" y="16"/>
                    <a:pt x="33" y="18"/>
                    <a:pt x="31" y="19"/>
                  </a:cubicBezTo>
                  <a:cubicBezTo>
                    <a:pt x="28" y="21"/>
                    <a:pt x="24" y="22"/>
                    <a:pt x="21" y="22"/>
                  </a:cubicBezTo>
                  <a:cubicBezTo>
                    <a:pt x="17" y="21"/>
                    <a:pt x="13" y="20"/>
                    <a:pt x="10" y="18"/>
                  </a:cubicBezTo>
                  <a:cubicBezTo>
                    <a:pt x="6" y="16"/>
                    <a:pt x="4" y="14"/>
                    <a:pt x="4" y="12"/>
                  </a:cubicBezTo>
                  <a:cubicBezTo>
                    <a:pt x="4" y="9"/>
                    <a:pt x="5" y="7"/>
                    <a:pt x="8" y="5"/>
                  </a:cubicBezTo>
                  <a:cubicBezTo>
                    <a:pt x="11" y="4"/>
                    <a:pt x="13" y="3"/>
                    <a:pt x="16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222D8E25-4494-4FBC-BC63-B4CA590D2C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5300" y="6075363"/>
              <a:ext cx="98425" cy="58738"/>
            </a:xfrm>
            <a:custGeom>
              <a:avLst/>
              <a:gdLst>
                <a:gd name="T0" fmla="*/ 34 w 36"/>
                <a:gd name="T1" fmla="*/ 20 h 21"/>
                <a:gd name="T2" fmla="*/ 34 w 36"/>
                <a:gd name="T3" fmla="*/ 17 h 21"/>
                <a:gd name="T4" fmla="*/ 28 w 36"/>
                <a:gd name="T5" fmla="*/ 17 h 21"/>
                <a:gd name="T6" fmla="*/ 29 w 36"/>
                <a:gd name="T7" fmla="*/ 20 h 21"/>
                <a:gd name="T8" fmla="*/ 34 w 36"/>
                <a:gd name="T9" fmla="*/ 20 h 21"/>
                <a:gd name="T10" fmla="*/ 34 w 36"/>
                <a:gd name="T11" fmla="*/ 20 h 21"/>
                <a:gd name="T12" fmla="*/ 5 w 36"/>
                <a:gd name="T13" fmla="*/ 5 h 21"/>
                <a:gd name="T14" fmla="*/ 7 w 36"/>
                <a:gd name="T15" fmla="*/ 5 h 21"/>
                <a:gd name="T16" fmla="*/ 8 w 36"/>
                <a:gd name="T17" fmla="*/ 3 h 21"/>
                <a:gd name="T18" fmla="*/ 7 w 36"/>
                <a:gd name="T19" fmla="*/ 1 h 21"/>
                <a:gd name="T20" fmla="*/ 1 w 36"/>
                <a:gd name="T21" fmla="*/ 1 h 21"/>
                <a:gd name="T22" fmla="*/ 2 w 36"/>
                <a:gd name="T23" fmla="*/ 4 h 21"/>
                <a:gd name="T24" fmla="*/ 5 w 36"/>
                <a:gd name="T2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21">
                  <a:moveTo>
                    <a:pt x="34" y="20"/>
                  </a:moveTo>
                  <a:cubicBezTo>
                    <a:pt x="36" y="19"/>
                    <a:pt x="36" y="18"/>
                    <a:pt x="34" y="17"/>
                  </a:cubicBezTo>
                  <a:cubicBezTo>
                    <a:pt x="32" y="16"/>
                    <a:pt x="30" y="16"/>
                    <a:pt x="28" y="17"/>
                  </a:cubicBezTo>
                  <a:cubicBezTo>
                    <a:pt x="27" y="18"/>
                    <a:pt x="27" y="19"/>
                    <a:pt x="29" y="20"/>
                  </a:cubicBezTo>
                  <a:cubicBezTo>
                    <a:pt x="31" y="21"/>
                    <a:pt x="33" y="21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7" y="5"/>
                  </a:cubicBezTo>
                  <a:cubicBezTo>
                    <a:pt x="8" y="4"/>
                    <a:pt x="8" y="4"/>
                    <a:pt x="8" y="3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7EFB35EC-50FB-4F13-9C08-0F965B0F5E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9275" y="6003925"/>
              <a:ext cx="133350" cy="93663"/>
            </a:xfrm>
            <a:custGeom>
              <a:avLst/>
              <a:gdLst>
                <a:gd name="T0" fmla="*/ 42 w 48"/>
                <a:gd name="T1" fmla="*/ 13 h 34"/>
                <a:gd name="T2" fmla="*/ 34 w 48"/>
                <a:gd name="T3" fmla="*/ 18 h 34"/>
                <a:gd name="T4" fmla="*/ 4 w 48"/>
                <a:gd name="T5" fmla="*/ 0 h 34"/>
                <a:gd name="T6" fmla="*/ 0 w 48"/>
                <a:gd name="T7" fmla="*/ 2 h 34"/>
                <a:gd name="T8" fmla="*/ 9 w 48"/>
                <a:gd name="T9" fmla="*/ 33 h 34"/>
                <a:gd name="T10" fmla="*/ 11 w 48"/>
                <a:gd name="T11" fmla="*/ 34 h 34"/>
                <a:gd name="T12" fmla="*/ 34 w 48"/>
                <a:gd name="T13" fmla="*/ 21 h 34"/>
                <a:gd name="T14" fmla="*/ 45 w 48"/>
                <a:gd name="T15" fmla="*/ 28 h 34"/>
                <a:gd name="T16" fmla="*/ 48 w 48"/>
                <a:gd name="T17" fmla="*/ 26 h 34"/>
                <a:gd name="T18" fmla="*/ 37 w 48"/>
                <a:gd name="T19" fmla="*/ 19 h 34"/>
                <a:gd name="T20" fmla="*/ 45 w 48"/>
                <a:gd name="T21" fmla="*/ 15 h 34"/>
                <a:gd name="T22" fmla="*/ 42 w 48"/>
                <a:gd name="T23" fmla="*/ 13 h 34"/>
                <a:gd name="T24" fmla="*/ 12 w 48"/>
                <a:gd name="T25" fmla="*/ 31 h 34"/>
                <a:gd name="T26" fmla="*/ 5 w 48"/>
                <a:gd name="T27" fmla="*/ 9 h 34"/>
                <a:gd name="T28" fmla="*/ 4 w 48"/>
                <a:gd name="T29" fmla="*/ 3 h 34"/>
                <a:gd name="T30" fmla="*/ 4 w 48"/>
                <a:gd name="T31" fmla="*/ 3 h 34"/>
                <a:gd name="T32" fmla="*/ 19 w 48"/>
                <a:gd name="T33" fmla="*/ 12 h 34"/>
                <a:gd name="T34" fmla="*/ 31 w 48"/>
                <a:gd name="T35" fmla="*/ 20 h 34"/>
                <a:gd name="T36" fmla="*/ 12 w 48"/>
                <a:gd name="T37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4">
                  <a:moveTo>
                    <a:pt x="42" y="13"/>
                  </a:moveTo>
                  <a:cubicBezTo>
                    <a:pt x="34" y="18"/>
                    <a:pt x="34" y="18"/>
                    <a:pt x="34" y="1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12" y="31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6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6"/>
                    <a:pt x="13" y="9"/>
                    <a:pt x="19" y="12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12" y="31"/>
                    <a:pt x="12" y="31"/>
                    <a:pt x="12" y="3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71B3AFD3-7AA1-4685-AE35-BFFC4048B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3888" y="5956300"/>
              <a:ext cx="141288" cy="77788"/>
            </a:xfrm>
            <a:custGeom>
              <a:avLst/>
              <a:gdLst>
                <a:gd name="T0" fmla="*/ 6 w 51"/>
                <a:gd name="T1" fmla="*/ 0 h 28"/>
                <a:gd name="T2" fmla="*/ 3 w 51"/>
                <a:gd name="T3" fmla="*/ 2 h 28"/>
                <a:gd name="T4" fmla="*/ 0 w 51"/>
                <a:gd name="T5" fmla="*/ 14 h 28"/>
                <a:gd name="T6" fmla="*/ 4 w 51"/>
                <a:gd name="T7" fmla="*/ 14 h 28"/>
                <a:gd name="T8" fmla="*/ 6 w 51"/>
                <a:gd name="T9" fmla="*/ 5 h 28"/>
                <a:gd name="T10" fmla="*/ 6 w 51"/>
                <a:gd name="T11" fmla="*/ 4 h 28"/>
                <a:gd name="T12" fmla="*/ 15 w 51"/>
                <a:gd name="T13" fmla="*/ 9 h 28"/>
                <a:gd name="T14" fmla="*/ 48 w 51"/>
                <a:gd name="T15" fmla="*/ 28 h 28"/>
                <a:gd name="T16" fmla="*/ 51 w 51"/>
                <a:gd name="T17" fmla="*/ 26 h 28"/>
                <a:gd name="T18" fmla="*/ 6 w 5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28">
                  <a:moveTo>
                    <a:pt x="6" y="0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6" y="8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6"/>
                    <a:pt x="12" y="7"/>
                    <a:pt x="15" y="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11B02722-D35B-476D-94CA-47FD5AAF2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1938" y="6626225"/>
              <a:ext cx="234950" cy="134938"/>
            </a:xfrm>
            <a:custGeom>
              <a:avLst/>
              <a:gdLst>
                <a:gd name="T0" fmla="*/ 84 w 85"/>
                <a:gd name="T1" fmla="*/ 2 h 49"/>
                <a:gd name="T2" fmla="*/ 3 w 85"/>
                <a:gd name="T3" fmla="*/ 48 h 49"/>
                <a:gd name="T4" fmla="*/ 1 w 85"/>
                <a:gd name="T5" fmla="*/ 48 h 49"/>
                <a:gd name="T6" fmla="*/ 1 w 85"/>
                <a:gd name="T7" fmla="*/ 47 h 49"/>
                <a:gd name="T8" fmla="*/ 82 w 85"/>
                <a:gd name="T9" fmla="*/ 0 h 49"/>
                <a:gd name="T10" fmla="*/ 84 w 85"/>
                <a:gd name="T11" fmla="*/ 0 h 49"/>
                <a:gd name="T12" fmla="*/ 84 w 85"/>
                <a:gd name="T13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9">
                  <a:moveTo>
                    <a:pt x="84" y="2"/>
                  </a:moveTo>
                  <a:cubicBezTo>
                    <a:pt x="3" y="48"/>
                    <a:pt x="3" y="48"/>
                    <a:pt x="3" y="48"/>
                  </a:cubicBezTo>
                  <a:cubicBezTo>
                    <a:pt x="2" y="49"/>
                    <a:pt x="1" y="49"/>
                    <a:pt x="1" y="48"/>
                  </a:cubicBezTo>
                  <a:cubicBezTo>
                    <a:pt x="0" y="48"/>
                    <a:pt x="0" y="47"/>
                    <a:pt x="1" y="4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5" y="0"/>
                    <a:pt x="85" y="1"/>
                    <a:pt x="84" y="2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25C48622-0A10-454F-B93B-0B70EEBFC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7350" y="5970588"/>
              <a:ext cx="101600" cy="58738"/>
            </a:xfrm>
            <a:custGeom>
              <a:avLst/>
              <a:gdLst>
                <a:gd name="T0" fmla="*/ 37 w 37"/>
                <a:gd name="T1" fmla="*/ 11 h 21"/>
                <a:gd name="T2" fmla="*/ 19 w 37"/>
                <a:gd name="T3" fmla="*/ 21 h 21"/>
                <a:gd name="T4" fmla="*/ 16 w 37"/>
                <a:gd name="T5" fmla="*/ 21 h 21"/>
                <a:gd name="T6" fmla="*/ 1 w 37"/>
                <a:gd name="T7" fmla="*/ 12 h 21"/>
                <a:gd name="T8" fmla="*/ 1 w 37"/>
                <a:gd name="T9" fmla="*/ 10 h 21"/>
                <a:gd name="T10" fmla="*/ 19 w 37"/>
                <a:gd name="T11" fmla="*/ 0 h 21"/>
                <a:gd name="T12" fmla="*/ 22 w 37"/>
                <a:gd name="T13" fmla="*/ 0 h 21"/>
                <a:gd name="T14" fmla="*/ 36 w 37"/>
                <a:gd name="T15" fmla="*/ 9 h 21"/>
                <a:gd name="T16" fmla="*/ 37 w 37"/>
                <a:gd name="T1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1">
                  <a:moveTo>
                    <a:pt x="37" y="1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18" y="21"/>
                    <a:pt x="17" y="21"/>
                    <a:pt x="16" y="2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1"/>
                    <a:pt x="1" y="1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9"/>
                    <a:pt x="37" y="10"/>
                    <a:pt x="37" y="1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52A25176-EC02-492E-B990-2C96BAECD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5934075"/>
              <a:ext cx="66675" cy="50800"/>
            </a:xfrm>
            <a:custGeom>
              <a:avLst/>
              <a:gdLst>
                <a:gd name="T0" fmla="*/ 18 w 24"/>
                <a:gd name="T1" fmla="*/ 16 h 18"/>
                <a:gd name="T2" fmla="*/ 12 w 24"/>
                <a:gd name="T3" fmla="*/ 15 h 18"/>
                <a:gd name="T4" fmla="*/ 7 w 24"/>
                <a:gd name="T5" fmla="*/ 12 h 18"/>
                <a:gd name="T6" fmla="*/ 7 w 24"/>
                <a:gd name="T7" fmla="*/ 4 h 18"/>
                <a:gd name="T8" fmla="*/ 19 w 24"/>
                <a:gd name="T9" fmla="*/ 4 h 18"/>
                <a:gd name="T10" fmla="*/ 21 w 24"/>
                <a:gd name="T11" fmla="*/ 6 h 18"/>
                <a:gd name="T12" fmla="*/ 24 w 24"/>
                <a:gd name="T13" fmla="*/ 4 h 18"/>
                <a:gd name="T14" fmla="*/ 21 w 24"/>
                <a:gd name="T15" fmla="*/ 3 h 18"/>
                <a:gd name="T16" fmla="*/ 4 w 24"/>
                <a:gd name="T17" fmla="*/ 3 h 18"/>
                <a:gd name="T18" fmla="*/ 4 w 24"/>
                <a:gd name="T19" fmla="*/ 13 h 18"/>
                <a:gd name="T20" fmla="*/ 10 w 24"/>
                <a:gd name="T21" fmla="*/ 16 h 18"/>
                <a:gd name="T22" fmla="*/ 21 w 24"/>
                <a:gd name="T23" fmla="*/ 18 h 18"/>
                <a:gd name="T24" fmla="*/ 18 w 24"/>
                <a:gd name="T2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8">
                  <a:moveTo>
                    <a:pt x="18" y="16"/>
                  </a:moveTo>
                  <a:cubicBezTo>
                    <a:pt x="16" y="16"/>
                    <a:pt x="14" y="16"/>
                    <a:pt x="12" y="15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0"/>
                    <a:pt x="3" y="6"/>
                    <a:pt x="7" y="4"/>
                  </a:cubicBezTo>
                  <a:cubicBezTo>
                    <a:pt x="10" y="2"/>
                    <a:pt x="16" y="2"/>
                    <a:pt x="19" y="4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9" y="0"/>
                    <a:pt x="4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8"/>
                    <a:pt x="17" y="18"/>
                    <a:pt x="21" y="18"/>
                  </a:cubicBezTo>
                  <a:lnTo>
                    <a:pt x="18" y="16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1" name="Freeform 39">
              <a:extLst>
                <a:ext uri="{FF2B5EF4-FFF2-40B4-BE49-F238E27FC236}">
                  <a16:creationId xmlns:a16="http://schemas.microsoft.com/office/drawing/2014/main" id="{4B637D67-468B-4B34-BA67-4FFB21459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6725" y="6264275"/>
              <a:ext cx="47625" cy="30163"/>
            </a:xfrm>
            <a:custGeom>
              <a:avLst/>
              <a:gdLst>
                <a:gd name="T0" fmla="*/ 14 w 17"/>
                <a:gd name="T1" fmla="*/ 4 h 11"/>
                <a:gd name="T2" fmla="*/ 11 w 17"/>
                <a:gd name="T3" fmla="*/ 4 h 11"/>
                <a:gd name="T4" fmla="*/ 8 w 17"/>
                <a:gd name="T5" fmla="*/ 5 h 11"/>
                <a:gd name="T6" fmla="*/ 6 w 17"/>
                <a:gd name="T7" fmla="*/ 5 h 11"/>
                <a:gd name="T8" fmla="*/ 4 w 17"/>
                <a:gd name="T9" fmla="*/ 5 h 11"/>
                <a:gd name="T10" fmla="*/ 3 w 17"/>
                <a:gd name="T11" fmla="*/ 5 h 11"/>
                <a:gd name="T12" fmla="*/ 2 w 17"/>
                <a:gd name="T13" fmla="*/ 3 h 11"/>
                <a:gd name="T14" fmla="*/ 3 w 17"/>
                <a:gd name="T15" fmla="*/ 2 h 11"/>
                <a:gd name="T16" fmla="*/ 7 w 17"/>
                <a:gd name="T17" fmla="*/ 0 h 11"/>
                <a:gd name="T18" fmla="*/ 6 w 17"/>
                <a:gd name="T19" fmla="*/ 0 h 11"/>
                <a:gd name="T20" fmla="*/ 2 w 17"/>
                <a:gd name="T21" fmla="*/ 1 h 11"/>
                <a:gd name="T22" fmla="*/ 1 w 17"/>
                <a:gd name="T23" fmla="*/ 3 h 11"/>
                <a:gd name="T24" fmla="*/ 2 w 17"/>
                <a:gd name="T25" fmla="*/ 5 h 11"/>
                <a:gd name="T26" fmla="*/ 4 w 17"/>
                <a:gd name="T27" fmla="*/ 6 h 11"/>
                <a:gd name="T28" fmla="*/ 8 w 17"/>
                <a:gd name="T29" fmla="*/ 5 h 11"/>
                <a:gd name="T30" fmla="*/ 11 w 17"/>
                <a:gd name="T31" fmla="*/ 5 h 11"/>
                <a:gd name="T32" fmla="*/ 13 w 17"/>
                <a:gd name="T33" fmla="*/ 5 h 11"/>
                <a:gd name="T34" fmla="*/ 14 w 17"/>
                <a:gd name="T35" fmla="*/ 5 h 11"/>
                <a:gd name="T36" fmla="*/ 15 w 17"/>
                <a:gd name="T37" fmla="*/ 7 h 11"/>
                <a:gd name="T38" fmla="*/ 14 w 17"/>
                <a:gd name="T39" fmla="*/ 9 h 11"/>
                <a:gd name="T40" fmla="*/ 10 w 17"/>
                <a:gd name="T41" fmla="*/ 10 h 11"/>
                <a:gd name="T42" fmla="*/ 11 w 17"/>
                <a:gd name="T43" fmla="*/ 11 h 11"/>
                <a:gd name="T44" fmla="*/ 15 w 17"/>
                <a:gd name="T45" fmla="*/ 9 h 11"/>
                <a:gd name="T46" fmla="*/ 17 w 17"/>
                <a:gd name="T47" fmla="*/ 7 h 11"/>
                <a:gd name="T48" fmla="*/ 15 w 17"/>
                <a:gd name="T49" fmla="*/ 5 h 11"/>
                <a:gd name="T50" fmla="*/ 14 w 17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11">
                  <a:moveTo>
                    <a:pt x="14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8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2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5" y="6"/>
                    <a:pt x="7" y="6"/>
                    <a:pt x="8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6"/>
                    <a:pt x="16" y="6"/>
                    <a:pt x="15" y="7"/>
                  </a:cubicBezTo>
                  <a:cubicBezTo>
                    <a:pt x="15" y="7"/>
                    <a:pt x="15" y="8"/>
                    <a:pt x="14" y="9"/>
                  </a:cubicBezTo>
                  <a:cubicBezTo>
                    <a:pt x="12" y="9"/>
                    <a:pt x="11" y="10"/>
                    <a:pt x="10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0"/>
                    <a:pt x="13" y="10"/>
                    <a:pt x="15" y="9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6"/>
                    <a:pt x="16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2" name="Freeform 40">
              <a:extLst>
                <a:ext uri="{FF2B5EF4-FFF2-40B4-BE49-F238E27FC236}">
                  <a16:creationId xmlns:a16="http://schemas.microsoft.com/office/drawing/2014/main" id="{7589D2E9-0F6C-40BF-AFFA-FD753EBE1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0063" y="6253163"/>
              <a:ext cx="44450" cy="23813"/>
            </a:xfrm>
            <a:custGeom>
              <a:avLst/>
              <a:gdLst>
                <a:gd name="T0" fmla="*/ 0 w 16"/>
                <a:gd name="T1" fmla="*/ 4 h 9"/>
                <a:gd name="T2" fmla="*/ 6 w 16"/>
                <a:gd name="T3" fmla="*/ 7 h 9"/>
                <a:gd name="T4" fmla="*/ 12 w 16"/>
                <a:gd name="T5" fmla="*/ 7 h 9"/>
                <a:gd name="T6" fmla="*/ 14 w 16"/>
                <a:gd name="T7" fmla="*/ 5 h 9"/>
                <a:gd name="T8" fmla="*/ 14 w 16"/>
                <a:gd name="T9" fmla="*/ 5 h 9"/>
                <a:gd name="T10" fmla="*/ 15 w 16"/>
                <a:gd name="T11" fmla="*/ 5 h 9"/>
                <a:gd name="T12" fmla="*/ 16 w 16"/>
                <a:gd name="T13" fmla="*/ 5 h 9"/>
                <a:gd name="T14" fmla="*/ 7 w 16"/>
                <a:gd name="T15" fmla="*/ 0 h 9"/>
                <a:gd name="T16" fmla="*/ 6 w 16"/>
                <a:gd name="T17" fmla="*/ 0 h 9"/>
                <a:gd name="T18" fmla="*/ 11 w 16"/>
                <a:gd name="T19" fmla="*/ 3 h 9"/>
                <a:gd name="T20" fmla="*/ 13 w 16"/>
                <a:gd name="T21" fmla="*/ 5 h 9"/>
                <a:gd name="T22" fmla="*/ 12 w 16"/>
                <a:gd name="T23" fmla="*/ 7 h 9"/>
                <a:gd name="T24" fmla="*/ 9 w 16"/>
                <a:gd name="T25" fmla="*/ 8 h 9"/>
                <a:gd name="T26" fmla="*/ 6 w 16"/>
                <a:gd name="T27" fmla="*/ 7 h 9"/>
                <a:gd name="T28" fmla="*/ 1 w 16"/>
                <a:gd name="T29" fmla="*/ 3 h 9"/>
                <a:gd name="T30" fmla="*/ 0 w 16"/>
                <a:gd name="T3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9"/>
                    <a:pt x="10" y="9"/>
                    <a:pt x="12" y="7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2" y="7"/>
                  </a:cubicBezTo>
                  <a:cubicBezTo>
                    <a:pt x="11" y="7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F8DEDB9E-A420-4814-B3BF-9FAE0DCDB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7050" y="6235700"/>
              <a:ext cx="44450" cy="25400"/>
            </a:xfrm>
            <a:custGeom>
              <a:avLst/>
              <a:gdLst>
                <a:gd name="T0" fmla="*/ 16 w 16"/>
                <a:gd name="T1" fmla="*/ 5 h 9"/>
                <a:gd name="T2" fmla="*/ 10 w 16"/>
                <a:gd name="T3" fmla="*/ 2 h 9"/>
                <a:gd name="T4" fmla="*/ 4 w 16"/>
                <a:gd name="T5" fmla="*/ 1 h 9"/>
                <a:gd name="T6" fmla="*/ 2 w 16"/>
                <a:gd name="T7" fmla="*/ 4 h 9"/>
                <a:gd name="T8" fmla="*/ 2 w 16"/>
                <a:gd name="T9" fmla="*/ 4 h 9"/>
                <a:gd name="T10" fmla="*/ 1 w 16"/>
                <a:gd name="T11" fmla="*/ 4 h 9"/>
                <a:gd name="T12" fmla="*/ 0 w 16"/>
                <a:gd name="T13" fmla="*/ 4 h 9"/>
                <a:gd name="T14" fmla="*/ 9 w 16"/>
                <a:gd name="T15" fmla="*/ 9 h 9"/>
                <a:gd name="T16" fmla="*/ 10 w 16"/>
                <a:gd name="T17" fmla="*/ 9 h 9"/>
                <a:gd name="T18" fmla="*/ 5 w 16"/>
                <a:gd name="T19" fmla="*/ 6 h 9"/>
                <a:gd name="T20" fmla="*/ 3 w 16"/>
                <a:gd name="T21" fmla="*/ 4 h 9"/>
                <a:gd name="T22" fmla="*/ 5 w 16"/>
                <a:gd name="T23" fmla="*/ 2 h 9"/>
                <a:gd name="T24" fmla="*/ 7 w 16"/>
                <a:gd name="T25" fmla="*/ 1 h 9"/>
                <a:gd name="T26" fmla="*/ 10 w 16"/>
                <a:gd name="T27" fmla="*/ 2 h 9"/>
                <a:gd name="T28" fmla="*/ 16 w 16"/>
                <a:gd name="T29" fmla="*/ 6 h 9"/>
                <a:gd name="T30" fmla="*/ 16 w 16"/>
                <a:gd name="T3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16" y="5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8" y="0"/>
                    <a:pt x="6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4"/>
                  </a:cubicBezTo>
                  <a:cubicBezTo>
                    <a:pt x="3" y="3"/>
                    <a:pt x="3" y="3"/>
                    <a:pt x="5" y="2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8" y="1"/>
                    <a:pt x="9" y="2"/>
                    <a:pt x="10" y="2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5"/>
                    <a:pt x="16" y="5"/>
                    <a:pt x="16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6480AB64-9C94-421B-8D8D-E2C23EFD29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0388" y="6213475"/>
              <a:ext cx="41275" cy="30163"/>
            </a:xfrm>
            <a:custGeom>
              <a:avLst/>
              <a:gdLst>
                <a:gd name="T0" fmla="*/ 0 w 15"/>
                <a:gd name="T1" fmla="*/ 6 h 11"/>
                <a:gd name="T2" fmla="*/ 2 w 15"/>
                <a:gd name="T3" fmla="*/ 9 h 11"/>
                <a:gd name="T4" fmla="*/ 7 w 15"/>
                <a:gd name="T5" fmla="*/ 10 h 11"/>
                <a:gd name="T6" fmla="*/ 11 w 15"/>
                <a:gd name="T7" fmla="*/ 9 h 11"/>
                <a:gd name="T8" fmla="*/ 12 w 15"/>
                <a:gd name="T9" fmla="*/ 7 h 11"/>
                <a:gd name="T10" fmla="*/ 12 w 15"/>
                <a:gd name="T11" fmla="*/ 7 h 11"/>
                <a:gd name="T12" fmla="*/ 14 w 15"/>
                <a:gd name="T13" fmla="*/ 7 h 11"/>
                <a:gd name="T14" fmla="*/ 15 w 15"/>
                <a:gd name="T15" fmla="*/ 7 h 11"/>
                <a:gd name="T16" fmla="*/ 1 w 15"/>
                <a:gd name="T17" fmla="*/ 0 h 11"/>
                <a:gd name="T18" fmla="*/ 1 w 15"/>
                <a:gd name="T19" fmla="*/ 0 h 11"/>
                <a:gd name="T20" fmla="*/ 4 w 15"/>
                <a:gd name="T21" fmla="*/ 2 h 11"/>
                <a:gd name="T22" fmla="*/ 6 w 15"/>
                <a:gd name="T23" fmla="*/ 3 h 11"/>
                <a:gd name="T24" fmla="*/ 6 w 15"/>
                <a:gd name="T25" fmla="*/ 3 h 11"/>
                <a:gd name="T26" fmla="*/ 3 w 15"/>
                <a:gd name="T27" fmla="*/ 3 h 11"/>
                <a:gd name="T28" fmla="*/ 1 w 15"/>
                <a:gd name="T29" fmla="*/ 4 h 11"/>
                <a:gd name="T30" fmla="*/ 0 w 15"/>
                <a:gd name="T31" fmla="*/ 6 h 11"/>
                <a:gd name="T32" fmla="*/ 5 w 15"/>
                <a:gd name="T33" fmla="*/ 4 h 11"/>
                <a:gd name="T34" fmla="*/ 9 w 15"/>
                <a:gd name="T35" fmla="*/ 5 h 11"/>
                <a:gd name="T36" fmla="*/ 9 w 15"/>
                <a:gd name="T37" fmla="*/ 5 h 11"/>
                <a:gd name="T38" fmla="*/ 12 w 15"/>
                <a:gd name="T39" fmla="*/ 7 h 11"/>
                <a:gd name="T40" fmla="*/ 10 w 15"/>
                <a:gd name="T41" fmla="*/ 9 h 11"/>
                <a:gd name="T42" fmla="*/ 3 w 15"/>
                <a:gd name="T43" fmla="*/ 9 h 11"/>
                <a:gd name="T44" fmla="*/ 1 w 15"/>
                <a:gd name="T45" fmla="*/ 6 h 11"/>
                <a:gd name="T46" fmla="*/ 2 w 15"/>
                <a:gd name="T47" fmla="*/ 4 h 11"/>
                <a:gd name="T48" fmla="*/ 5 w 15"/>
                <a:gd name="T4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0" y="6"/>
                  </a:moveTo>
                  <a:cubicBezTo>
                    <a:pt x="0" y="7"/>
                    <a:pt x="1" y="8"/>
                    <a:pt x="2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1"/>
                    <a:pt x="10" y="10"/>
                    <a:pt x="11" y="9"/>
                  </a:cubicBezTo>
                  <a:cubicBezTo>
                    <a:pt x="12" y="9"/>
                    <a:pt x="13" y="8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4" y="3"/>
                    <a:pt x="3" y="3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0" y="6"/>
                    <a:pt x="0" y="6"/>
                  </a:cubicBezTo>
                  <a:close/>
                  <a:moveTo>
                    <a:pt x="5" y="4"/>
                  </a:moveTo>
                  <a:cubicBezTo>
                    <a:pt x="7" y="4"/>
                    <a:pt x="8" y="4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6"/>
                    <a:pt x="11" y="7"/>
                    <a:pt x="12" y="7"/>
                  </a:cubicBezTo>
                  <a:cubicBezTo>
                    <a:pt x="12" y="8"/>
                    <a:pt x="11" y="8"/>
                    <a:pt x="10" y="9"/>
                  </a:cubicBezTo>
                  <a:cubicBezTo>
                    <a:pt x="8" y="10"/>
                    <a:pt x="6" y="10"/>
                    <a:pt x="3" y="9"/>
                  </a:cubicBezTo>
                  <a:cubicBezTo>
                    <a:pt x="2" y="8"/>
                    <a:pt x="1" y="7"/>
                    <a:pt x="1" y="6"/>
                  </a:cubicBezTo>
                  <a:cubicBezTo>
                    <a:pt x="1" y="6"/>
                    <a:pt x="1" y="5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5" name="Freeform 43">
              <a:extLst>
                <a:ext uri="{FF2B5EF4-FFF2-40B4-BE49-F238E27FC236}">
                  <a16:creationId xmlns:a16="http://schemas.microsoft.com/office/drawing/2014/main" id="{EBFEC3F1-07C5-485E-8C1F-BF73F07E3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5788" y="6205538"/>
              <a:ext cx="41275" cy="22225"/>
            </a:xfrm>
            <a:custGeom>
              <a:avLst/>
              <a:gdLst>
                <a:gd name="T0" fmla="*/ 15 w 15"/>
                <a:gd name="T1" fmla="*/ 5 h 8"/>
                <a:gd name="T2" fmla="*/ 9 w 15"/>
                <a:gd name="T3" fmla="*/ 1 h 8"/>
                <a:gd name="T4" fmla="*/ 6 w 15"/>
                <a:gd name="T5" fmla="*/ 0 h 8"/>
                <a:gd name="T6" fmla="*/ 3 w 15"/>
                <a:gd name="T7" fmla="*/ 1 h 8"/>
                <a:gd name="T8" fmla="*/ 0 w 15"/>
                <a:gd name="T9" fmla="*/ 3 h 8"/>
                <a:gd name="T10" fmla="*/ 1 w 15"/>
                <a:gd name="T11" fmla="*/ 4 h 8"/>
                <a:gd name="T12" fmla="*/ 3 w 15"/>
                <a:gd name="T13" fmla="*/ 2 h 8"/>
                <a:gd name="T14" fmla="*/ 6 w 15"/>
                <a:gd name="T15" fmla="*/ 1 h 8"/>
                <a:gd name="T16" fmla="*/ 8 w 15"/>
                <a:gd name="T17" fmla="*/ 2 h 8"/>
                <a:gd name="T18" fmla="*/ 9 w 15"/>
                <a:gd name="T19" fmla="*/ 2 h 8"/>
                <a:gd name="T20" fmla="*/ 7 w 15"/>
                <a:gd name="T21" fmla="*/ 3 h 8"/>
                <a:gd name="T22" fmla="*/ 5 w 15"/>
                <a:gd name="T23" fmla="*/ 6 h 8"/>
                <a:gd name="T24" fmla="*/ 6 w 15"/>
                <a:gd name="T25" fmla="*/ 7 h 8"/>
                <a:gd name="T26" fmla="*/ 8 w 15"/>
                <a:gd name="T27" fmla="*/ 8 h 8"/>
                <a:gd name="T28" fmla="*/ 11 w 15"/>
                <a:gd name="T29" fmla="*/ 7 h 8"/>
                <a:gd name="T30" fmla="*/ 12 w 15"/>
                <a:gd name="T31" fmla="*/ 6 h 8"/>
                <a:gd name="T32" fmla="*/ 13 w 15"/>
                <a:gd name="T33" fmla="*/ 4 h 8"/>
                <a:gd name="T34" fmla="*/ 13 w 15"/>
                <a:gd name="T35" fmla="*/ 4 h 8"/>
                <a:gd name="T36" fmla="*/ 14 w 15"/>
                <a:gd name="T37" fmla="*/ 5 h 8"/>
                <a:gd name="T38" fmla="*/ 15 w 15"/>
                <a:gd name="T39" fmla="*/ 5 h 8"/>
                <a:gd name="T40" fmla="*/ 8 w 15"/>
                <a:gd name="T41" fmla="*/ 7 h 8"/>
                <a:gd name="T42" fmla="*/ 6 w 15"/>
                <a:gd name="T43" fmla="*/ 7 h 8"/>
                <a:gd name="T44" fmla="*/ 6 w 15"/>
                <a:gd name="T45" fmla="*/ 5 h 8"/>
                <a:gd name="T46" fmla="*/ 8 w 15"/>
                <a:gd name="T47" fmla="*/ 4 h 8"/>
                <a:gd name="T48" fmla="*/ 9 w 15"/>
                <a:gd name="T49" fmla="*/ 3 h 8"/>
                <a:gd name="T50" fmla="*/ 10 w 15"/>
                <a:gd name="T51" fmla="*/ 3 h 8"/>
                <a:gd name="T52" fmla="*/ 12 w 15"/>
                <a:gd name="T53" fmla="*/ 5 h 8"/>
                <a:gd name="T54" fmla="*/ 10 w 15"/>
                <a:gd name="T55" fmla="*/ 7 h 8"/>
                <a:gd name="T56" fmla="*/ 8 w 15"/>
                <a:gd name="T5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" h="8">
                  <a:moveTo>
                    <a:pt x="15" y="5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2"/>
                    <a:pt x="1" y="2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7" y="1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4" y="6"/>
                    <a:pt x="5" y="7"/>
                    <a:pt x="6" y="7"/>
                  </a:cubicBezTo>
                  <a:cubicBezTo>
                    <a:pt x="6" y="8"/>
                    <a:pt x="7" y="8"/>
                    <a:pt x="8" y="8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3" y="6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lose/>
                  <a:moveTo>
                    <a:pt x="8" y="7"/>
                  </a:moveTo>
                  <a:cubicBezTo>
                    <a:pt x="8" y="7"/>
                    <a:pt x="7" y="7"/>
                    <a:pt x="6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2" y="4"/>
                    <a:pt x="12" y="5"/>
                  </a:cubicBezTo>
                  <a:cubicBezTo>
                    <a:pt x="12" y="6"/>
                    <a:pt x="11" y="6"/>
                    <a:pt x="10" y="7"/>
                  </a:cubicBezTo>
                  <a:cubicBezTo>
                    <a:pt x="10" y="7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FC12870D-18DA-43DA-8C6B-A9FE6978E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838" y="6189663"/>
              <a:ext cx="44450" cy="31750"/>
            </a:xfrm>
            <a:custGeom>
              <a:avLst/>
              <a:gdLst>
                <a:gd name="T0" fmla="*/ 13 w 16"/>
                <a:gd name="T1" fmla="*/ 8 h 12"/>
                <a:gd name="T2" fmla="*/ 14 w 16"/>
                <a:gd name="T3" fmla="*/ 9 h 12"/>
                <a:gd name="T4" fmla="*/ 14 w 16"/>
                <a:gd name="T5" fmla="*/ 10 h 12"/>
                <a:gd name="T6" fmla="*/ 14 w 16"/>
                <a:gd name="T7" fmla="*/ 11 h 12"/>
                <a:gd name="T8" fmla="*/ 14 w 16"/>
                <a:gd name="T9" fmla="*/ 11 h 12"/>
                <a:gd name="T10" fmla="*/ 13 w 16"/>
                <a:gd name="T11" fmla="*/ 12 h 12"/>
                <a:gd name="T12" fmla="*/ 13 w 16"/>
                <a:gd name="T13" fmla="*/ 12 h 12"/>
                <a:gd name="T14" fmla="*/ 15 w 16"/>
                <a:gd name="T15" fmla="*/ 12 h 12"/>
                <a:gd name="T16" fmla="*/ 15 w 16"/>
                <a:gd name="T17" fmla="*/ 11 h 12"/>
                <a:gd name="T18" fmla="*/ 16 w 16"/>
                <a:gd name="T19" fmla="*/ 10 h 12"/>
                <a:gd name="T20" fmla="*/ 15 w 16"/>
                <a:gd name="T21" fmla="*/ 9 h 12"/>
                <a:gd name="T22" fmla="*/ 8 w 16"/>
                <a:gd name="T23" fmla="*/ 0 h 12"/>
                <a:gd name="T24" fmla="*/ 7 w 16"/>
                <a:gd name="T25" fmla="*/ 1 h 12"/>
                <a:gd name="T26" fmla="*/ 10 w 16"/>
                <a:gd name="T27" fmla="*/ 5 h 12"/>
                <a:gd name="T28" fmla="*/ 13 w 16"/>
                <a:gd name="T29" fmla="*/ 7 h 12"/>
                <a:gd name="T30" fmla="*/ 12 w 16"/>
                <a:gd name="T31" fmla="*/ 7 h 12"/>
                <a:gd name="T32" fmla="*/ 8 w 16"/>
                <a:gd name="T33" fmla="*/ 6 h 12"/>
                <a:gd name="T34" fmla="*/ 1 w 16"/>
                <a:gd name="T35" fmla="*/ 4 h 12"/>
                <a:gd name="T36" fmla="*/ 0 w 16"/>
                <a:gd name="T37" fmla="*/ 5 h 12"/>
                <a:gd name="T38" fmla="*/ 13 w 16"/>
                <a:gd name="T3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12">
                  <a:moveTo>
                    <a:pt x="13" y="8"/>
                  </a:moveTo>
                  <a:cubicBezTo>
                    <a:pt x="13" y="8"/>
                    <a:pt x="13" y="8"/>
                    <a:pt x="14" y="9"/>
                  </a:cubicBezTo>
                  <a:cubicBezTo>
                    <a:pt x="14" y="9"/>
                    <a:pt x="14" y="10"/>
                    <a:pt x="14" y="10"/>
                  </a:cubicBezTo>
                  <a:cubicBezTo>
                    <a:pt x="14" y="10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2"/>
                    <a:pt x="14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6" y="10"/>
                    <a:pt x="15" y="9"/>
                    <a:pt x="15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6"/>
                    <a:pt x="12" y="7"/>
                    <a:pt x="13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0" y="7"/>
                    <a:pt x="8" y="6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3" y="8"/>
                    <a:pt x="13" y="8"/>
                    <a:pt x="13" y="8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79AE4291-3940-4B84-B126-46F6083BC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463" y="6197600"/>
              <a:ext cx="11113" cy="7938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3 h 3"/>
                <a:gd name="T4" fmla="*/ 4 w 4"/>
                <a:gd name="T5" fmla="*/ 3 h 3"/>
                <a:gd name="T6" fmla="*/ 1 w 4"/>
                <a:gd name="T7" fmla="*/ 0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F7F8E7A7-CCC5-471A-A9E6-9D5C90CB4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288" y="6157913"/>
              <a:ext cx="44450" cy="31750"/>
            </a:xfrm>
            <a:custGeom>
              <a:avLst/>
              <a:gdLst>
                <a:gd name="T0" fmla="*/ 13 w 16"/>
                <a:gd name="T1" fmla="*/ 4 h 11"/>
                <a:gd name="T2" fmla="*/ 11 w 16"/>
                <a:gd name="T3" fmla="*/ 4 h 11"/>
                <a:gd name="T4" fmla="*/ 8 w 16"/>
                <a:gd name="T5" fmla="*/ 5 h 11"/>
                <a:gd name="T6" fmla="*/ 5 w 16"/>
                <a:gd name="T7" fmla="*/ 6 h 11"/>
                <a:gd name="T8" fmla="*/ 3 w 16"/>
                <a:gd name="T9" fmla="*/ 6 h 11"/>
                <a:gd name="T10" fmla="*/ 2 w 16"/>
                <a:gd name="T11" fmla="*/ 5 h 11"/>
                <a:gd name="T12" fmla="*/ 1 w 16"/>
                <a:gd name="T13" fmla="*/ 4 h 11"/>
                <a:gd name="T14" fmla="*/ 3 w 16"/>
                <a:gd name="T15" fmla="*/ 2 h 11"/>
                <a:gd name="T16" fmla="*/ 6 w 16"/>
                <a:gd name="T17" fmla="*/ 1 h 11"/>
                <a:gd name="T18" fmla="*/ 6 w 16"/>
                <a:gd name="T19" fmla="*/ 0 h 11"/>
                <a:gd name="T20" fmla="*/ 2 w 16"/>
                <a:gd name="T21" fmla="*/ 2 h 11"/>
                <a:gd name="T22" fmla="*/ 0 w 16"/>
                <a:gd name="T23" fmla="*/ 4 h 11"/>
                <a:gd name="T24" fmla="*/ 1 w 16"/>
                <a:gd name="T25" fmla="*/ 6 h 11"/>
                <a:gd name="T26" fmla="*/ 4 w 16"/>
                <a:gd name="T27" fmla="*/ 6 h 11"/>
                <a:gd name="T28" fmla="*/ 8 w 16"/>
                <a:gd name="T29" fmla="*/ 6 h 11"/>
                <a:gd name="T30" fmla="*/ 11 w 16"/>
                <a:gd name="T31" fmla="*/ 5 h 11"/>
                <a:gd name="T32" fmla="*/ 13 w 16"/>
                <a:gd name="T33" fmla="*/ 5 h 11"/>
                <a:gd name="T34" fmla="*/ 14 w 16"/>
                <a:gd name="T35" fmla="*/ 5 h 11"/>
                <a:gd name="T36" fmla="*/ 15 w 16"/>
                <a:gd name="T37" fmla="*/ 7 h 11"/>
                <a:gd name="T38" fmla="*/ 13 w 16"/>
                <a:gd name="T39" fmla="*/ 9 h 11"/>
                <a:gd name="T40" fmla="*/ 9 w 16"/>
                <a:gd name="T41" fmla="*/ 10 h 11"/>
                <a:gd name="T42" fmla="*/ 10 w 16"/>
                <a:gd name="T43" fmla="*/ 11 h 11"/>
                <a:gd name="T44" fmla="*/ 14 w 16"/>
                <a:gd name="T45" fmla="*/ 9 h 11"/>
                <a:gd name="T46" fmla="*/ 16 w 16"/>
                <a:gd name="T47" fmla="*/ 7 h 11"/>
                <a:gd name="T48" fmla="*/ 15 w 16"/>
                <a:gd name="T49" fmla="*/ 5 h 11"/>
                <a:gd name="T50" fmla="*/ 13 w 16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11">
                  <a:moveTo>
                    <a:pt x="13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0" y="4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4" y="6"/>
                    <a:pt x="3" y="6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3" y="1"/>
                    <a:pt x="2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6" y="6"/>
                    <a:pt x="8" y="6"/>
                  </a:cubicBezTo>
                  <a:cubicBezTo>
                    <a:pt x="9" y="5"/>
                    <a:pt x="10" y="5"/>
                    <a:pt x="11" y="5"/>
                  </a:cubicBezTo>
                  <a:cubicBezTo>
                    <a:pt x="11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8"/>
                    <a:pt x="14" y="8"/>
                    <a:pt x="13" y="9"/>
                  </a:cubicBezTo>
                  <a:cubicBezTo>
                    <a:pt x="12" y="10"/>
                    <a:pt x="11" y="10"/>
                    <a:pt x="9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5" y="8"/>
                    <a:pt x="16" y="8"/>
                    <a:pt x="16" y="7"/>
                  </a:cubicBezTo>
                  <a:cubicBezTo>
                    <a:pt x="16" y="6"/>
                    <a:pt x="16" y="5"/>
                    <a:pt x="15" y="5"/>
                  </a:cubicBezTo>
                  <a:cubicBezTo>
                    <a:pt x="14" y="5"/>
                    <a:pt x="14" y="4"/>
                    <a:pt x="13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F81C65BE-DCD3-428A-BAB0-818E953136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4213" y="6149975"/>
              <a:ext cx="39688" cy="19050"/>
            </a:xfrm>
            <a:custGeom>
              <a:avLst/>
              <a:gdLst>
                <a:gd name="T0" fmla="*/ 13 w 14"/>
                <a:gd name="T1" fmla="*/ 5 h 7"/>
                <a:gd name="T2" fmla="*/ 14 w 14"/>
                <a:gd name="T3" fmla="*/ 4 h 7"/>
                <a:gd name="T4" fmla="*/ 13 w 14"/>
                <a:gd name="T5" fmla="*/ 4 h 7"/>
                <a:gd name="T6" fmla="*/ 12 w 14"/>
                <a:gd name="T7" fmla="*/ 5 h 7"/>
                <a:gd name="T8" fmla="*/ 11 w 14"/>
                <a:gd name="T9" fmla="*/ 6 h 7"/>
                <a:gd name="T10" fmla="*/ 7 w 14"/>
                <a:gd name="T11" fmla="*/ 7 h 7"/>
                <a:gd name="T12" fmla="*/ 3 w 14"/>
                <a:gd name="T13" fmla="*/ 6 h 7"/>
                <a:gd name="T14" fmla="*/ 10 w 14"/>
                <a:gd name="T15" fmla="*/ 2 h 7"/>
                <a:gd name="T16" fmla="*/ 9 w 14"/>
                <a:gd name="T17" fmla="*/ 1 h 7"/>
                <a:gd name="T18" fmla="*/ 5 w 14"/>
                <a:gd name="T19" fmla="*/ 0 h 7"/>
                <a:gd name="T20" fmla="*/ 2 w 14"/>
                <a:gd name="T21" fmla="*/ 1 h 7"/>
                <a:gd name="T22" fmla="*/ 0 w 14"/>
                <a:gd name="T23" fmla="*/ 3 h 7"/>
                <a:gd name="T24" fmla="*/ 2 w 14"/>
                <a:gd name="T25" fmla="*/ 6 h 7"/>
                <a:gd name="T26" fmla="*/ 7 w 14"/>
                <a:gd name="T27" fmla="*/ 7 h 7"/>
                <a:gd name="T28" fmla="*/ 11 w 14"/>
                <a:gd name="T29" fmla="*/ 6 h 7"/>
                <a:gd name="T30" fmla="*/ 13 w 14"/>
                <a:gd name="T31" fmla="*/ 5 h 7"/>
                <a:gd name="T32" fmla="*/ 5 w 14"/>
                <a:gd name="T33" fmla="*/ 1 h 7"/>
                <a:gd name="T34" fmla="*/ 8 w 14"/>
                <a:gd name="T35" fmla="*/ 2 h 7"/>
                <a:gd name="T36" fmla="*/ 3 w 14"/>
                <a:gd name="T37" fmla="*/ 5 h 7"/>
                <a:gd name="T38" fmla="*/ 1 w 14"/>
                <a:gd name="T39" fmla="*/ 3 h 7"/>
                <a:gd name="T40" fmla="*/ 2 w 14"/>
                <a:gd name="T41" fmla="*/ 1 h 7"/>
                <a:gd name="T42" fmla="*/ 5 w 14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7">
                  <a:moveTo>
                    <a:pt x="13" y="5"/>
                  </a:moveTo>
                  <a:cubicBezTo>
                    <a:pt x="13" y="5"/>
                    <a:pt x="13" y="5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5"/>
                    <a:pt x="11" y="6"/>
                    <a:pt x="11" y="6"/>
                  </a:cubicBezTo>
                  <a:cubicBezTo>
                    <a:pt x="10" y="6"/>
                    <a:pt x="8" y="7"/>
                    <a:pt x="7" y="7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5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9" y="7"/>
                    <a:pt x="10" y="7"/>
                    <a:pt x="11" y="6"/>
                  </a:cubicBezTo>
                  <a:cubicBezTo>
                    <a:pt x="12" y="6"/>
                    <a:pt x="12" y="6"/>
                    <a:pt x="13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0" name="Freeform 48">
              <a:extLst>
                <a:ext uri="{FF2B5EF4-FFF2-40B4-BE49-F238E27FC236}">
                  <a16:creationId xmlns:a16="http://schemas.microsoft.com/office/drawing/2014/main" id="{2D1FFA96-A66C-461C-A121-67C8D600AD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26438" y="6134100"/>
              <a:ext cx="41275" cy="30163"/>
            </a:xfrm>
            <a:custGeom>
              <a:avLst/>
              <a:gdLst>
                <a:gd name="T0" fmla="*/ 15 w 15"/>
                <a:gd name="T1" fmla="*/ 4 h 11"/>
                <a:gd name="T2" fmla="*/ 12 w 15"/>
                <a:gd name="T3" fmla="*/ 2 h 11"/>
                <a:gd name="T4" fmla="*/ 8 w 15"/>
                <a:gd name="T5" fmla="*/ 0 h 11"/>
                <a:gd name="T6" fmla="*/ 4 w 15"/>
                <a:gd name="T7" fmla="*/ 1 h 11"/>
                <a:gd name="T8" fmla="*/ 2 w 15"/>
                <a:gd name="T9" fmla="*/ 4 h 11"/>
                <a:gd name="T10" fmla="*/ 2 w 15"/>
                <a:gd name="T11" fmla="*/ 4 h 11"/>
                <a:gd name="T12" fmla="*/ 1 w 15"/>
                <a:gd name="T13" fmla="*/ 3 h 11"/>
                <a:gd name="T14" fmla="*/ 0 w 15"/>
                <a:gd name="T15" fmla="*/ 4 h 11"/>
                <a:gd name="T16" fmla="*/ 13 w 15"/>
                <a:gd name="T17" fmla="*/ 11 h 11"/>
                <a:gd name="T18" fmla="*/ 14 w 15"/>
                <a:gd name="T19" fmla="*/ 11 h 11"/>
                <a:gd name="T20" fmla="*/ 11 w 15"/>
                <a:gd name="T21" fmla="*/ 9 h 11"/>
                <a:gd name="T22" fmla="*/ 9 w 15"/>
                <a:gd name="T23" fmla="*/ 8 h 11"/>
                <a:gd name="T24" fmla="*/ 8 w 15"/>
                <a:gd name="T25" fmla="*/ 8 h 11"/>
                <a:gd name="T26" fmla="*/ 8 w 15"/>
                <a:gd name="T27" fmla="*/ 8 h 11"/>
                <a:gd name="T28" fmla="*/ 13 w 15"/>
                <a:gd name="T29" fmla="*/ 7 h 11"/>
                <a:gd name="T30" fmla="*/ 15 w 15"/>
                <a:gd name="T31" fmla="*/ 4 h 11"/>
                <a:gd name="T32" fmla="*/ 9 w 15"/>
                <a:gd name="T33" fmla="*/ 7 h 11"/>
                <a:gd name="T34" fmla="*/ 5 w 15"/>
                <a:gd name="T35" fmla="*/ 6 h 11"/>
                <a:gd name="T36" fmla="*/ 5 w 15"/>
                <a:gd name="T37" fmla="*/ 6 h 11"/>
                <a:gd name="T38" fmla="*/ 3 w 15"/>
                <a:gd name="T39" fmla="*/ 3 h 11"/>
                <a:gd name="T40" fmla="*/ 4 w 15"/>
                <a:gd name="T41" fmla="*/ 2 h 11"/>
                <a:gd name="T42" fmla="*/ 11 w 15"/>
                <a:gd name="T43" fmla="*/ 2 h 11"/>
                <a:gd name="T44" fmla="*/ 13 w 15"/>
                <a:gd name="T45" fmla="*/ 4 h 11"/>
                <a:gd name="T46" fmla="*/ 12 w 15"/>
                <a:gd name="T47" fmla="*/ 6 h 11"/>
                <a:gd name="T48" fmla="*/ 9 w 15"/>
                <a:gd name="T4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15" y="4"/>
                  </a:moveTo>
                  <a:cubicBezTo>
                    <a:pt x="15" y="3"/>
                    <a:pt x="14" y="3"/>
                    <a:pt x="12" y="2"/>
                  </a:cubicBezTo>
                  <a:cubicBezTo>
                    <a:pt x="11" y="1"/>
                    <a:pt x="9" y="0"/>
                    <a:pt x="8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0" y="8"/>
                    <a:pt x="12" y="7"/>
                    <a:pt x="13" y="7"/>
                  </a:cubicBezTo>
                  <a:cubicBezTo>
                    <a:pt x="14" y="6"/>
                    <a:pt x="15" y="5"/>
                    <a:pt x="15" y="4"/>
                  </a:cubicBezTo>
                  <a:close/>
                  <a:moveTo>
                    <a:pt x="9" y="7"/>
                  </a:moveTo>
                  <a:cubicBezTo>
                    <a:pt x="8" y="7"/>
                    <a:pt x="7" y="7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6" y="0"/>
                    <a:pt x="9" y="1"/>
                    <a:pt x="11" y="2"/>
                  </a:cubicBezTo>
                  <a:cubicBezTo>
                    <a:pt x="13" y="3"/>
                    <a:pt x="13" y="4"/>
                    <a:pt x="13" y="4"/>
                  </a:cubicBezTo>
                  <a:cubicBezTo>
                    <a:pt x="14" y="5"/>
                    <a:pt x="13" y="6"/>
                    <a:pt x="12" y="6"/>
                  </a:cubicBezTo>
                  <a:cubicBezTo>
                    <a:pt x="11" y="7"/>
                    <a:pt x="10" y="7"/>
                    <a:pt x="9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539C3AB6-F60B-43A8-8677-E7C68D17A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6119813"/>
              <a:ext cx="41275" cy="19050"/>
            </a:xfrm>
            <a:custGeom>
              <a:avLst/>
              <a:gdLst>
                <a:gd name="T0" fmla="*/ 11 w 15"/>
                <a:gd name="T1" fmla="*/ 7 h 7"/>
                <a:gd name="T2" fmla="*/ 10 w 15"/>
                <a:gd name="T3" fmla="*/ 6 h 7"/>
                <a:gd name="T4" fmla="*/ 4 w 15"/>
                <a:gd name="T5" fmla="*/ 2 h 7"/>
                <a:gd name="T6" fmla="*/ 6 w 15"/>
                <a:gd name="T7" fmla="*/ 1 h 7"/>
                <a:gd name="T8" fmla="*/ 6 w 15"/>
                <a:gd name="T9" fmla="*/ 0 h 7"/>
                <a:gd name="T10" fmla="*/ 3 w 15"/>
                <a:gd name="T11" fmla="*/ 2 h 7"/>
                <a:gd name="T12" fmla="*/ 1 w 15"/>
                <a:gd name="T13" fmla="*/ 1 h 7"/>
                <a:gd name="T14" fmla="*/ 0 w 15"/>
                <a:gd name="T15" fmla="*/ 1 h 7"/>
                <a:gd name="T16" fmla="*/ 2 w 15"/>
                <a:gd name="T17" fmla="*/ 2 h 7"/>
                <a:gd name="T18" fmla="*/ 1 w 15"/>
                <a:gd name="T19" fmla="*/ 3 h 7"/>
                <a:gd name="T20" fmla="*/ 2 w 15"/>
                <a:gd name="T21" fmla="*/ 4 h 7"/>
                <a:gd name="T22" fmla="*/ 3 w 15"/>
                <a:gd name="T23" fmla="*/ 3 h 7"/>
                <a:gd name="T24" fmla="*/ 9 w 15"/>
                <a:gd name="T25" fmla="*/ 6 h 7"/>
                <a:gd name="T26" fmla="*/ 11 w 15"/>
                <a:gd name="T27" fmla="*/ 7 h 7"/>
                <a:gd name="T28" fmla="*/ 14 w 15"/>
                <a:gd name="T29" fmla="*/ 7 h 7"/>
                <a:gd name="T30" fmla="*/ 15 w 15"/>
                <a:gd name="T31" fmla="*/ 6 h 7"/>
                <a:gd name="T32" fmla="*/ 14 w 15"/>
                <a:gd name="T33" fmla="*/ 5 h 7"/>
                <a:gd name="T34" fmla="*/ 13 w 15"/>
                <a:gd name="T35" fmla="*/ 6 h 7"/>
                <a:gd name="T36" fmla="*/ 11 w 15"/>
                <a:gd name="T3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7">
                  <a:moveTo>
                    <a:pt x="11" y="7"/>
                  </a:moveTo>
                  <a:cubicBezTo>
                    <a:pt x="11" y="6"/>
                    <a:pt x="10" y="6"/>
                    <a:pt x="10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7"/>
                    <a:pt x="11" y="7"/>
                    <a:pt x="11" y="7"/>
                  </a:cubicBezTo>
                  <a:cubicBezTo>
                    <a:pt x="12" y="7"/>
                    <a:pt x="13" y="7"/>
                    <a:pt x="14" y="7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6"/>
                    <a:pt x="12" y="7"/>
                    <a:pt x="11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2" name="Freeform 50">
              <a:extLst>
                <a:ext uri="{FF2B5EF4-FFF2-40B4-BE49-F238E27FC236}">
                  <a16:creationId xmlns:a16="http://schemas.microsoft.com/office/drawing/2014/main" id="{8F118DF9-F622-4875-98CD-86D2FF87BB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4063" y="6108700"/>
              <a:ext cx="38100" cy="22225"/>
            </a:xfrm>
            <a:custGeom>
              <a:avLst/>
              <a:gdLst>
                <a:gd name="T0" fmla="*/ 13 w 14"/>
                <a:gd name="T1" fmla="*/ 6 h 8"/>
                <a:gd name="T2" fmla="*/ 14 w 14"/>
                <a:gd name="T3" fmla="*/ 4 h 8"/>
                <a:gd name="T4" fmla="*/ 14 w 14"/>
                <a:gd name="T5" fmla="*/ 4 h 8"/>
                <a:gd name="T6" fmla="*/ 13 w 14"/>
                <a:gd name="T7" fmla="*/ 5 h 8"/>
                <a:gd name="T8" fmla="*/ 11 w 14"/>
                <a:gd name="T9" fmla="*/ 6 h 8"/>
                <a:gd name="T10" fmla="*/ 8 w 14"/>
                <a:gd name="T11" fmla="*/ 7 h 8"/>
                <a:gd name="T12" fmla="*/ 4 w 14"/>
                <a:gd name="T13" fmla="*/ 6 h 8"/>
                <a:gd name="T14" fmla="*/ 11 w 14"/>
                <a:gd name="T15" fmla="*/ 2 h 8"/>
                <a:gd name="T16" fmla="*/ 10 w 14"/>
                <a:gd name="T17" fmla="*/ 2 h 8"/>
                <a:gd name="T18" fmla="*/ 6 w 14"/>
                <a:gd name="T19" fmla="*/ 0 h 8"/>
                <a:gd name="T20" fmla="*/ 2 w 14"/>
                <a:gd name="T21" fmla="*/ 1 h 8"/>
                <a:gd name="T22" fmla="*/ 1 w 14"/>
                <a:gd name="T23" fmla="*/ 4 h 8"/>
                <a:gd name="T24" fmla="*/ 3 w 14"/>
                <a:gd name="T25" fmla="*/ 6 h 8"/>
                <a:gd name="T26" fmla="*/ 8 w 14"/>
                <a:gd name="T27" fmla="*/ 8 h 8"/>
                <a:gd name="T28" fmla="*/ 12 w 14"/>
                <a:gd name="T29" fmla="*/ 6 h 8"/>
                <a:gd name="T30" fmla="*/ 13 w 14"/>
                <a:gd name="T31" fmla="*/ 6 h 8"/>
                <a:gd name="T32" fmla="*/ 6 w 14"/>
                <a:gd name="T33" fmla="*/ 1 h 8"/>
                <a:gd name="T34" fmla="*/ 9 w 14"/>
                <a:gd name="T35" fmla="*/ 2 h 8"/>
                <a:gd name="T36" fmla="*/ 3 w 14"/>
                <a:gd name="T37" fmla="*/ 5 h 8"/>
                <a:gd name="T38" fmla="*/ 2 w 14"/>
                <a:gd name="T39" fmla="*/ 3 h 8"/>
                <a:gd name="T40" fmla="*/ 3 w 14"/>
                <a:gd name="T41" fmla="*/ 2 h 8"/>
                <a:gd name="T42" fmla="*/ 6 w 14"/>
                <a:gd name="T4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8">
                  <a:moveTo>
                    <a:pt x="13" y="6"/>
                  </a:moveTo>
                  <a:cubicBezTo>
                    <a:pt x="14" y="5"/>
                    <a:pt x="14" y="5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6"/>
                    <a:pt x="11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6"/>
                    <a:pt x="4" y="6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1" y="4"/>
                    <a:pt x="2" y="5"/>
                    <a:pt x="3" y="6"/>
                  </a:cubicBezTo>
                  <a:cubicBezTo>
                    <a:pt x="5" y="7"/>
                    <a:pt x="6" y="8"/>
                    <a:pt x="8" y="8"/>
                  </a:cubicBezTo>
                  <a:cubicBezTo>
                    <a:pt x="9" y="8"/>
                    <a:pt x="11" y="7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1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3" name="Freeform 51">
              <a:extLst>
                <a:ext uri="{FF2B5EF4-FFF2-40B4-BE49-F238E27FC236}">
                  <a16:creationId xmlns:a16="http://schemas.microsoft.com/office/drawing/2014/main" id="{DFEDA2CC-0E58-4865-A608-10C62248C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6083300"/>
              <a:ext cx="60325" cy="33338"/>
            </a:xfrm>
            <a:custGeom>
              <a:avLst/>
              <a:gdLst>
                <a:gd name="T0" fmla="*/ 22 w 22"/>
                <a:gd name="T1" fmla="*/ 5 h 12"/>
                <a:gd name="T2" fmla="*/ 16 w 22"/>
                <a:gd name="T3" fmla="*/ 1 h 12"/>
                <a:gd name="T4" fmla="*/ 13 w 22"/>
                <a:gd name="T5" fmla="*/ 0 h 12"/>
                <a:gd name="T6" fmla="*/ 10 w 22"/>
                <a:gd name="T7" fmla="*/ 1 h 12"/>
                <a:gd name="T8" fmla="*/ 8 w 22"/>
                <a:gd name="T9" fmla="*/ 2 h 12"/>
                <a:gd name="T10" fmla="*/ 8 w 22"/>
                <a:gd name="T11" fmla="*/ 4 h 12"/>
                <a:gd name="T12" fmla="*/ 8 w 22"/>
                <a:gd name="T13" fmla="*/ 4 h 12"/>
                <a:gd name="T14" fmla="*/ 4 w 22"/>
                <a:gd name="T15" fmla="*/ 5 h 12"/>
                <a:gd name="T16" fmla="*/ 3 w 22"/>
                <a:gd name="T17" fmla="*/ 6 h 12"/>
                <a:gd name="T18" fmla="*/ 3 w 22"/>
                <a:gd name="T19" fmla="*/ 7 h 12"/>
                <a:gd name="T20" fmla="*/ 3 w 22"/>
                <a:gd name="T21" fmla="*/ 7 h 12"/>
                <a:gd name="T22" fmla="*/ 1 w 22"/>
                <a:gd name="T23" fmla="*/ 6 h 12"/>
                <a:gd name="T24" fmla="*/ 0 w 22"/>
                <a:gd name="T25" fmla="*/ 7 h 12"/>
                <a:gd name="T26" fmla="*/ 10 w 22"/>
                <a:gd name="T27" fmla="*/ 12 h 12"/>
                <a:gd name="T28" fmla="*/ 10 w 22"/>
                <a:gd name="T29" fmla="*/ 12 h 12"/>
                <a:gd name="T30" fmla="*/ 5 w 22"/>
                <a:gd name="T31" fmla="*/ 9 h 12"/>
                <a:gd name="T32" fmla="*/ 3 w 22"/>
                <a:gd name="T33" fmla="*/ 7 h 12"/>
                <a:gd name="T34" fmla="*/ 5 w 22"/>
                <a:gd name="T35" fmla="*/ 5 h 12"/>
                <a:gd name="T36" fmla="*/ 9 w 22"/>
                <a:gd name="T37" fmla="*/ 5 h 12"/>
                <a:gd name="T38" fmla="*/ 15 w 22"/>
                <a:gd name="T39" fmla="*/ 9 h 12"/>
                <a:gd name="T40" fmla="*/ 16 w 22"/>
                <a:gd name="T41" fmla="*/ 8 h 12"/>
                <a:gd name="T42" fmla="*/ 11 w 22"/>
                <a:gd name="T43" fmla="*/ 5 h 12"/>
                <a:gd name="T44" fmla="*/ 9 w 22"/>
                <a:gd name="T45" fmla="*/ 3 h 12"/>
                <a:gd name="T46" fmla="*/ 10 w 22"/>
                <a:gd name="T47" fmla="*/ 2 h 12"/>
                <a:gd name="T48" fmla="*/ 13 w 22"/>
                <a:gd name="T49" fmla="*/ 1 h 12"/>
                <a:gd name="T50" fmla="*/ 15 w 22"/>
                <a:gd name="T51" fmla="*/ 2 h 12"/>
                <a:gd name="T52" fmla="*/ 21 w 22"/>
                <a:gd name="T53" fmla="*/ 5 h 12"/>
                <a:gd name="T54" fmla="*/ 22 w 22"/>
                <a:gd name="T5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12">
                  <a:moveTo>
                    <a:pt x="22" y="5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0" y="1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5" y="4"/>
                    <a:pt x="4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2" y="6"/>
                    <a:pt x="2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8"/>
                    <a:pt x="3" y="7"/>
                    <a:pt x="3" y="7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4"/>
                    <a:pt x="8" y="4"/>
                    <a:pt x="9" y="5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9" y="4"/>
                    <a:pt x="9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1"/>
                    <a:pt x="12" y="1"/>
                    <a:pt x="13" y="1"/>
                  </a:cubicBezTo>
                  <a:cubicBezTo>
                    <a:pt x="13" y="1"/>
                    <a:pt x="14" y="1"/>
                    <a:pt x="15" y="2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4" name="Freeform 52">
              <a:extLst>
                <a:ext uri="{FF2B5EF4-FFF2-40B4-BE49-F238E27FC236}">
                  <a16:creationId xmlns:a16="http://schemas.microsoft.com/office/drawing/2014/main" id="{F9EF118E-2DD5-44D7-9EE0-34E78A5FAD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9625" y="6067425"/>
              <a:ext cx="52388" cy="25400"/>
            </a:xfrm>
            <a:custGeom>
              <a:avLst/>
              <a:gdLst>
                <a:gd name="T0" fmla="*/ 6 w 19"/>
                <a:gd name="T1" fmla="*/ 3 h 9"/>
                <a:gd name="T2" fmla="*/ 6 w 19"/>
                <a:gd name="T3" fmla="*/ 4 h 9"/>
                <a:gd name="T4" fmla="*/ 6 w 19"/>
                <a:gd name="T5" fmla="*/ 4 h 9"/>
                <a:gd name="T6" fmla="*/ 5 w 19"/>
                <a:gd name="T7" fmla="*/ 4 h 9"/>
                <a:gd name="T8" fmla="*/ 4 w 19"/>
                <a:gd name="T9" fmla="*/ 3 h 9"/>
                <a:gd name="T10" fmla="*/ 1 w 19"/>
                <a:gd name="T11" fmla="*/ 1 h 9"/>
                <a:gd name="T12" fmla="*/ 0 w 19"/>
                <a:gd name="T13" fmla="*/ 2 h 9"/>
                <a:gd name="T14" fmla="*/ 13 w 19"/>
                <a:gd name="T15" fmla="*/ 9 h 9"/>
                <a:gd name="T16" fmla="*/ 13 w 19"/>
                <a:gd name="T17" fmla="*/ 9 h 9"/>
                <a:gd name="T18" fmla="*/ 12 w 19"/>
                <a:gd name="T19" fmla="*/ 8 h 9"/>
                <a:gd name="T20" fmla="*/ 12 w 19"/>
                <a:gd name="T21" fmla="*/ 8 h 9"/>
                <a:gd name="T22" fmla="*/ 15 w 19"/>
                <a:gd name="T23" fmla="*/ 8 h 9"/>
                <a:gd name="T24" fmla="*/ 17 w 19"/>
                <a:gd name="T25" fmla="*/ 7 h 9"/>
                <a:gd name="T26" fmla="*/ 19 w 19"/>
                <a:gd name="T27" fmla="*/ 5 h 9"/>
                <a:gd name="T28" fmla="*/ 16 w 19"/>
                <a:gd name="T29" fmla="*/ 2 h 9"/>
                <a:gd name="T30" fmla="*/ 12 w 19"/>
                <a:gd name="T31" fmla="*/ 1 h 9"/>
                <a:gd name="T32" fmla="*/ 7 w 19"/>
                <a:gd name="T33" fmla="*/ 2 h 9"/>
                <a:gd name="T34" fmla="*/ 6 w 19"/>
                <a:gd name="T35" fmla="*/ 3 h 9"/>
                <a:gd name="T36" fmla="*/ 15 w 19"/>
                <a:gd name="T37" fmla="*/ 3 h 9"/>
                <a:gd name="T38" fmla="*/ 17 w 19"/>
                <a:gd name="T39" fmla="*/ 5 h 9"/>
                <a:gd name="T40" fmla="*/ 16 w 19"/>
                <a:gd name="T41" fmla="*/ 7 h 9"/>
                <a:gd name="T42" fmla="*/ 13 w 19"/>
                <a:gd name="T43" fmla="*/ 7 h 9"/>
                <a:gd name="T44" fmla="*/ 9 w 19"/>
                <a:gd name="T45" fmla="*/ 6 h 9"/>
                <a:gd name="T46" fmla="*/ 9 w 19"/>
                <a:gd name="T47" fmla="*/ 6 h 9"/>
                <a:gd name="T48" fmla="*/ 7 w 19"/>
                <a:gd name="T49" fmla="*/ 4 h 9"/>
                <a:gd name="T50" fmla="*/ 8 w 19"/>
                <a:gd name="T51" fmla="*/ 2 h 9"/>
                <a:gd name="T52" fmla="*/ 15 w 19"/>
                <a:gd name="T53" fmla="*/ 3 h 9"/>
                <a:gd name="T54" fmla="*/ 15 w 19"/>
                <a:gd name="T5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" h="9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3"/>
                    <a:pt x="4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4" y="8"/>
                    <a:pt x="15" y="8"/>
                  </a:cubicBezTo>
                  <a:cubicBezTo>
                    <a:pt x="16" y="8"/>
                    <a:pt x="16" y="7"/>
                    <a:pt x="17" y="7"/>
                  </a:cubicBezTo>
                  <a:cubicBezTo>
                    <a:pt x="18" y="6"/>
                    <a:pt x="19" y="6"/>
                    <a:pt x="19" y="5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5" y="1"/>
                    <a:pt x="13" y="1"/>
                    <a:pt x="12" y="1"/>
                  </a:cubicBezTo>
                  <a:cubicBezTo>
                    <a:pt x="10" y="0"/>
                    <a:pt x="9" y="1"/>
                    <a:pt x="7" y="2"/>
                  </a:cubicBezTo>
                  <a:cubicBezTo>
                    <a:pt x="7" y="2"/>
                    <a:pt x="6" y="2"/>
                    <a:pt x="6" y="3"/>
                  </a:cubicBezTo>
                  <a:close/>
                  <a:moveTo>
                    <a:pt x="15" y="3"/>
                  </a:moveTo>
                  <a:cubicBezTo>
                    <a:pt x="16" y="3"/>
                    <a:pt x="17" y="4"/>
                    <a:pt x="17" y="5"/>
                  </a:cubicBezTo>
                  <a:cubicBezTo>
                    <a:pt x="18" y="5"/>
                    <a:pt x="17" y="6"/>
                    <a:pt x="16" y="7"/>
                  </a:cubicBezTo>
                  <a:cubicBezTo>
                    <a:pt x="15" y="7"/>
                    <a:pt x="14" y="8"/>
                    <a:pt x="13" y="7"/>
                  </a:cubicBezTo>
                  <a:cubicBezTo>
                    <a:pt x="12" y="7"/>
                    <a:pt x="11" y="7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8" y="5"/>
                    <a:pt x="7" y="4"/>
                    <a:pt x="7" y="4"/>
                  </a:cubicBezTo>
                  <a:cubicBezTo>
                    <a:pt x="7" y="3"/>
                    <a:pt x="7" y="3"/>
                    <a:pt x="8" y="2"/>
                  </a:cubicBezTo>
                  <a:cubicBezTo>
                    <a:pt x="10" y="1"/>
                    <a:pt x="13" y="1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5" name="Freeform 53">
              <a:extLst>
                <a:ext uri="{FF2B5EF4-FFF2-40B4-BE49-F238E27FC236}">
                  <a16:creationId xmlns:a16="http://schemas.microsoft.com/office/drawing/2014/main" id="{CE2E8841-E9A0-4B74-AFAD-70BB3C75D1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4075" y="6053138"/>
              <a:ext cx="34925" cy="19050"/>
            </a:xfrm>
            <a:custGeom>
              <a:avLst/>
              <a:gdLst>
                <a:gd name="T0" fmla="*/ 12 w 13"/>
                <a:gd name="T1" fmla="*/ 5 h 7"/>
                <a:gd name="T2" fmla="*/ 13 w 13"/>
                <a:gd name="T3" fmla="*/ 4 h 7"/>
                <a:gd name="T4" fmla="*/ 13 w 13"/>
                <a:gd name="T5" fmla="*/ 4 h 7"/>
                <a:gd name="T6" fmla="*/ 12 w 13"/>
                <a:gd name="T7" fmla="*/ 5 h 7"/>
                <a:gd name="T8" fmla="*/ 10 w 13"/>
                <a:gd name="T9" fmla="*/ 6 h 7"/>
                <a:gd name="T10" fmla="*/ 7 w 13"/>
                <a:gd name="T11" fmla="*/ 7 h 7"/>
                <a:gd name="T12" fmla="*/ 3 w 13"/>
                <a:gd name="T13" fmla="*/ 5 h 7"/>
                <a:gd name="T14" fmla="*/ 10 w 13"/>
                <a:gd name="T15" fmla="*/ 2 h 7"/>
                <a:gd name="T16" fmla="*/ 9 w 13"/>
                <a:gd name="T17" fmla="*/ 1 h 7"/>
                <a:gd name="T18" fmla="*/ 5 w 13"/>
                <a:gd name="T19" fmla="*/ 0 h 7"/>
                <a:gd name="T20" fmla="*/ 1 w 13"/>
                <a:gd name="T21" fmla="*/ 1 h 7"/>
                <a:gd name="T22" fmla="*/ 0 w 13"/>
                <a:gd name="T23" fmla="*/ 3 h 7"/>
                <a:gd name="T24" fmla="*/ 2 w 13"/>
                <a:gd name="T25" fmla="*/ 6 h 7"/>
                <a:gd name="T26" fmla="*/ 7 w 13"/>
                <a:gd name="T27" fmla="*/ 7 h 7"/>
                <a:gd name="T28" fmla="*/ 11 w 13"/>
                <a:gd name="T29" fmla="*/ 6 h 7"/>
                <a:gd name="T30" fmla="*/ 12 w 13"/>
                <a:gd name="T31" fmla="*/ 5 h 7"/>
                <a:gd name="T32" fmla="*/ 5 w 13"/>
                <a:gd name="T33" fmla="*/ 1 h 7"/>
                <a:gd name="T34" fmla="*/ 8 w 13"/>
                <a:gd name="T35" fmla="*/ 2 h 7"/>
                <a:gd name="T36" fmla="*/ 2 w 13"/>
                <a:gd name="T37" fmla="*/ 5 h 7"/>
                <a:gd name="T38" fmla="*/ 1 w 13"/>
                <a:gd name="T39" fmla="*/ 3 h 7"/>
                <a:gd name="T40" fmla="*/ 2 w 13"/>
                <a:gd name="T41" fmla="*/ 1 h 7"/>
                <a:gd name="T42" fmla="*/ 5 w 13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7">
                  <a:moveTo>
                    <a:pt x="12" y="5"/>
                  </a:move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1" y="5"/>
                    <a:pt x="11" y="5"/>
                    <a:pt x="10" y="6"/>
                  </a:cubicBezTo>
                  <a:cubicBezTo>
                    <a:pt x="9" y="6"/>
                    <a:pt x="8" y="7"/>
                    <a:pt x="7" y="7"/>
                  </a:cubicBezTo>
                  <a:cubicBezTo>
                    <a:pt x="6" y="7"/>
                    <a:pt x="4" y="6"/>
                    <a:pt x="3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8" y="7"/>
                    <a:pt x="10" y="7"/>
                    <a:pt x="11" y="6"/>
                  </a:cubicBezTo>
                  <a:cubicBezTo>
                    <a:pt x="12" y="6"/>
                    <a:pt x="12" y="6"/>
                    <a:pt x="12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6" name="Freeform 54">
              <a:extLst>
                <a:ext uri="{FF2B5EF4-FFF2-40B4-BE49-F238E27FC236}">
                  <a16:creationId xmlns:a16="http://schemas.microsoft.com/office/drawing/2014/main" id="{70C33F53-8328-4FB1-B706-08935BDA4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6040438"/>
              <a:ext cx="28575" cy="20638"/>
            </a:xfrm>
            <a:custGeom>
              <a:avLst/>
              <a:gdLst>
                <a:gd name="T0" fmla="*/ 2 w 10"/>
                <a:gd name="T1" fmla="*/ 1 h 8"/>
                <a:gd name="T2" fmla="*/ 2 w 10"/>
                <a:gd name="T3" fmla="*/ 3 h 8"/>
                <a:gd name="T4" fmla="*/ 2 w 10"/>
                <a:gd name="T5" fmla="*/ 3 h 8"/>
                <a:gd name="T6" fmla="*/ 0 w 10"/>
                <a:gd name="T7" fmla="*/ 2 h 8"/>
                <a:gd name="T8" fmla="*/ 0 w 10"/>
                <a:gd name="T9" fmla="*/ 2 h 8"/>
                <a:gd name="T10" fmla="*/ 9 w 10"/>
                <a:gd name="T11" fmla="*/ 8 h 8"/>
                <a:gd name="T12" fmla="*/ 10 w 10"/>
                <a:gd name="T13" fmla="*/ 7 h 8"/>
                <a:gd name="T14" fmla="*/ 4 w 10"/>
                <a:gd name="T15" fmla="*/ 4 h 8"/>
                <a:gd name="T16" fmla="*/ 3 w 10"/>
                <a:gd name="T17" fmla="*/ 2 h 8"/>
                <a:gd name="T18" fmla="*/ 4 w 10"/>
                <a:gd name="T19" fmla="*/ 1 h 8"/>
                <a:gd name="T20" fmla="*/ 5 w 10"/>
                <a:gd name="T21" fmla="*/ 0 h 8"/>
                <a:gd name="T22" fmla="*/ 4 w 10"/>
                <a:gd name="T23" fmla="*/ 0 h 8"/>
                <a:gd name="T24" fmla="*/ 3 w 10"/>
                <a:gd name="T25" fmla="*/ 0 h 8"/>
                <a:gd name="T26" fmla="*/ 2 w 10"/>
                <a:gd name="T2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2" y="1"/>
                  </a:move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3" y="1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7" name="Freeform 55">
              <a:extLst>
                <a:ext uri="{FF2B5EF4-FFF2-40B4-BE49-F238E27FC236}">
                  <a16:creationId xmlns:a16="http://schemas.microsoft.com/office/drawing/2014/main" id="{F8BCB2B6-ECD8-45CB-BADE-F88617DD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288" y="6018213"/>
              <a:ext cx="38100" cy="19050"/>
            </a:xfrm>
            <a:custGeom>
              <a:avLst/>
              <a:gdLst>
                <a:gd name="T0" fmla="*/ 2 w 14"/>
                <a:gd name="T1" fmla="*/ 0 h 7"/>
                <a:gd name="T2" fmla="*/ 1 w 14"/>
                <a:gd name="T3" fmla="*/ 0 h 7"/>
                <a:gd name="T4" fmla="*/ 0 w 14"/>
                <a:gd name="T5" fmla="*/ 3 h 7"/>
                <a:gd name="T6" fmla="*/ 1 w 14"/>
                <a:gd name="T7" fmla="*/ 4 h 7"/>
                <a:gd name="T8" fmla="*/ 2 w 14"/>
                <a:gd name="T9" fmla="*/ 1 h 7"/>
                <a:gd name="T10" fmla="*/ 2 w 14"/>
                <a:gd name="T11" fmla="*/ 1 h 7"/>
                <a:gd name="T12" fmla="*/ 4 w 14"/>
                <a:gd name="T13" fmla="*/ 2 h 7"/>
                <a:gd name="T14" fmla="*/ 13 w 14"/>
                <a:gd name="T15" fmla="*/ 7 h 7"/>
                <a:gd name="T16" fmla="*/ 14 w 14"/>
                <a:gd name="T17" fmla="*/ 7 h 7"/>
                <a:gd name="T18" fmla="*/ 2 w 1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7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8" name="Freeform 56">
              <a:extLst>
                <a:ext uri="{FF2B5EF4-FFF2-40B4-BE49-F238E27FC236}">
                  <a16:creationId xmlns:a16="http://schemas.microsoft.com/office/drawing/2014/main" id="{1706A6A0-FBF2-4C15-A32C-AAED3E7C7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13" y="6000750"/>
              <a:ext cx="52388" cy="28575"/>
            </a:xfrm>
            <a:custGeom>
              <a:avLst/>
              <a:gdLst>
                <a:gd name="T0" fmla="*/ 18 w 19"/>
                <a:gd name="T1" fmla="*/ 5 h 10"/>
                <a:gd name="T2" fmla="*/ 12 w 19"/>
                <a:gd name="T3" fmla="*/ 9 h 10"/>
                <a:gd name="T4" fmla="*/ 12 w 19"/>
                <a:gd name="T5" fmla="*/ 9 h 10"/>
                <a:gd name="T6" fmla="*/ 11 w 19"/>
                <a:gd name="T7" fmla="*/ 5 h 10"/>
                <a:gd name="T8" fmla="*/ 11 w 19"/>
                <a:gd name="T9" fmla="*/ 2 h 10"/>
                <a:gd name="T10" fmla="*/ 9 w 19"/>
                <a:gd name="T11" fmla="*/ 0 h 10"/>
                <a:gd name="T12" fmla="*/ 6 w 19"/>
                <a:gd name="T13" fmla="*/ 0 h 10"/>
                <a:gd name="T14" fmla="*/ 2 w 19"/>
                <a:gd name="T15" fmla="*/ 1 h 10"/>
                <a:gd name="T16" fmla="*/ 0 w 19"/>
                <a:gd name="T17" fmla="*/ 3 h 10"/>
                <a:gd name="T18" fmla="*/ 1 w 19"/>
                <a:gd name="T19" fmla="*/ 3 h 10"/>
                <a:gd name="T20" fmla="*/ 3 w 19"/>
                <a:gd name="T21" fmla="*/ 1 h 10"/>
                <a:gd name="T22" fmla="*/ 6 w 19"/>
                <a:gd name="T23" fmla="*/ 0 h 10"/>
                <a:gd name="T24" fmla="*/ 8 w 19"/>
                <a:gd name="T25" fmla="*/ 1 h 10"/>
                <a:gd name="T26" fmla="*/ 9 w 19"/>
                <a:gd name="T27" fmla="*/ 2 h 10"/>
                <a:gd name="T28" fmla="*/ 10 w 19"/>
                <a:gd name="T29" fmla="*/ 3 h 10"/>
                <a:gd name="T30" fmla="*/ 10 w 19"/>
                <a:gd name="T31" fmla="*/ 6 h 10"/>
                <a:gd name="T32" fmla="*/ 11 w 19"/>
                <a:gd name="T33" fmla="*/ 9 h 10"/>
                <a:gd name="T34" fmla="*/ 11 w 19"/>
                <a:gd name="T35" fmla="*/ 10 h 10"/>
                <a:gd name="T36" fmla="*/ 19 w 19"/>
                <a:gd name="T37" fmla="*/ 5 h 10"/>
                <a:gd name="T38" fmla="*/ 18 w 19"/>
                <a:gd name="T3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" h="10">
                  <a:moveTo>
                    <a:pt x="18" y="5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3"/>
                    <a:pt x="11" y="2"/>
                  </a:cubicBezTo>
                  <a:cubicBezTo>
                    <a:pt x="11" y="1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0" y="4"/>
                    <a:pt x="10" y="4"/>
                    <a:pt x="10" y="6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9" name="Freeform 57">
              <a:extLst>
                <a:ext uri="{FF2B5EF4-FFF2-40B4-BE49-F238E27FC236}">
                  <a16:creationId xmlns:a16="http://schemas.microsoft.com/office/drawing/2014/main" id="{B4E2D594-261E-4B15-B665-5EC1F3E73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6678613"/>
              <a:ext cx="146050" cy="77788"/>
            </a:xfrm>
            <a:custGeom>
              <a:avLst/>
              <a:gdLst>
                <a:gd name="T0" fmla="*/ 27 w 53"/>
                <a:gd name="T1" fmla="*/ 0 h 28"/>
                <a:gd name="T2" fmla="*/ 9 w 53"/>
                <a:gd name="T3" fmla="*/ 4 h 28"/>
                <a:gd name="T4" fmla="*/ 9 w 53"/>
                <a:gd name="T5" fmla="*/ 24 h 28"/>
                <a:gd name="T6" fmla="*/ 27 w 53"/>
                <a:gd name="T7" fmla="*/ 28 h 28"/>
                <a:gd name="T8" fmla="*/ 44 w 53"/>
                <a:gd name="T9" fmla="*/ 24 h 28"/>
                <a:gd name="T10" fmla="*/ 44 w 53"/>
                <a:gd name="T11" fmla="*/ 4 h 28"/>
                <a:gd name="T12" fmla="*/ 27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7" y="0"/>
                  </a:moveTo>
                  <a:cubicBezTo>
                    <a:pt x="20" y="0"/>
                    <a:pt x="14" y="1"/>
                    <a:pt x="9" y="4"/>
                  </a:cubicBezTo>
                  <a:cubicBezTo>
                    <a:pt x="0" y="9"/>
                    <a:pt x="0" y="18"/>
                    <a:pt x="9" y="24"/>
                  </a:cubicBezTo>
                  <a:cubicBezTo>
                    <a:pt x="14" y="27"/>
                    <a:pt x="20" y="28"/>
                    <a:pt x="27" y="28"/>
                  </a:cubicBezTo>
                  <a:cubicBezTo>
                    <a:pt x="33" y="28"/>
                    <a:pt x="39" y="27"/>
                    <a:pt x="44" y="24"/>
                  </a:cubicBezTo>
                  <a:cubicBezTo>
                    <a:pt x="53" y="18"/>
                    <a:pt x="53" y="9"/>
                    <a:pt x="44" y="4"/>
                  </a:cubicBezTo>
                  <a:cubicBezTo>
                    <a:pt x="39" y="1"/>
                    <a:pt x="33" y="0"/>
                    <a:pt x="27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0" name="Freeform 58">
              <a:extLst>
                <a:ext uri="{FF2B5EF4-FFF2-40B4-BE49-F238E27FC236}">
                  <a16:creationId xmlns:a16="http://schemas.microsoft.com/office/drawing/2014/main" id="{420B5043-3E39-4CDF-AF76-0A240743B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5725" y="6716713"/>
              <a:ext cx="4763" cy="635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1 w 2"/>
                <a:gd name="T5" fmla="*/ 2 h 2"/>
                <a:gd name="T6" fmla="*/ 1 w 2"/>
                <a:gd name="T7" fmla="*/ 1 h 2"/>
                <a:gd name="T8" fmla="*/ 0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25D4954F-E51F-453D-B59F-8C5ED48FD4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31275" y="6692900"/>
              <a:ext cx="71438" cy="41275"/>
            </a:xfrm>
            <a:custGeom>
              <a:avLst/>
              <a:gdLst>
                <a:gd name="T0" fmla="*/ 0 w 26"/>
                <a:gd name="T1" fmla="*/ 6 h 15"/>
                <a:gd name="T2" fmla="*/ 3 w 26"/>
                <a:gd name="T3" fmla="*/ 7 h 15"/>
                <a:gd name="T4" fmla="*/ 3 w 26"/>
                <a:gd name="T5" fmla="*/ 7 h 15"/>
                <a:gd name="T6" fmla="*/ 9 w 26"/>
                <a:gd name="T7" fmla="*/ 8 h 15"/>
                <a:gd name="T8" fmla="*/ 9 w 26"/>
                <a:gd name="T9" fmla="*/ 8 h 15"/>
                <a:gd name="T10" fmla="*/ 21 w 26"/>
                <a:gd name="T11" fmla="*/ 15 h 15"/>
                <a:gd name="T12" fmla="*/ 23 w 26"/>
                <a:gd name="T13" fmla="*/ 15 h 15"/>
                <a:gd name="T14" fmla="*/ 25 w 26"/>
                <a:gd name="T15" fmla="*/ 14 h 15"/>
                <a:gd name="T16" fmla="*/ 25 w 26"/>
                <a:gd name="T17" fmla="*/ 13 h 15"/>
                <a:gd name="T18" fmla="*/ 13 w 26"/>
                <a:gd name="T19" fmla="*/ 6 h 15"/>
                <a:gd name="T20" fmla="*/ 13 w 26"/>
                <a:gd name="T21" fmla="*/ 6 h 15"/>
                <a:gd name="T22" fmla="*/ 11 w 26"/>
                <a:gd name="T23" fmla="*/ 2 h 15"/>
                <a:gd name="T24" fmla="*/ 10 w 26"/>
                <a:gd name="T25" fmla="*/ 2 h 15"/>
                <a:gd name="T26" fmla="*/ 11 w 26"/>
                <a:gd name="T27" fmla="*/ 2 h 15"/>
                <a:gd name="T28" fmla="*/ 9 w 26"/>
                <a:gd name="T29" fmla="*/ 0 h 15"/>
                <a:gd name="T30" fmla="*/ 0 w 26"/>
                <a:gd name="T31" fmla="*/ 6 h 15"/>
                <a:gd name="T32" fmla="*/ 18 w 26"/>
                <a:gd name="T33" fmla="*/ 10 h 15"/>
                <a:gd name="T34" fmla="*/ 18 w 26"/>
                <a:gd name="T35" fmla="*/ 11 h 15"/>
                <a:gd name="T36" fmla="*/ 16 w 26"/>
                <a:gd name="T37" fmla="*/ 11 h 15"/>
                <a:gd name="T38" fmla="*/ 13 w 26"/>
                <a:gd name="T39" fmla="*/ 9 h 15"/>
                <a:gd name="T40" fmla="*/ 13 w 26"/>
                <a:gd name="T41" fmla="*/ 8 h 15"/>
                <a:gd name="T42" fmla="*/ 15 w 26"/>
                <a:gd name="T43" fmla="*/ 8 h 15"/>
                <a:gd name="T44" fmla="*/ 18 w 26"/>
                <a:gd name="T45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" h="15">
                  <a:moveTo>
                    <a:pt x="0" y="6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8"/>
                    <a:pt x="7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4"/>
                    <a:pt x="26" y="13"/>
                    <a:pt x="25" y="13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4"/>
                    <a:pt x="13" y="3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0" y="6"/>
                  </a:lnTo>
                  <a:close/>
                  <a:moveTo>
                    <a:pt x="18" y="10"/>
                  </a:moveTo>
                  <a:cubicBezTo>
                    <a:pt x="18" y="10"/>
                    <a:pt x="18" y="10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8"/>
                    <a:pt x="13" y="8"/>
                  </a:cubicBezTo>
                  <a:cubicBezTo>
                    <a:pt x="14" y="8"/>
                    <a:pt x="15" y="8"/>
                    <a:pt x="15" y="8"/>
                  </a:cubicBezTo>
                  <a:lnTo>
                    <a:pt x="18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C0BE52C7-4737-429E-9419-CFC2EFAA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013" y="6478588"/>
              <a:ext cx="146050" cy="77788"/>
            </a:xfrm>
            <a:custGeom>
              <a:avLst/>
              <a:gdLst>
                <a:gd name="T0" fmla="*/ 26 w 53"/>
                <a:gd name="T1" fmla="*/ 0 h 28"/>
                <a:gd name="T2" fmla="*/ 9 w 53"/>
                <a:gd name="T3" fmla="*/ 5 h 28"/>
                <a:gd name="T4" fmla="*/ 9 w 53"/>
                <a:gd name="T5" fmla="*/ 24 h 28"/>
                <a:gd name="T6" fmla="*/ 26 w 53"/>
                <a:gd name="T7" fmla="*/ 28 h 28"/>
                <a:gd name="T8" fmla="*/ 43 w 53"/>
                <a:gd name="T9" fmla="*/ 24 h 28"/>
                <a:gd name="T10" fmla="*/ 43 w 53"/>
                <a:gd name="T11" fmla="*/ 5 h 28"/>
                <a:gd name="T12" fmla="*/ 26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6" y="0"/>
                  </a:moveTo>
                  <a:cubicBezTo>
                    <a:pt x="20" y="0"/>
                    <a:pt x="14" y="2"/>
                    <a:pt x="9" y="5"/>
                  </a:cubicBezTo>
                  <a:cubicBezTo>
                    <a:pt x="0" y="10"/>
                    <a:pt x="0" y="19"/>
                    <a:pt x="9" y="24"/>
                  </a:cubicBezTo>
                  <a:cubicBezTo>
                    <a:pt x="14" y="27"/>
                    <a:pt x="20" y="28"/>
                    <a:pt x="26" y="28"/>
                  </a:cubicBezTo>
                  <a:cubicBezTo>
                    <a:pt x="33" y="28"/>
                    <a:pt x="39" y="27"/>
                    <a:pt x="43" y="24"/>
                  </a:cubicBezTo>
                  <a:cubicBezTo>
                    <a:pt x="53" y="19"/>
                    <a:pt x="53" y="10"/>
                    <a:pt x="43" y="5"/>
                  </a:cubicBezTo>
                  <a:cubicBezTo>
                    <a:pt x="39" y="2"/>
                    <a:pt x="33" y="0"/>
                    <a:pt x="26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8E550280-39C5-41F7-B7B2-72EA03AC8C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5288" y="6500813"/>
              <a:ext cx="68263" cy="39688"/>
            </a:xfrm>
            <a:custGeom>
              <a:avLst/>
              <a:gdLst>
                <a:gd name="T0" fmla="*/ 10 w 25"/>
                <a:gd name="T1" fmla="*/ 6 h 14"/>
                <a:gd name="T2" fmla="*/ 10 w 25"/>
                <a:gd name="T3" fmla="*/ 8 h 14"/>
                <a:gd name="T4" fmla="*/ 14 w 25"/>
                <a:gd name="T5" fmla="*/ 8 h 14"/>
                <a:gd name="T6" fmla="*/ 14 w 25"/>
                <a:gd name="T7" fmla="*/ 6 h 14"/>
                <a:gd name="T8" fmla="*/ 10 w 25"/>
                <a:gd name="T9" fmla="*/ 6 h 14"/>
                <a:gd name="T10" fmla="*/ 14 w 25"/>
                <a:gd name="T11" fmla="*/ 1 h 14"/>
                <a:gd name="T12" fmla="*/ 12 w 25"/>
                <a:gd name="T13" fmla="*/ 2 h 14"/>
                <a:gd name="T14" fmla="*/ 11 w 25"/>
                <a:gd name="T15" fmla="*/ 2 h 14"/>
                <a:gd name="T16" fmla="*/ 9 w 25"/>
                <a:gd name="T17" fmla="*/ 1 h 14"/>
                <a:gd name="T18" fmla="*/ 8 w 25"/>
                <a:gd name="T19" fmla="*/ 1 h 14"/>
                <a:gd name="T20" fmla="*/ 3 w 25"/>
                <a:gd name="T21" fmla="*/ 4 h 14"/>
                <a:gd name="T22" fmla="*/ 2 w 25"/>
                <a:gd name="T23" fmla="*/ 5 h 14"/>
                <a:gd name="T24" fmla="*/ 3 w 25"/>
                <a:gd name="T25" fmla="*/ 6 h 14"/>
                <a:gd name="T26" fmla="*/ 3 w 25"/>
                <a:gd name="T27" fmla="*/ 7 h 14"/>
                <a:gd name="T28" fmla="*/ 1 w 25"/>
                <a:gd name="T29" fmla="*/ 8 h 14"/>
                <a:gd name="T30" fmla="*/ 1 w 25"/>
                <a:gd name="T31" fmla="*/ 10 h 14"/>
                <a:gd name="T32" fmla="*/ 8 w 25"/>
                <a:gd name="T33" fmla="*/ 14 h 14"/>
                <a:gd name="T34" fmla="*/ 11 w 25"/>
                <a:gd name="T35" fmla="*/ 14 h 14"/>
                <a:gd name="T36" fmla="*/ 24 w 25"/>
                <a:gd name="T37" fmla="*/ 6 h 14"/>
                <a:gd name="T38" fmla="*/ 24 w 25"/>
                <a:gd name="T39" fmla="*/ 5 h 14"/>
                <a:gd name="T40" fmla="*/ 17 w 25"/>
                <a:gd name="T41" fmla="*/ 1 h 14"/>
                <a:gd name="T42" fmla="*/ 14 w 25"/>
                <a:gd name="T43" fmla="*/ 1 h 14"/>
                <a:gd name="T44" fmla="*/ 16 w 25"/>
                <a:gd name="T45" fmla="*/ 9 h 14"/>
                <a:gd name="T46" fmla="*/ 8 w 25"/>
                <a:gd name="T47" fmla="*/ 9 h 14"/>
                <a:gd name="T48" fmla="*/ 8 w 25"/>
                <a:gd name="T49" fmla="*/ 5 h 14"/>
                <a:gd name="T50" fmla="*/ 16 w 25"/>
                <a:gd name="T51" fmla="*/ 5 h 14"/>
                <a:gd name="T52" fmla="*/ 16 w 25"/>
                <a:gd name="T53" fmla="*/ 9 h 14"/>
                <a:gd name="T54" fmla="*/ 16 w 25"/>
                <a:gd name="T55" fmla="*/ 2 h 14"/>
                <a:gd name="T56" fmla="*/ 15 w 25"/>
                <a:gd name="T57" fmla="*/ 2 h 14"/>
                <a:gd name="T58" fmla="*/ 15 w 25"/>
                <a:gd name="T59" fmla="*/ 2 h 14"/>
                <a:gd name="T60" fmla="*/ 16 w 25"/>
                <a:gd name="T6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" h="14">
                  <a:moveTo>
                    <a:pt x="10" y="6"/>
                  </a:moveTo>
                  <a:cubicBezTo>
                    <a:pt x="9" y="6"/>
                    <a:pt x="9" y="7"/>
                    <a:pt x="10" y="8"/>
                  </a:cubicBezTo>
                  <a:cubicBezTo>
                    <a:pt x="11" y="9"/>
                    <a:pt x="13" y="9"/>
                    <a:pt x="14" y="8"/>
                  </a:cubicBezTo>
                  <a:cubicBezTo>
                    <a:pt x="16" y="7"/>
                    <a:pt x="16" y="6"/>
                    <a:pt x="14" y="6"/>
                  </a:cubicBezTo>
                  <a:cubicBezTo>
                    <a:pt x="13" y="5"/>
                    <a:pt x="11" y="5"/>
                    <a:pt x="10" y="6"/>
                  </a:cubicBezTo>
                  <a:close/>
                  <a:moveTo>
                    <a:pt x="14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4"/>
                    <a:pt x="11" y="14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5"/>
                    <a:pt x="24" y="5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0"/>
                    <a:pt x="14" y="0"/>
                    <a:pt x="14" y="1"/>
                  </a:cubicBezTo>
                  <a:close/>
                  <a:moveTo>
                    <a:pt x="16" y="9"/>
                  </a:moveTo>
                  <a:cubicBezTo>
                    <a:pt x="14" y="10"/>
                    <a:pt x="10" y="10"/>
                    <a:pt x="8" y="9"/>
                  </a:cubicBezTo>
                  <a:cubicBezTo>
                    <a:pt x="6" y="8"/>
                    <a:pt x="6" y="6"/>
                    <a:pt x="8" y="5"/>
                  </a:cubicBezTo>
                  <a:cubicBezTo>
                    <a:pt x="10" y="3"/>
                    <a:pt x="14" y="3"/>
                    <a:pt x="16" y="5"/>
                  </a:cubicBezTo>
                  <a:cubicBezTo>
                    <a:pt x="18" y="6"/>
                    <a:pt x="18" y="8"/>
                    <a:pt x="16" y="9"/>
                  </a:cubicBezTo>
                  <a:close/>
                  <a:moveTo>
                    <a:pt x="16" y="2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2"/>
                    <a:pt x="16" y="2"/>
                    <a:pt x="1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id="{201406D0-DD05-4C72-9D62-50705218D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1963" y="5735638"/>
              <a:ext cx="15875" cy="11113"/>
            </a:xfrm>
            <a:custGeom>
              <a:avLst/>
              <a:gdLst>
                <a:gd name="T0" fmla="*/ 10 w 10"/>
                <a:gd name="T1" fmla="*/ 5 h 7"/>
                <a:gd name="T2" fmla="*/ 10 w 10"/>
                <a:gd name="T3" fmla="*/ 5 h 7"/>
                <a:gd name="T4" fmla="*/ 8 w 10"/>
                <a:gd name="T5" fmla="*/ 7 h 7"/>
                <a:gd name="T6" fmla="*/ 8 w 10"/>
                <a:gd name="T7" fmla="*/ 7 h 7"/>
                <a:gd name="T8" fmla="*/ 0 w 10"/>
                <a:gd name="T9" fmla="*/ 2 h 7"/>
                <a:gd name="T10" fmla="*/ 0 w 10"/>
                <a:gd name="T11" fmla="*/ 0 h 7"/>
                <a:gd name="T12" fmla="*/ 1 w 10"/>
                <a:gd name="T13" fmla="*/ 0 h 7"/>
                <a:gd name="T14" fmla="*/ 1 w 10"/>
                <a:gd name="T15" fmla="*/ 0 h 7"/>
                <a:gd name="T16" fmla="*/ 10 w 10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10" y="5"/>
                  </a:moveTo>
                  <a:lnTo>
                    <a:pt x="10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0" y="5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B09BD93E-3DA2-4ECF-8901-093432B42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8788" y="5740400"/>
              <a:ext cx="14288" cy="9525"/>
            </a:xfrm>
            <a:custGeom>
              <a:avLst/>
              <a:gdLst>
                <a:gd name="T0" fmla="*/ 9 w 9"/>
                <a:gd name="T1" fmla="*/ 4 h 6"/>
                <a:gd name="T2" fmla="*/ 9 w 9"/>
                <a:gd name="T3" fmla="*/ 6 h 6"/>
                <a:gd name="T4" fmla="*/ 7 w 9"/>
                <a:gd name="T5" fmla="*/ 6 h 6"/>
                <a:gd name="T6" fmla="*/ 7 w 9"/>
                <a:gd name="T7" fmla="*/ 6 h 6"/>
                <a:gd name="T8" fmla="*/ 0 w 9"/>
                <a:gd name="T9" fmla="*/ 2 h 6"/>
                <a:gd name="T10" fmla="*/ 0 w 9"/>
                <a:gd name="T11" fmla="*/ 2 h 6"/>
                <a:gd name="T12" fmla="*/ 2 w 9"/>
                <a:gd name="T13" fmla="*/ 0 h 6"/>
                <a:gd name="T14" fmla="*/ 2 w 9"/>
                <a:gd name="T15" fmla="*/ 0 h 6"/>
                <a:gd name="T16" fmla="*/ 9 w 9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6" name="Freeform 64">
              <a:extLst>
                <a:ext uri="{FF2B5EF4-FFF2-40B4-BE49-F238E27FC236}">
                  <a16:creationId xmlns:a16="http://schemas.microsoft.com/office/drawing/2014/main" id="{0178CD85-5597-42F4-96E6-3B85EE459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5613" y="5746750"/>
              <a:ext cx="11113" cy="4763"/>
            </a:xfrm>
            <a:custGeom>
              <a:avLst/>
              <a:gdLst>
                <a:gd name="T0" fmla="*/ 7 w 7"/>
                <a:gd name="T1" fmla="*/ 3 h 3"/>
                <a:gd name="T2" fmla="*/ 7 w 7"/>
                <a:gd name="T3" fmla="*/ 3 h 3"/>
                <a:gd name="T4" fmla="*/ 5 w 7"/>
                <a:gd name="T5" fmla="*/ 3 h 3"/>
                <a:gd name="T6" fmla="*/ 4 w 7"/>
                <a:gd name="T7" fmla="*/ 3 h 3"/>
                <a:gd name="T8" fmla="*/ 0 w 7"/>
                <a:gd name="T9" fmla="*/ 2 h 3"/>
                <a:gd name="T10" fmla="*/ 0 w 7"/>
                <a:gd name="T11" fmla="*/ 2 h 3"/>
                <a:gd name="T12" fmla="*/ 0 w 7"/>
                <a:gd name="T13" fmla="*/ 0 h 3"/>
                <a:gd name="T14" fmla="*/ 2 w 7"/>
                <a:gd name="T15" fmla="*/ 0 h 3"/>
                <a:gd name="T16" fmla="*/ 7 w 7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lnTo>
                    <a:pt x="7" y="3"/>
                  </a:lnTo>
                  <a:lnTo>
                    <a:pt x="5" y="3"/>
                  </a:lnTo>
                  <a:lnTo>
                    <a:pt x="4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7" name="Freeform 65">
              <a:extLst>
                <a:ext uri="{FF2B5EF4-FFF2-40B4-BE49-F238E27FC236}">
                  <a16:creationId xmlns:a16="http://schemas.microsoft.com/office/drawing/2014/main" id="{10E1A9A0-D8E0-4D62-933A-35312F266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0850" y="5751513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5 w 5"/>
                <a:gd name="T5" fmla="*/ 4 h 4"/>
                <a:gd name="T6" fmla="*/ 3 w 5"/>
                <a:gd name="T7" fmla="*/ 4 h 4"/>
                <a:gd name="T8" fmla="*/ 0 w 5"/>
                <a:gd name="T9" fmla="*/ 2 h 4"/>
                <a:gd name="T10" fmla="*/ 0 w 5"/>
                <a:gd name="T11" fmla="*/ 0 h 4"/>
                <a:gd name="T12" fmla="*/ 1 w 5"/>
                <a:gd name="T13" fmla="*/ 0 h 4"/>
                <a:gd name="T14" fmla="*/ 3 w 5"/>
                <a:gd name="T15" fmla="*/ 0 h 4"/>
                <a:gd name="T16" fmla="*/ 5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5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8" name="Freeform 66">
              <a:extLst>
                <a:ext uri="{FF2B5EF4-FFF2-40B4-BE49-F238E27FC236}">
                  <a16:creationId xmlns:a16="http://schemas.microsoft.com/office/drawing/2014/main" id="{4C790791-FC5E-4ED1-B0E1-CE2D03CC6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63" y="5721350"/>
              <a:ext cx="22225" cy="11113"/>
            </a:xfrm>
            <a:custGeom>
              <a:avLst/>
              <a:gdLst>
                <a:gd name="T0" fmla="*/ 2 w 8"/>
                <a:gd name="T1" fmla="*/ 4 h 4"/>
                <a:gd name="T2" fmla="*/ 0 w 8"/>
                <a:gd name="T3" fmla="*/ 4 h 4"/>
                <a:gd name="T4" fmla="*/ 8 w 8"/>
                <a:gd name="T5" fmla="*/ 0 h 4"/>
                <a:gd name="T6" fmla="*/ 8 w 8"/>
                <a:gd name="T7" fmla="*/ 1 h 4"/>
                <a:gd name="T8" fmla="*/ 4 w 8"/>
                <a:gd name="T9" fmla="*/ 2 h 4"/>
                <a:gd name="T10" fmla="*/ 2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2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ubicBezTo>
                    <a:pt x="7" y="1"/>
                    <a:pt x="5" y="1"/>
                    <a:pt x="4" y="2"/>
                  </a:cubicBezTo>
                  <a:cubicBezTo>
                    <a:pt x="3" y="2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67AF4A07-1FB4-44FC-A441-729D9A89D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188" y="5724525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0 w 5"/>
                <a:gd name="T3" fmla="*/ 3 h 3"/>
                <a:gd name="T4" fmla="*/ 5 w 5"/>
                <a:gd name="T5" fmla="*/ 0 h 3"/>
                <a:gd name="T6" fmla="*/ 5 w 5"/>
                <a:gd name="T7" fmla="*/ 1 h 3"/>
                <a:gd name="T8" fmla="*/ 2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0" name="Freeform 68">
              <a:extLst>
                <a:ext uri="{FF2B5EF4-FFF2-40B4-BE49-F238E27FC236}">
                  <a16:creationId xmlns:a16="http://schemas.microsoft.com/office/drawing/2014/main" id="{401D55C6-5B99-4653-8EEC-86CF2791C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25" y="5729288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1" name="Freeform 69">
              <a:extLst>
                <a:ext uri="{FF2B5EF4-FFF2-40B4-BE49-F238E27FC236}">
                  <a16:creationId xmlns:a16="http://schemas.microsoft.com/office/drawing/2014/main" id="{8F18B2C3-F8F2-4AE7-BAB8-9DC96BF87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23238" y="5697538"/>
              <a:ext cx="44450" cy="23813"/>
            </a:xfrm>
            <a:custGeom>
              <a:avLst/>
              <a:gdLst>
                <a:gd name="T0" fmla="*/ 5 w 16"/>
                <a:gd name="T1" fmla="*/ 9 h 9"/>
                <a:gd name="T2" fmla="*/ 4 w 16"/>
                <a:gd name="T3" fmla="*/ 8 h 9"/>
                <a:gd name="T4" fmla="*/ 1 w 16"/>
                <a:gd name="T5" fmla="*/ 7 h 9"/>
                <a:gd name="T6" fmla="*/ 1 w 16"/>
                <a:gd name="T7" fmla="*/ 6 h 9"/>
                <a:gd name="T8" fmla="*/ 10 w 16"/>
                <a:gd name="T9" fmla="*/ 1 h 9"/>
                <a:gd name="T10" fmla="*/ 10 w 16"/>
                <a:gd name="T11" fmla="*/ 0 h 9"/>
                <a:gd name="T12" fmla="*/ 11 w 16"/>
                <a:gd name="T13" fmla="*/ 1 h 9"/>
                <a:gd name="T14" fmla="*/ 14 w 16"/>
                <a:gd name="T15" fmla="*/ 3 h 9"/>
                <a:gd name="T16" fmla="*/ 14 w 16"/>
                <a:gd name="T17" fmla="*/ 3 h 9"/>
                <a:gd name="T18" fmla="*/ 6 w 16"/>
                <a:gd name="T19" fmla="*/ 8 h 9"/>
                <a:gd name="T20" fmla="*/ 5 w 16"/>
                <a:gd name="T21" fmla="*/ 9 h 9"/>
                <a:gd name="T22" fmla="*/ 10 w 16"/>
                <a:gd name="T23" fmla="*/ 0 h 9"/>
                <a:gd name="T24" fmla="*/ 9 w 16"/>
                <a:gd name="T25" fmla="*/ 0 h 9"/>
                <a:gd name="T26" fmla="*/ 0 w 16"/>
                <a:gd name="T27" fmla="*/ 5 h 9"/>
                <a:gd name="T28" fmla="*/ 0 w 16"/>
                <a:gd name="T29" fmla="*/ 7 h 9"/>
                <a:gd name="T30" fmla="*/ 4 w 16"/>
                <a:gd name="T31" fmla="*/ 9 h 9"/>
                <a:gd name="T32" fmla="*/ 5 w 16"/>
                <a:gd name="T33" fmla="*/ 9 h 9"/>
                <a:gd name="T34" fmla="*/ 6 w 16"/>
                <a:gd name="T35" fmla="*/ 9 h 9"/>
                <a:gd name="T36" fmla="*/ 15 w 16"/>
                <a:gd name="T37" fmla="*/ 4 h 9"/>
                <a:gd name="T38" fmla="*/ 15 w 16"/>
                <a:gd name="T39" fmla="*/ 2 h 9"/>
                <a:gd name="T40" fmla="*/ 12 w 16"/>
                <a:gd name="T41" fmla="*/ 0 h 9"/>
                <a:gd name="T42" fmla="*/ 10 w 16"/>
                <a:gd name="T4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9">
                  <a:moveTo>
                    <a:pt x="5" y="9"/>
                  </a:moveTo>
                  <a:cubicBezTo>
                    <a:pt x="5" y="9"/>
                    <a:pt x="4" y="9"/>
                    <a:pt x="4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0"/>
                    <a:pt x="10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4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9"/>
                    <a:pt x="5" y="9"/>
                  </a:cubicBezTo>
                  <a:moveTo>
                    <a:pt x="10" y="0"/>
                  </a:moveTo>
                  <a:cubicBezTo>
                    <a:pt x="10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3"/>
                    <a:pt x="16" y="3"/>
                    <a:pt x="15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8EAD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2" name="Freeform 70">
              <a:extLst>
                <a:ext uri="{FF2B5EF4-FFF2-40B4-BE49-F238E27FC236}">
                  <a16:creationId xmlns:a16="http://schemas.microsoft.com/office/drawing/2014/main" id="{22F27DD6-D086-4F21-8339-580E1DEA9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4825" y="5699125"/>
              <a:ext cx="36513" cy="19050"/>
            </a:xfrm>
            <a:custGeom>
              <a:avLst/>
              <a:gdLst>
                <a:gd name="T0" fmla="*/ 23 w 23"/>
                <a:gd name="T1" fmla="*/ 4 h 12"/>
                <a:gd name="T2" fmla="*/ 23 w 23"/>
                <a:gd name="T3" fmla="*/ 4 h 12"/>
                <a:gd name="T4" fmla="*/ 7 w 23"/>
                <a:gd name="T5" fmla="*/ 12 h 12"/>
                <a:gd name="T6" fmla="*/ 7 w 23"/>
                <a:gd name="T7" fmla="*/ 12 h 12"/>
                <a:gd name="T8" fmla="*/ 0 w 23"/>
                <a:gd name="T9" fmla="*/ 9 h 12"/>
                <a:gd name="T10" fmla="*/ 0 w 23"/>
                <a:gd name="T11" fmla="*/ 9 h 12"/>
                <a:gd name="T12" fmla="*/ 16 w 23"/>
                <a:gd name="T13" fmla="*/ 0 h 12"/>
                <a:gd name="T14" fmla="*/ 18 w 23"/>
                <a:gd name="T15" fmla="*/ 0 h 12"/>
                <a:gd name="T16" fmla="*/ 23 w 23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12">
                  <a:moveTo>
                    <a:pt x="23" y="4"/>
                  </a:moveTo>
                  <a:lnTo>
                    <a:pt x="23" y="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6" y="0"/>
                  </a:lnTo>
                  <a:lnTo>
                    <a:pt x="18" y="0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3" name="Freeform 71">
              <a:extLst>
                <a:ext uri="{FF2B5EF4-FFF2-40B4-BE49-F238E27FC236}">
                  <a16:creationId xmlns:a16="http://schemas.microsoft.com/office/drawing/2014/main" id="{F2FEB7D6-B4FB-428C-B9C4-1D2B419CF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163" y="5697538"/>
              <a:ext cx="6350" cy="1588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4" name="Freeform 72">
              <a:extLst>
                <a:ext uri="{FF2B5EF4-FFF2-40B4-BE49-F238E27FC236}">
                  <a16:creationId xmlns:a16="http://schemas.microsoft.com/office/drawing/2014/main" id="{C84DD657-380C-4AA1-9F6D-1916F29E9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50050"/>
              <a:ext cx="134938" cy="92075"/>
            </a:xfrm>
            <a:custGeom>
              <a:avLst/>
              <a:gdLst>
                <a:gd name="T0" fmla="*/ 49 w 49"/>
                <a:gd name="T1" fmla="*/ 14 h 33"/>
                <a:gd name="T2" fmla="*/ 25 w 49"/>
                <a:gd name="T3" fmla="*/ 0 h 33"/>
                <a:gd name="T4" fmla="*/ 25 w 49"/>
                <a:gd name="T5" fmla="*/ 0 h 33"/>
                <a:gd name="T6" fmla="*/ 25 w 49"/>
                <a:gd name="T7" fmla="*/ 0 h 33"/>
                <a:gd name="T8" fmla="*/ 25 w 49"/>
                <a:gd name="T9" fmla="*/ 0 h 33"/>
                <a:gd name="T10" fmla="*/ 23 w 49"/>
                <a:gd name="T11" fmla="*/ 0 h 33"/>
                <a:gd name="T12" fmla="*/ 4 w 49"/>
                <a:gd name="T13" fmla="*/ 11 h 33"/>
                <a:gd name="T14" fmla="*/ 0 w 49"/>
                <a:gd name="T15" fmla="*/ 18 h 33"/>
                <a:gd name="T16" fmla="*/ 1 w 49"/>
                <a:gd name="T17" fmla="*/ 20 h 33"/>
                <a:gd name="T18" fmla="*/ 1 w 49"/>
                <a:gd name="T19" fmla="*/ 20 h 33"/>
                <a:gd name="T20" fmla="*/ 1 w 49"/>
                <a:gd name="T21" fmla="*/ 20 h 33"/>
                <a:gd name="T22" fmla="*/ 1 w 49"/>
                <a:gd name="T23" fmla="*/ 20 h 33"/>
                <a:gd name="T24" fmla="*/ 24 w 49"/>
                <a:gd name="T25" fmla="*/ 33 h 33"/>
                <a:gd name="T26" fmla="*/ 49 w 49"/>
                <a:gd name="T27" fmla="*/ 1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33">
                  <a:moveTo>
                    <a:pt x="49" y="14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4" y="0"/>
                    <a:pt x="23" y="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2" y="12"/>
                    <a:pt x="0" y="15"/>
                    <a:pt x="0" y="18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4" y="33"/>
                    <a:pt x="24" y="33"/>
                    <a:pt x="24" y="33"/>
                  </a:cubicBez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5" name="Freeform 73">
              <a:extLst>
                <a:ext uri="{FF2B5EF4-FFF2-40B4-BE49-F238E27FC236}">
                  <a16:creationId xmlns:a16="http://schemas.microsoft.com/office/drawing/2014/main" id="{106D3829-6428-4625-8434-5466E6F41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775" y="6783388"/>
              <a:ext cx="71438" cy="63500"/>
            </a:xfrm>
            <a:custGeom>
              <a:avLst/>
              <a:gdLst>
                <a:gd name="T0" fmla="*/ 23 w 26"/>
                <a:gd name="T1" fmla="*/ 11 h 23"/>
                <a:gd name="T2" fmla="*/ 4 w 26"/>
                <a:gd name="T3" fmla="*/ 22 h 23"/>
                <a:gd name="T4" fmla="*/ 0 w 26"/>
                <a:gd name="T5" fmla="*/ 19 h 23"/>
                <a:gd name="T6" fmla="*/ 4 w 26"/>
                <a:gd name="T7" fmla="*/ 13 h 23"/>
                <a:gd name="T8" fmla="*/ 23 w 26"/>
                <a:gd name="T9" fmla="*/ 2 h 23"/>
                <a:gd name="T10" fmla="*/ 26 w 26"/>
                <a:gd name="T11" fmla="*/ 4 h 23"/>
                <a:gd name="T12" fmla="*/ 23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23" y="11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3"/>
                    <a:pt x="0" y="22"/>
                    <a:pt x="0" y="19"/>
                  </a:cubicBezTo>
                  <a:cubicBezTo>
                    <a:pt x="0" y="17"/>
                    <a:pt x="2" y="14"/>
                    <a:pt x="4" y="1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0"/>
                    <a:pt x="26" y="2"/>
                    <a:pt x="26" y="4"/>
                  </a:cubicBezTo>
                  <a:cubicBezTo>
                    <a:pt x="26" y="7"/>
                    <a:pt x="24" y="9"/>
                    <a:pt x="23" y="1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2E5D1F48-36D5-4687-8786-EE578330D1E6}"/>
              </a:ext>
            </a:extLst>
          </p:cNvPr>
          <p:cNvGrpSpPr/>
          <p:nvPr/>
        </p:nvGrpSpPr>
        <p:grpSpPr>
          <a:xfrm>
            <a:off x="1863262" y="3406748"/>
            <a:ext cx="1498405" cy="2078561"/>
            <a:chOff x="3321050" y="4143375"/>
            <a:chExt cx="2997200" cy="4157663"/>
          </a:xfrm>
        </p:grpSpPr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C5B8CC84-EBCA-404D-85CC-F813C977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1050" y="4143375"/>
              <a:ext cx="2955925" cy="4157663"/>
            </a:xfrm>
            <a:custGeom>
              <a:avLst/>
              <a:gdLst>
                <a:gd name="T0" fmla="*/ 1071 w 1071"/>
                <a:gd name="T1" fmla="*/ 50 h 1504"/>
                <a:gd name="T2" fmla="*/ 1071 w 1071"/>
                <a:gd name="T3" fmla="*/ 886 h 1504"/>
                <a:gd name="T4" fmla="*/ 23 w 1071"/>
                <a:gd name="T5" fmla="*/ 1491 h 1504"/>
                <a:gd name="T6" fmla="*/ 15 w 1071"/>
                <a:gd name="T7" fmla="*/ 1495 h 1504"/>
                <a:gd name="T8" fmla="*/ 0 w 1071"/>
                <a:gd name="T9" fmla="*/ 1504 h 1504"/>
                <a:gd name="T10" fmla="*/ 0 w 1071"/>
                <a:gd name="T11" fmla="*/ 663 h 1504"/>
                <a:gd name="T12" fmla="*/ 62 w 1071"/>
                <a:gd name="T13" fmla="*/ 556 h 1504"/>
                <a:gd name="T14" fmla="*/ 266 w 1071"/>
                <a:gd name="T15" fmla="*/ 438 h 1504"/>
                <a:gd name="T16" fmla="*/ 779 w 1071"/>
                <a:gd name="T17" fmla="*/ 142 h 1504"/>
                <a:gd name="T18" fmla="*/ 1004 w 1071"/>
                <a:gd name="T19" fmla="*/ 12 h 1504"/>
                <a:gd name="T20" fmla="*/ 1060 w 1071"/>
                <a:gd name="T21" fmla="*/ 22 h 1504"/>
                <a:gd name="T22" fmla="*/ 1071 w 1071"/>
                <a:gd name="T23" fmla="*/ 50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1" h="1504">
                  <a:moveTo>
                    <a:pt x="1071" y="50"/>
                  </a:moveTo>
                  <a:cubicBezTo>
                    <a:pt x="1071" y="886"/>
                    <a:pt x="1071" y="886"/>
                    <a:pt x="1071" y="886"/>
                  </a:cubicBezTo>
                  <a:cubicBezTo>
                    <a:pt x="23" y="1491"/>
                    <a:pt x="23" y="1491"/>
                    <a:pt x="23" y="1491"/>
                  </a:cubicBezTo>
                  <a:cubicBezTo>
                    <a:pt x="15" y="1495"/>
                    <a:pt x="15" y="1495"/>
                    <a:pt x="15" y="1495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0" y="663"/>
                    <a:pt x="0" y="663"/>
                    <a:pt x="0" y="663"/>
                  </a:cubicBezTo>
                  <a:cubicBezTo>
                    <a:pt x="0" y="619"/>
                    <a:pt x="23" y="578"/>
                    <a:pt x="62" y="556"/>
                  </a:cubicBezTo>
                  <a:cubicBezTo>
                    <a:pt x="266" y="438"/>
                    <a:pt x="266" y="438"/>
                    <a:pt x="266" y="438"/>
                  </a:cubicBezTo>
                  <a:cubicBezTo>
                    <a:pt x="779" y="142"/>
                    <a:pt x="779" y="142"/>
                    <a:pt x="779" y="142"/>
                  </a:cubicBezTo>
                  <a:cubicBezTo>
                    <a:pt x="1004" y="12"/>
                    <a:pt x="1004" y="12"/>
                    <a:pt x="1004" y="12"/>
                  </a:cubicBezTo>
                  <a:cubicBezTo>
                    <a:pt x="1024" y="0"/>
                    <a:pt x="1047" y="6"/>
                    <a:pt x="1060" y="22"/>
                  </a:cubicBezTo>
                  <a:cubicBezTo>
                    <a:pt x="1067" y="29"/>
                    <a:pt x="1071" y="39"/>
                    <a:pt x="1071" y="5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0" name="Freeform 78">
              <a:extLst>
                <a:ext uri="{FF2B5EF4-FFF2-40B4-BE49-F238E27FC236}">
                  <a16:creationId xmlns:a16="http://schemas.microsoft.com/office/drawing/2014/main" id="{165212D0-7C18-48DF-9D5B-79B544B50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4162425"/>
              <a:ext cx="2955925" cy="4090988"/>
            </a:xfrm>
            <a:custGeom>
              <a:avLst/>
              <a:gdLst>
                <a:gd name="T0" fmla="*/ 1005 w 1071"/>
                <a:gd name="T1" fmla="*/ 17 h 1480"/>
                <a:gd name="T2" fmla="*/ 62 w 1071"/>
                <a:gd name="T3" fmla="*/ 561 h 1480"/>
                <a:gd name="T4" fmla="*/ 0 w 1071"/>
                <a:gd name="T5" fmla="*/ 668 h 1480"/>
                <a:gd name="T6" fmla="*/ 0 w 1071"/>
                <a:gd name="T7" fmla="*/ 1480 h 1480"/>
                <a:gd name="T8" fmla="*/ 1071 w 1071"/>
                <a:gd name="T9" fmla="*/ 862 h 1480"/>
                <a:gd name="T10" fmla="*/ 1071 w 1071"/>
                <a:gd name="T11" fmla="*/ 55 h 1480"/>
                <a:gd name="T12" fmla="*/ 1005 w 1071"/>
                <a:gd name="T13" fmla="*/ 17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1" h="1480">
                  <a:moveTo>
                    <a:pt x="1005" y="17"/>
                  </a:moveTo>
                  <a:cubicBezTo>
                    <a:pt x="62" y="561"/>
                    <a:pt x="62" y="561"/>
                    <a:pt x="62" y="561"/>
                  </a:cubicBezTo>
                  <a:cubicBezTo>
                    <a:pt x="24" y="583"/>
                    <a:pt x="0" y="624"/>
                    <a:pt x="0" y="668"/>
                  </a:cubicBezTo>
                  <a:cubicBezTo>
                    <a:pt x="0" y="1480"/>
                    <a:pt x="0" y="1480"/>
                    <a:pt x="0" y="1480"/>
                  </a:cubicBezTo>
                  <a:cubicBezTo>
                    <a:pt x="1071" y="862"/>
                    <a:pt x="1071" y="862"/>
                    <a:pt x="1071" y="862"/>
                  </a:cubicBezTo>
                  <a:cubicBezTo>
                    <a:pt x="1071" y="55"/>
                    <a:pt x="1071" y="55"/>
                    <a:pt x="1071" y="55"/>
                  </a:cubicBezTo>
                  <a:cubicBezTo>
                    <a:pt x="1071" y="21"/>
                    <a:pt x="1034" y="0"/>
                    <a:pt x="1005" y="17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1" name="Freeform 79">
              <a:extLst>
                <a:ext uri="{FF2B5EF4-FFF2-40B4-BE49-F238E27FC236}">
                  <a16:creationId xmlns:a16="http://schemas.microsoft.com/office/drawing/2014/main" id="{6C79BA31-D46D-4024-9BA6-A77159FC0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8538" y="4371975"/>
              <a:ext cx="2633663" cy="3582988"/>
            </a:xfrm>
            <a:custGeom>
              <a:avLst/>
              <a:gdLst>
                <a:gd name="T0" fmla="*/ 1659 w 1659"/>
                <a:gd name="T1" fmla="*/ 0 h 2257"/>
                <a:gd name="T2" fmla="*/ 0 w 1659"/>
                <a:gd name="T3" fmla="*/ 953 h 2257"/>
                <a:gd name="T4" fmla="*/ 0 w 1659"/>
                <a:gd name="T5" fmla="*/ 2257 h 2257"/>
                <a:gd name="T6" fmla="*/ 1659 w 1659"/>
                <a:gd name="T7" fmla="*/ 1305 h 2257"/>
                <a:gd name="T8" fmla="*/ 1659 w 1659"/>
                <a:gd name="T9" fmla="*/ 0 h 2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9" h="2257">
                  <a:moveTo>
                    <a:pt x="1659" y="0"/>
                  </a:moveTo>
                  <a:lnTo>
                    <a:pt x="0" y="953"/>
                  </a:lnTo>
                  <a:lnTo>
                    <a:pt x="0" y="2257"/>
                  </a:lnTo>
                  <a:lnTo>
                    <a:pt x="1659" y="1305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015C059D-1D62-4069-91C8-A7BB17FB69FF}"/>
              </a:ext>
            </a:extLst>
          </p:cNvPr>
          <p:cNvGrpSpPr/>
          <p:nvPr/>
        </p:nvGrpSpPr>
        <p:grpSpPr>
          <a:xfrm>
            <a:off x="1883897" y="4607536"/>
            <a:ext cx="2470622" cy="1516659"/>
            <a:chOff x="3362325" y="6545263"/>
            <a:chExt cx="4941888" cy="3033713"/>
          </a:xfrm>
        </p:grpSpPr>
        <p:sp>
          <p:nvSpPr>
            <p:cNvPr id="106" name="Freeform 74">
              <a:extLst>
                <a:ext uri="{FF2B5EF4-FFF2-40B4-BE49-F238E27FC236}">
                  <a16:creationId xmlns:a16="http://schemas.microsoft.com/office/drawing/2014/main" id="{57FCE56A-79AC-47CC-94E9-DF8826A89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681788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6 h 1048"/>
                <a:gd name="T10" fmla="*/ 690 w 1791"/>
                <a:gd name="T11" fmla="*/ 1016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4"/>
                    <a:pt x="1790" y="458"/>
                    <a:pt x="1789" y="462"/>
                  </a:cubicBezTo>
                  <a:cubicBezTo>
                    <a:pt x="1786" y="478"/>
                    <a:pt x="1776" y="493"/>
                    <a:pt x="1760" y="502"/>
                  </a:cubicBezTo>
                  <a:cubicBezTo>
                    <a:pt x="870" y="1016"/>
                    <a:pt x="870" y="1016"/>
                    <a:pt x="870" y="1016"/>
                  </a:cubicBezTo>
                  <a:cubicBezTo>
                    <a:pt x="815" y="1048"/>
                    <a:pt x="746" y="1048"/>
                    <a:pt x="690" y="1016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9"/>
                    <a:pt x="1791" y="449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8" name="Freeform 76">
              <a:extLst>
                <a:ext uri="{FF2B5EF4-FFF2-40B4-BE49-F238E27FC236}">
                  <a16:creationId xmlns:a16="http://schemas.microsoft.com/office/drawing/2014/main" id="{3164B0F1-22A6-4AA7-A304-A6871E92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545263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5 h 1048"/>
                <a:gd name="T10" fmla="*/ 690 w 1791"/>
                <a:gd name="T11" fmla="*/ 1015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3"/>
                    <a:pt x="1790" y="458"/>
                    <a:pt x="1789" y="462"/>
                  </a:cubicBezTo>
                  <a:cubicBezTo>
                    <a:pt x="1786" y="478"/>
                    <a:pt x="1776" y="492"/>
                    <a:pt x="1760" y="502"/>
                  </a:cubicBezTo>
                  <a:cubicBezTo>
                    <a:pt x="870" y="1015"/>
                    <a:pt x="870" y="1015"/>
                    <a:pt x="870" y="1015"/>
                  </a:cubicBezTo>
                  <a:cubicBezTo>
                    <a:pt x="815" y="1048"/>
                    <a:pt x="746" y="1048"/>
                    <a:pt x="690" y="1015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8"/>
                    <a:pt x="1791" y="44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9" name="Freeform 77">
              <a:extLst>
                <a:ext uri="{FF2B5EF4-FFF2-40B4-BE49-F238E27FC236}">
                  <a16:creationId xmlns:a16="http://schemas.microsoft.com/office/drawing/2014/main" id="{96DF53F8-26FA-4A1E-8268-E12E93505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4750" y="6723063"/>
              <a:ext cx="3702050" cy="2178050"/>
            </a:xfrm>
            <a:custGeom>
              <a:avLst/>
              <a:gdLst>
                <a:gd name="T0" fmla="*/ 1325 w 1341"/>
                <a:gd name="T1" fmla="*/ 258 h 788"/>
                <a:gd name="T2" fmla="*/ 419 w 1341"/>
                <a:gd name="T3" fmla="*/ 781 h 788"/>
                <a:gd name="T4" fmla="*/ 378 w 1341"/>
                <a:gd name="T5" fmla="*/ 781 h 788"/>
                <a:gd name="T6" fmla="*/ 15 w 1341"/>
                <a:gd name="T7" fmla="*/ 571 h 788"/>
                <a:gd name="T8" fmla="*/ 15 w 1341"/>
                <a:gd name="T9" fmla="*/ 533 h 788"/>
                <a:gd name="T10" fmla="*/ 924 w 1341"/>
                <a:gd name="T11" fmla="*/ 7 h 788"/>
                <a:gd name="T12" fmla="*/ 965 w 1341"/>
                <a:gd name="T13" fmla="*/ 7 h 788"/>
                <a:gd name="T14" fmla="*/ 1325 w 1341"/>
                <a:gd name="T15" fmla="*/ 215 h 788"/>
                <a:gd name="T16" fmla="*/ 1325 w 1341"/>
                <a:gd name="T17" fmla="*/ 25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1" h="788">
                  <a:moveTo>
                    <a:pt x="1325" y="258"/>
                  </a:moveTo>
                  <a:cubicBezTo>
                    <a:pt x="419" y="781"/>
                    <a:pt x="419" y="781"/>
                    <a:pt x="419" y="781"/>
                  </a:cubicBezTo>
                  <a:cubicBezTo>
                    <a:pt x="406" y="788"/>
                    <a:pt x="391" y="788"/>
                    <a:pt x="378" y="781"/>
                  </a:cubicBezTo>
                  <a:cubicBezTo>
                    <a:pt x="15" y="571"/>
                    <a:pt x="15" y="571"/>
                    <a:pt x="15" y="571"/>
                  </a:cubicBezTo>
                  <a:cubicBezTo>
                    <a:pt x="0" y="562"/>
                    <a:pt x="0" y="541"/>
                    <a:pt x="15" y="533"/>
                  </a:cubicBezTo>
                  <a:cubicBezTo>
                    <a:pt x="924" y="7"/>
                    <a:pt x="924" y="7"/>
                    <a:pt x="924" y="7"/>
                  </a:cubicBezTo>
                  <a:cubicBezTo>
                    <a:pt x="937" y="0"/>
                    <a:pt x="952" y="0"/>
                    <a:pt x="965" y="7"/>
                  </a:cubicBezTo>
                  <a:cubicBezTo>
                    <a:pt x="1325" y="215"/>
                    <a:pt x="1325" y="215"/>
                    <a:pt x="1325" y="215"/>
                  </a:cubicBezTo>
                  <a:cubicBezTo>
                    <a:pt x="1341" y="225"/>
                    <a:pt x="1341" y="248"/>
                    <a:pt x="1325" y="258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2" name="Freeform 80">
              <a:extLst>
                <a:ext uri="{FF2B5EF4-FFF2-40B4-BE49-F238E27FC236}">
                  <a16:creationId xmlns:a16="http://schemas.microsoft.com/office/drawing/2014/main" id="{B2D93BEF-614B-4127-BA1E-EDCEC4C1E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7786688"/>
              <a:ext cx="998538" cy="577850"/>
            </a:xfrm>
            <a:custGeom>
              <a:avLst/>
              <a:gdLst>
                <a:gd name="T0" fmla="*/ 358 w 362"/>
                <a:gd name="T1" fmla="*/ 30 h 209"/>
                <a:gd name="T2" fmla="*/ 358 w 362"/>
                <a:gd name="T3" fmla="*/ 39 h 209"/>
                <a:gd name="T4" fmla="*/ 68 w 362"/>
                <a:gd name="T5" fmla="*/ 206 h 209"/>
                <a:gd name="T6" fmla="*/ 52 w 362"/>
                <a:gd name="T7" fmla="*/ 206 h 209"/>
                <a:gd name="T8" fmla="*/ 5 w 362"/>
                <a:gd name="T9" fmla="*/ 179 h 209"/>
                <a:gd name="T10" fmla="*/ 5 w 362"/>
                <a:gd name="T11" fmla="*/ 170 h 209"/>
                <a:gd name="T12" fmla="*/ 295 w 362"/>
                <a:gd name="T13" fmla="*/ 2 h 209"/>
                <a:gd name="T14" fmla="*/ 310 w 362"/>
                <a:gd name="T15" fmla="*/ 2 h 209"/>
                <a:gd name="T16" fmla="*/ 358 w 362"/>
                <a:gd name="T17" fmla="*/ 3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2" h="209">
                  <a:moveTo>
                    <a:pt x="358" y="30"/>
                  </a:moveTo>
                  <a:cubicBezTo>
                    <a:pt x="362" y="32"/>
                    <a:pt x="362" y="36"/>
                    <a:pt x="358" y="39"/>
                  </a:cubicBezTo>
                  <a:cubicBezTo>
                    <a:pt x="68" y="206"/>
                    <a:pt x="68" y="206"/>
                    <a:pt x="68" y="206"/>
                  </a:cubicBezTo>
                  <a:cubicBezTo>
                    <a:pt x="63" y="209"/>
                    <a:pt x="56" y="209"/>
                    <a:pt x="52" y="206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0" y="176"/>
                    <a:pt x="0" y="172"/>
                    <a:pt x="5" y="170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99" y="0"/>
                    <a:pt x="306" y="0"/>
                    <a:pt x="310" y="2"/>
                  </a:cubicBezTo>
                  <a:lnTo>
                    <a:pt x="358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3" name="Freeform 81">
              <a:extLst>
                <a:ext uri="{FF2B5EF4-FFF2-40B4-BE49-F238E27FC236}">
                  <a16:creationId xmlns:a16="http://schemas.microsoft.com/office/drawing/2014/main" id="{867E64F0-9CBA-428F-85C7-965019223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288" y="7067550"/>
              <a:ext cx="417513" cy="241300"/>
            </a:xfrm>
            <a:custGeom>
              <a:avLst/>
              <a:gdLst>
                <a:gd name="T0" fmla="*/ 44 w 151"/>
                <a:gd name="T1" fmla="*/ 85 h 87"/>
                <a:gd name="T2" fmla="*/ 58 w 151"/>
                <a:gd name="T3" fmla="*/ 85 h 87"/>
                <a:gd name="T4" fmla="*/ 147 w 151"/>
                <a:gd name="T5" fmla="*/ 34 h 87"/>
                <a:gd name="T6" fmla="*/ 147 w 151"/>
                <a:gd name="T7" fmla="*/ 26 h 87"/>
                <a:gd name="T8" fmla="*/ 106 w 151"/>
                <a:gd name="T9" fmla="*/ 2 h 87"/>
                <a:gd name="T10" fmla="*/ 93 w 151"/>
                <a:gd name="T11" fmla="*/ 2 h 87"/>
                <a:gd name="T12" fmla="*/ 3 w 151"/>
                <a:gd name="T13" fmla="*/ 54 h 87"/>
                <a:gd name="T14" fmla="*/ 3 w 151"/>
                <a:gd name="T15" fmla="*/ 61 h 87"/>
                <a:gd name="T16" fmla="*/ 44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4" y="85"/>
                  </a:moveTo>
                  <a:cubicBezTo>
                    <a:pt x="48" y="87"/>
                    <a:pt x="54" y="87"/>
                    <a:pt x="58" y="85"/>
                  </a:cubicBezTo>
                  <a:cubicBezTo>
                    <a:pt x="147" y="34"/>
                    <a:pt x="147" y="34"/>
                    <a:pt x="147" y="34"/>
                  </a:cubicBezTo>
                  <a:cubicBezTo>
                    <a:pt x="151" y="31"/>
                    <a:pt x="151" y="28"/>
                    <a:pt x="147" y="26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2" y="0"/>
                    <a:pt x="96" y="0"/>
                    <a:pt x="93" y="2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0" y="56"/>
                    <a:pt x="0" y="59"/>
                    <a:pt x="3" y="61"/>
                  </a:cubicBezTo>
                  <a:lnTo>
                    <a:pt x="44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4" name="Freeform 82">
              <a:extLst>
                <a:ext uri="{FF2B5EF4-FFF2-40B4-BE49-F238E27FC236}">
                  <a16:creationId xmlns:a16="http://schemas.microsoft.com/office/drawing/2014/main" id="{B84DC38D-FAED-4467-97DB-01918BE91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088" y="8285163"/>
              <a:ext cx="352425" cy="203200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1 w 128"/>
                <a:gd name="T5" fmla="*/ 3 h 74"/>
                <a:gd name="T6" fmla="*/ 76 w 128"/>
                <a:gd name="T7" fmla="*/ 3 h 74"/>
                <a:gd name="T8" fmla="*/ 124 w 128"/>
                <a:gd name="T9" fmla="*/ 30 h 74"/>
                <a:gd name="T10" fmla="*/ 124 w 128"/>
                <a:gd name="T11" fmla="*/ 39 h 74"/>
                <a:gd name="T12" fmla="*/ 67 w 128"/>
                <a:gd name="T13" fmla="*/ 71 h 74"/>
                <a:gd name="T14" fmla="*/ 52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4" y="30"/>
                    <a:pt x="124" y="30"/>
                    <a:pt x="124" y="30"/>
                  </a:cubicBezTo>
                  <a:cubicBezTo>
                    <a:pt x="128" y="32"/>
                    <a:pt x="128" y="36"/>
                    <a:pt x="124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2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5" name="Freeform 83">
              <a:extLst>
                <a:ext uri="{FF2B5EF4-FFF2-40B4-BE49-F238E27FC236}">
                  <a16:creationId xmlns:a16="http://schemas.microsoft.com/office/drawing/2014/main" id="{B5C3B992-8019-43C7-8777-0F153B8EC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638" y="8408988"/>
              <a:ext cx="309563" cy="179388"/>
            </a:xfrm>
            <a:custGeom>
              <a:avLst/>
              <a:gdLst>
                <a:gd name="T0" fmla="*/ 4 w 112"/>
                <a:gd name="T1" fmla="*/ 35 h 65"/>
                <a:gd name="T2" fmla="*/ 4 w 112"/>
                <a:gd name="T3" fmla="*/ 26 h 65"/>
                <a:gd name="T4" fmla="*/ 44 w 112"/>
                <a:gd name="T5" fmla="*/ 3 h 65"/>
                <a:gd name="T6" fmla="*/ 60 w 112"/>
                <a:gd name="T7" fmla="*/ 3 h 65"/>
                <a:gd name="T8" fmla="*/ 107 w 112"/>
                <a:gd name="T9" fmla="*/ 30 h 65"/>
                <a:gd name="T10" fmla="*/ 107 w 112"/>
                <a:gd name="T11" fmla="*/ 39 h 65"/>
                <a:gd name="T12" fmla="*/ 67 w 112"/>
                <a:gd name="T13" fmla="*/ 62 h 65"/>
                <a:gd name="T14" fmla="*/ 51 w 112"/>
                <a:gd name="T15" fmla="*/ 62 h 65"/>
                <a:gd name="T16" fmla="*/ 4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4" y="35"/>
                  </a:moveTo>
                  <a:cubicBezTo>
                    <a:pt x="0" y="33"/>
                    <a:pt x="0" y="28"/>
                    <a:pt x="4" y="26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9" y="0"/>
                    <a:pt x="56" y="0"/>
                    <a:pt x="60" y="3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12" y="32"/>
                    <a:pt x="112" y="37"/>
                    <a:pt x="107" y="39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3" y="65"/>
                    <a:pt x="56" y="65"/>
                    <a:pt x="51" y="62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6" name="Freeform 84">
              <a:extLst>
                <a:ext uri="{FF2B5EF4-FFF2-40B4-BE49-F238E27FC236}">
                  <a16:creationId xmlns:a16="http://schemas.microsoft.com/office/drawing/2014/main" id="{78CF49F3-F86C-4D49-B43F-A21A3361C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7662863"/>
              <a:ext cx="352425" cy="204788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0 w 128"/>
                <a:gd name="T5" fmla="*/ 3 h 74"/>
                <a:gd name="T6" fmla="*/ 76 w 128"/>
                <a:gd name="T7" fmla="*/ 3 h 74"/>
                <a:gd name="T8" fmla="*/ 123 w 128"/>
                <a:gd name="T9" fmla="*/ 30 h 74"/>
                <a:gd name="T10" fmla="*/ 123 w 128"/>
                <a:gd name="T11" fmla="*/ 39 h 74"/>
                <a:gd name="T12" fmla="*/ 67 w 128"/>
                <a:gd name="T13" fmla="*/ 71 h 74"/>
                <a:gd name="T14" fmla="*/ 51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8" y="32"/>
                    <a:pt x="128" y="36"/>
                    <a:pt x="123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1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7" name="Freeform 85">
              <a:extLst>
                <a:ext uri="{FF2B5EF4-FFF2-40B4-BE49-F238E27FC236}">
                  <a16:creationId xmlns:a16="http://schemas.microsoft.com/office/drawing/2014/main" id="{45BF5334-0144-4DC7-B76F-262D27D6E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313" y="7562850"/>
              <a:ext cx="307975" cy="177800"/>
            </a:xfrm>
            <a:custGeom>
              <a:avLst/>
              <a:gdLst>
                <a:gd name="T0" fmla="*/ 5 w 112"/>
                <a:gd name="T1" fmla="*/ 35 h 64"/>
                <a:gd name="T2" fmla="*/ 5 w 112"/>
                <a:gd name="T3" fmla="*/ 26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30 h 64"/>
                <a:gd name="T10" fmla="*/ 108 w 112"/>
                <a:gd name="T11" fmla="*/ 39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5"/>
                  </a:moveTo>
                  <a:cubicBezTo>
                    <a:pt x="0" y="32"/>
                    <a:pt x="0" y="28"/>
                    <a:pt x="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6" y="0"/>
                    <a:pt x="61" y="2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6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8" name="Freeform 86">
              <a:extLst>
                <a:ext uri="{FF2B5EF4-FFF2-40B4-BE49-F238E27FC236}">
                  <a16:creationId xmlns:a16="http://schemas.microsoft.com/office/drawing/2014/main" id="{1DF1F856-C77A-4910-A6BC-79E867FC2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00" y="8509000"/>
              <a:ext cx="307975" cy="179388"/>
            </a:xfrm>
            <a:custGeom>
              <a:avLst/>
              <a:gdLst>
                <a:gd name="T0" fmla="*/ 5 w 112"/>
                <a:gd name="T1" fmla="*/ 35 h 65"/>
                <a:gd name="T2" fmla="*/ 5 w 112"/>
                <a:gd name="T3" fmla="*/ 26 h 65"/>
                <a:gd name="T4" fmla="*/ 45 w 112"/>
                <a:gd name="T5" fmla="*/ 3 h 65"/>
                <a:gd name="T6" fmla="*/ 61 w 112"/>
                <a:gd name="T7" fmla="*/ 3 h 65"/>
                <a:gd name="T8" fmla="*/ 108 w 112"/>
                <a:gd name="T9" fmla="*/ 30 h 65"/>
                <a:gd name="T10" fmla="*/ 108 w 112"/>
                <a:gd name="T11" fmla="*/ 39 h 65"/>
                <a:gd name="T12" fmla="*/ 68 w 112"/>
                <a:gd name="T13" fmla="*/ 62 h 65"/>
                <a:gd name="T14" fmla="*/ 52 w 112"/>
                <a:gd name="T15" fmla="*/ 62 h 65"/>
                <a:gd name="T16" fmla="*/ 5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5" y="35"/>
                  </a:moveTo>
                  <a:cubicBezTo>
                    <a:pt x="0" y="33"/>
                    <a:pt x="0" y="28"/>
                    <a:pt x="5" y="26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9" y="0"/>
                    <a:pt x="57" y="0"/>
                    <a:pt x="61" y="3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7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5"/>
                    <a:pt x="56" y="65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9" name="Freeform 87">
              <a:extLst>
                <a:ext uri="{FF2B5EF4-FFF2-40B4-BE49-F238E27FC236}">
                  <a16:creationId xmlns:a16="http://schemas.microsoft.com/office/drawing/2014/main" id="{F27D44F8-4E63-41DA-836E-17458877F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975" y="8610600"/>
              <a:ext cx="309563" cy="177800"/>
            </a:xfrm>
            <a:custGeom>
              <a:avLst/>
              <a:gdLst>
                <a:gd name="T0" fmla="*/ 5 w 112"/>
                <a:gd name="T1" fmla="*/ 34 h 64"/>
                <a:gd name="T2" fmla="*/ 5 w 112"/>
                <a:gd name="T3" fmla="*/ 25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29 h 64"/>
                <a:gd name="T10" fmla="*/ 108 w 112"/>
                <a:gd name="T11" fmla="*/ 38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4"/>
                  </a:moveTo>
                  <a:cubicBezTo>
                    <a:pt x="0" y="32"/>
                    <a:pt x="0" y="28"/>
                    <a:pt x="5" y="25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7" y="0"/>
                    <a:pt x="61" y="2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12" y="32"/>
                    <a:pt x="112" y="36"/>
                    <a:pt x="108" y="38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0" name="Freeform 88">
              <a:extLst>
                <a:ext uri="{FF2B5EF4-FFF2-40B4-BE49-F238E27FC236}">
                  <a16:creationId xmlns:a16="http://schemas.microsoft.com/office/drawing/2014/main" id="{1521593E-1B41-41A4-9060-9D4E45AA0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0875" y="83867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7 w 182"/>
                <a:gd name="T9" fmla="*/ 2 h 105"/>
                <a:gd name="T10" fmla="*/ 124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4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7" y="2"/>
                    <a:pt x="137" y="2"/>
                    <a:pt x="137" y="2"/>
                  </a:cubicBezTo>
                  <a:cubicBezTo>
                    <a:pt x="134" y="0"/>
                    <a:pt x="128" y="0"/>
                    <a:pt x="124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1" name="Freeform 89">
              <a:extLst>
                <a:ext uri="{FF2B5EF4-FFF2-40B4-BE49-F238E27FC236}">
                  <a16:creationId xmlns:a16="http://schemas.microsoft.com/office/drawing/2014/main" id="{93EBCB00-D8FA-4182-BCCD-3DA3392B6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9075" y="71675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8 w 182"/>
                <a:gd name="T9" fmla="*/ 2 h 105"/>
                <a:gd name="T10" fmla="*/ 125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5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4" y="0"/>
                    <a:pt x="128" y="0"/>
                    <a:pt x="125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2" name="Freeform 90">
              <a:extLst>
                <a:ext uri="{FF2B5EF4-FFF2-40B4-BE49-F238E27FC236}">
                  <a16:creationId xmlns:a16="http://schemas.microsoft.com/office/drawing/2014/main" id="{86BE4421-89C2-41C8-A675-349EFFB476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9813" y="8286750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3" name="Freeform 91">
              <a:extLst>
                <a:ext uri="{FF2B5EF4-FFF2-40B4-BE49-F238E27FC236}">
                  <a16:creationId xmlns:a16="http://schemas.microsoft.com/office/drawing/2014/main" id="{3A18823B-6C59-4F9C-A931-0478F1CDF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2850" y="81883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4" name="Freeform 92">
              <a:extLst>
                <a:ext uri="{FF2B5EF4-FFF2-40B4-BE49-F238E27FC236}">
                  <a16:creationId xmlns:a16="http://schemas.microsoft.com/office/drawing/2014/main" id="{CE970E11-C0C9-4590-A7A2-C3B0CC1B4A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4300" y="808831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7289858F-DE5A-4C21-8DC1-38C777EB4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925" y="79883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6" name="Freeform 94">
              <a:extLst>
                <a:ext uri="{FF2B5EF4-FFF2-40B4-BE49-F238E27FC236}">
                  <a16:creationId xmlns:a16="http://schemas.microsoft.com/office/drawing/2014/main" id="{D863DC85-0420-413C-B201-E1FC2F333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375" y="7889875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7" name="Freeform 95">
              <a:extLst>
                <a:ext uri="{FF2B5EF4-FFF2-40B4-BE49-F238E27FC236}">
                  <a16:creationId xmlns:a16="http://schemas.microsoft.com/office/drawing/2014/main" id="{4C687C4C-212B-48AE-BDF4-00435F34D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238" y="77898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5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8" name="Freeform 96">
              <a:extLst>
                <a:ext uri="{FF2B5EF4-FFF2-40B4-BE49-F238E27FC236}">
                  <a16:creationId xmlns:a16="http://schemas.microsoft.com/office/drawing/2014/main" id="{CECB40B2-6539-4124-9718-CCFC2B3A3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4863" y="76898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9" name="Freeform 97">
              <a:extLst>
                <a:ext uri="{FF2B5EF4-FFF2-40B4-BE49-F238E27FC236}">
                  <a16:creationId xmlns:a16="http://schemas.microsoft.com/office/drawing/2014/main" id="{10152639-BB08-4C9E-B61E-FF75E920E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0" y="73914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0" name="Freeform 98">
              <a:extLst>
                <a:ext uri="{FF2B5EF4-FFF2-40B4-BE49-F238E27FC236}">
                  <a16:creationId xmlns:a16="http://schemas.microsoft.com/office/drawing/2014/main" id="{3761793F-2BE5-4C5D-9F3B-B073A49E0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350" y="749141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1" name="Freeform 99">
              <a:extLst>
                <a:ext uri="{FF2B5EF4-FFF2-40B4-BE49-F238E27FC236}">
                  <a16:creationId xmlns:a16="http://schemas.microsoft.com/office/drawing/2014/main" id="{1553765E-8198-4575-A00F-0154AF795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313" y="75898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2" name="Freeform 100">
              <a:extLst>
                <a:ext uri="{FF2B5EF4-FFF2-40B4-BE49-F238E27FC236}">
                  <a16:creationId xmlns:a16="http://schemas.microsoft.com/office/drawing/2014/main" id="{EB72DCDC-AE1B-4854-B770-DA1ED931DD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2638" y="82423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3" name="Freeform 101">
              <a:extLst>
                <a:ext uri="{FF2B5EF4-FFF2-40B4-BE49-F238E27FC236}">
                  <a16:creationId xmlns:a16="http://schemas.microsoft.com/office/drawing/2014/main" id="{1492D6FE-7A6C-448E-8F85-A1828D8C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088" y="81438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4" name="Freeform 102">
              <a:extLst>
                <a:ext uri="{FF2B5EF4-FFF2-40B4-BE49-F238E27FC236}">
                  <a16:creationId xmlns:a16="http://schemas.microsoft.com/office/drawing/2014/main" id="{367D816A-07F0-4F74-BCE3-75B3F3577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713" y="804386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7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5" name="Freeform 103">
              <a:extLst>
                <a:ext uri="{FF2B5EF4-FFF2-40B4-BE49-F238E27FC236}">
                  <a16:creationId xmlns:a16="http://schemas.microsoft.com/office/drawing/2014/main" id="{EFB89376-325F-4C6F-8776-6B253641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0" y="7942263"/>
              <a:ext cx="280988" cy="165100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3 h 60"/>
                <a:gd name="T10" fmla="*/ 45 w 102"/>
                <a:gd name="T11" fmla="*/ 3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6" name="Freeform 104">
              <a:extLst>
                <a:ext uri="{FF2B5EF4-FFF2-40B4-BE49-F238E27FC236}">
                  <a16:creationId xmlns:a16="http://schemas.microsoft.com/office/drawing/2014/main" id="{FFC71F89-0CED-43E7-8369-BFED97044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3200" y="784225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7" name="Freeform 105">
              <a:extLst>
                <a:ext uri="{FF2B5EF4-FFF2-40B4-BE49-F238E27FC236}">
                  <a16:creationId xmlns:a16="http://schemas.microsoft.com/office/drawing/2014/main" id="{B81D799F-B0FE-461B-BA1E-F9F8FDB66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4650" y="7742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8" name="Freeform 106">
              <a:extLst>
                <a:ext uri="{FF2B5EF4-FFF2-40B4-BE49-F238E27FC236}">
                  <a16:creationId xmlns:a16="http://schemas.microsoft.com/office/drawing/2014/main" id="{67DD0C62-A697-43B2-BF2D-8E4739759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688" y="764381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9" name="Freeform 107">
              <a:extLst>
                <a:ext uri="{FF2B5EF4-FFF2-40B4-BE49-F238E27FC236}">
                  <a16:creationId xmlns:a16="http://schemas.microsoft.com/office/drawing/2014/main" id="{2906CD14-A7E6-4874-86D6-96254A2A9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38" y="754380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0" name="Freeform 108">
              <a:extLst>
                <a:ext uri="{FF2B5EF4-FFF2-40B4-BE49-F238E27FC236}">
                  <a16:creationId xmlns:a16="http://schemas.microsoft.com/office/drawing/2014/main" id="{CA4C8E6D-FA25-4314-9D69-1BFFBB53E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2175" y="7443788"/>
              <a:ext cx="285750" cy="166688"/>
            </a:xfrm>
            <a:custGeom>
              <a:avLst/>
              <a:gdLst>
                <a:gd name="T0" fmla="*/ 44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1" name="Freeform 109">
              <a:extLst>
                <a:ext uri="{FF2B5EF4-FFF2-40B4-BE49-F238E27FC236}">
                  <a16:creationId xmlns:a16="http://schemas.microsoft.com/office/drawing/2014/main" id="{5954D4F8-0115-4210-A95A-EF50D5DBD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625" y="73437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2" name="Freeform 110">
              <a:extLst>
                <a:ext uri="{FF2B5EF4-FFF2-40B4-BE49-F238E27FC236}">
                  <a16:creationId xmlns:a16="http://schemas.microsoft.com/office/drawing/2014/main" id="{A1D3DC64-FB15-4125-99E6-85DFC26E7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0" y="7245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3" name="Freeform 111">
              <a:extLst>
                <a:ext uri="{FF2B5EF4-FFF2-40B4-BE49-F238E27FC236}">
                  <a16:creationId xmlns:a16="http://schemas.microsoft.com/office/drawing/2014/main" id="{D4571043-FC84-4D36-8041-6C05967C9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263" y="8170863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5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4" name="Freeform 112">
              <a:extLst>
                <a:ext uri="{FF2B5EF4-FFF2-40B4-BE49-F238E27FC236}">
                  <a16:creationId xmlns:a16="http://schemas.microsoft.com/office/drawing/2014/main" id="{A8BC1BEC-D45A-4020-A4F3-11BA2CE88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806926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7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5" name="Freeform 113">
              <a:extLst>
                <a:ext uri="{FF2B5EF4-FFF2-40B4-BE49-F238E27FC236}">
                  <a16:creationId xmlns:a16="http://schemas.microsoft.com/office/drawing/2014/main" id="{5357016A-E693-46C3-97CE-C6C646114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7969250"/>
              <a:ext cx="280988" cy="166688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2 h 60"/>
                <a:gd name="T10" fmla="*/ 45 w 102"/>
                <a:gd name="T11" fmla="*/ 2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6" name="Freeform 114">
              <a:extLst>
                <a:ext uri="{FF2B5EF4-FFF2-40B4-BE49-F238E27FC236}">
                  <a16:creationId xmlns:a16="http://schemas.microsoft.com/office/drawing/2014/main" id="{60D62369-DE1B-4E46-B855-8C7D55F0D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2200" y="7869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7" name="Freeform 115">
              <a:extLst>
                <a:ext uri="{FF2B5EF4-FFF2-40B4-BE49-F238E27FC236}">
                  <a16:creationId xmlns:a16="http://schemas.microsoft.com/office/drawing/2014/main" id="{D595E204-2879-451F-9922-CFD2ED15F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5238" y="7770813"/>
              <a:ext cx="285750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8" name="Freeform 116">
              <a:extLst>
                <a:ext uri="{FF2B5EF4-FFF2-40B4-BE49-F238E27FC236}">
                  <a16:creationId xmlns:a16="http://schemas.microsoft.com/office/drawing/2014/main" id="{AA9057E1-442A-4ED1-B3C1-6BBB1418E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6688" y="7670800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9" name="Freeform 117">
              <a:extLst>
                <a:ext uri="{FF2B5EF4-FFF2-40B4-BE49-F238E27FC236}">
                  <a16:creationId xmlns:a16="http://schemas.microsoft.com/office/drawing/2014/main" id="{1F39408B-5EF3-4064-81A6-93163DC80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138" y="757078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0" name="Freeform 118">
              <a:extLst>
                <a:ext uri="{FF2B5EF4-FFF2-40B4-BE49-F238E27FC236}">
                  <a16:creationId xmlns:a16="http://schemas.microsoft.com/office/drawing/2014/main" id="{1B98CF7D-F8BF-4636-BEA2-2F750F9FE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2763" y="74723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1" name="Freeform 119">
              <a:extLst>
                <a:ext uri="{FF2B5EF4-FFF2-40B4-BE49-F238E27FC236}">
                  <a16:creationId xmlns:a16="http://schemas.microsoft.com/office/drawing/2014/main" id="{39E59788-BDA9-4F23-9F25-DD2882DB9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625" y="7372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2" name="Freeform 120">
              <a:extLst>
                <a:ext uri="{FF2B5EF4-FFF2-40B4-BE49-F238E27FC236}">
                  <a16:creationId xmlns:a16="http://schemas.microsoft.com/office/drawing/2014/main" id="{2365ECC1-D5FB-4D73-8D48-B31C4E78E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250" y="72723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3" name="Freeform 121">
              <a:extLst>
                <a:ext uri="{FF2B5EF4-FFF2-40B4-BE49-F238E27FC236}">
                  <a16:creationId xmlns:a16="http://schemas.microsoft.com/office/drawing/2014/main" id="{79A9CC5B-1ACE-4385-806B-240E79B0B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8700" y="7173913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4" name="Freeform 122">
              <a:extLst>
                <a:ext uri="{FF2B5EF4-FFF2-40B4-BE49-F238E27FC236}">
                  <a16:creationId xmlns:a16="http://schemas.microsoft.com/office/drawing/2014/main" id="{412B4F42-8123-4153-A12A-B1E89EFE2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70739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5" name="Freeform 123">
              <a:extLst>
                <a:ext uri="{FF2B5EF4-FFF2-40B4-BE49-F238E27FC236}">
                  <a16:creationId xmlns:a16="http://schemas.microsoft.com/office/drawing/2014/main" id="{D12D2941-E1BF-4615-B601-A4F9BD268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8" y="69738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6" name="Freeform 124">
              <a:extLst>
                <a:ext uri="{FF2B5EF4-FFF2-40B4-BE49-F238E27FC236}">
                  <a16:creationId xmlns:a16="http://schemas.microsoft.com/office/drawing/2014/main" id="{7363173E-2A21-458A-982B-EBCFF3F41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8270875"/>
              <a:ext cx="369888" cy="212725"/>
            </a:xfrm>
            <a:custGeom>
              <a:avLst/>
              <a:gdLst>
                <a:gd name="T0" fmla="*/ 44 w 134"/>
                <a:gd name="T1" fmla="*/ 75 h 77"/>
                <a:gd name="T2" fmla="*/ 57 w 134"/>
                <a:gd name="T3" fmla="*/ 75 h 77"/>
                <a:gd name="T4" fmla="*/ 130 w 134"/>
                <a:gd name="T5" fmla="*/ 33 h 77"/>
                <a:gd name="T6" fmla="*/ 130 w 134"/>
                <a:gd name="T7" fmla="*/ 25 h 77"/>
                <a:gd name="T8" fmla="*/ 89 w 134"/>
                <a:gd name="T9" fmla="*/ 2 h 77"/>
                <a:gd name="T10" fmla="*/ 76 w 134"/>
                <a:gd name="T11" fmla="*/ 2 h 77"/>
                <a:gd name="T12" fmla="*/ 3 w 134"/>
                <a:gd name="T13" fmla="*/ 44 h 77"/>
                <a:gd name="T14" fmla="*/ 3 w 134"/>
                <a:gd name="T15" fmla="*/ 51 h 77"/>
                <a:gd name="T16" fmla="*/ 44 w 134"/>
                <a:gd name="T17" fmla="*/ 7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7">
                  <a:moveTo>
                    <a:pt x="44" y="75"/>
                  </a:moveTo>
                  <a:cubicBezTo>
                    <a:pt x="48" y="77"/>
                    <a:pt x="54" y="77"/>
                    <a:pt x="57" y="75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34" y="27"/>
                    <a:pt x="130" y="2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85" y="0"/>
                    <a:pt x="79" y="0"/>
                    <a:pt x="76" y="2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6"/>
                    <a:pt x="0" y="49"/>
                    <a:pt x="3" y="51"/>
                  </a:cubicBezTo>
                  <a:lnTo>
                    <a:pt x="44" y="7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7" name="Freeform 125">
              <a:extLst>
                <a:ext uri="{FF2B5EF4-FFF2-40B4-BE49-F238E27FC236}">
                  <a16:creationId xmlns:a16="http://schemas.microsoft.com/office/drawing/2014/main" id="{62AA9A24-F64A-408B-8324-8DDF907E2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7738" y="7023100"/>
              <a:ext cx="284163" cy="166688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8" name="Freeform 126">
              <a:extLst>
                <a:ext uri="{FF2B5EF4-FFF2-40B4-BE49-F238E27FC236}">
                  <a16:creationId xmlns:a16="http://schemas.microsoft.com/office/drawing/2014/main" id="{345A1AA4-204D-495E-84F4-E8AC19390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3575" y="7921625"/>
              <a:ext cx="285750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9" name="Freeform 127">
              <a:extLst>
                <a:ext uri="{FF2B5EF4-FFF2-40B4-BE49-F238E27FC236}">
                  <a16:creationId xmlns:a16="http://schemas.microsoft.com/office/drawing/2014/main" id="{5A0DBF64-A0CA-4D20-B139-F5E1A5B5A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638" y="822166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0" name="Freeform 128">
              <a:extLst>
                <a:ext uri="{FF2B5EF4-FFF2-40B4-BE49-F238E27FC236}">
                  <a16:creationId xmlns:a16="http://schemas.microsoft.com/office/drawing/2014/main" id="{BD724173-20AD-4E5E-852E-0EDF96E7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88" y="8121650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4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1" name="Freeform 129">
              <a:extLst>
                <a:ext uri="{FF2B5EF4-FFF2-40B4-BE49-F238E27FC236}">
                  <a16:creationId xmlns:a16="http://schemas.microsoft.com/office/drawing/2014/main" id="{1D260A49-5204-4812-9E80-815CBA27D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713" y="80216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2" name="Freeform 130">
              <a:extLst>
                <a:ext uri="{FF2B5EF4-FFF2-40B4-BE49-F238E27FC236}">
                  <a16:creationId xmlns:a16="http://schemas.microsoft.com/office/drawing/2014/main" id="{B97B9E61-457A-4C97-9A71-670778048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8200" y="78232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3" name="Freeform 131">
              <a:extLst>
                <a:ext uri="{FF2B5EF4-FFF2-40B4-BE49-F238E27FC236}">
                  <a16:creationId xmlns:a16="http://schemas.microsoft.com/office/drawing/2014/main" id="{24B39B4C-2740-43AC-8263-A33B8CF6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9650" y="77231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4" name="Freeform 132">
              <a:extLst>
                <a:ext uri="{FF2B5EF4-FFF2-40B4-BE49-F238E27FC236}">
                  <a16:creationId xmlns:a16="http://schemas.microsoft.com/office/drawing/2014/main" id="{D0F50FDA-84A5-4CB4-8555-98099C193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76231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5" name="Freeform 133">
              <a:extLst>
                <a:ext uri="{FF2B5EF4-FFF2-40B4-BE49-F238E27FC236}">
                  <a16:creationId xmlns:a16="http://schemas.microsoft.com/office/drawing/2014/main" id="{38DD2BD4-E154-4F21-8851-27D3C3E0E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4138" y="7524750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6" name="Freeform 134">
              <a:extLst>
                <a:ext uri="{FF2B5EF4-FFF2-40B4-BE49-F238E27FC236}">
                  <a16:creationId xmlns:a16="http://schemas.microsoft.com/office/drawing/2014/main" id="{7A3FC6C5-74A0-4DB0-A2B8-CBD4BCF12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625" y="732472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7" name="Freeform 135">
              <a:extLst>
                <a:ext uri="{FF2B5EF4-FFF2-40B4-BE49-F238E27FC236}">
                  <a16:creationId xmlns:a16="http://schemas.microsoft.com/office/drawing/2014/main" id="{DFFC6549-6B51-4824-A592-EAAF5A2AB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0" y="72231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3 w 103"/>
                <a:gd name="T13" fmla="*/ 27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8" name="Freeform 136">
              <a:extLst>
                <a:ext uri="{FF2B5EF4-FFF2-40B4-BE49-F238E27FC236}">
                  <a16:creationId xmlns:a16="http://schemas.microsoft.com/office/drawing/2014/main" id="{3331CCC3-4B42-4E42-95EA-B2BB1FBD8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425" y="6873875"/>
              <a:ext cx="377825" cy="219075"/>
            </a:xfrm>
            <a:custGeom>
              <a:avLst/>
              <a:gdLst>
                <a:gd name="T0" fmla="*/ 45 w 137"/>
                <a:gd name="T1" fmla="*/ 77 h 79"/>
                <a:gd name="T2" fmla="*/ 58 w 137"/>
                <a:gd name="T3" fmla="*/ 77 h 79"/>
                <a:gd name="T4" fmla="*/ 133 w 137"/>
                <a:gd name="T5" fmla="*/ 33 h 79"/>
                <a:gd name="T6" fmla="*/ 133 w 137"/>
                <a:gd name="T7" fmla="*/ 26 h 79"/>
                <a:gd name="T8" fmla="*/ 92 w 137"/>
                <a:gd name="T9" fmla="*/ 2 h 79"/>
                <a:gd name="T10" fmla="*/ 79 w 137"/>
                <a:gd name="T11" fmla="*/ 2 h 79"/>
                <a:gd name="T12" fmla="*/ 4 w 137"/>
                <a:gd name="T13" fmla="*/ 45 h 79"/>
                <a:gd name="T14" fmla="*/ 4 w 137"/>
                <a:gd name="T15" fmla="*/ 53 h 79"/>
                <a:gd name="T16" fmla="*/ 45 w 137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79">
                  <a:moveTo>
                    <a:pt x="45" y="77"/>
                  </a:moveTo>
                  <a:cubicBezTo>
                    <a:pt x="49" y="79"/>
                    <a:pt x="55" y="79"/>
                    <a:pt x="58" y="77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1"/>
                    <a:pt x="137" y="28"/>
                    <a:pt x="133" y="26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89" y="0"/>
                    <a:pt x="83" y="0"/>
                    <a:pt x="79" y="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0" y="47"/>
                    <a:pt x="0" y="51"/>
                    <a:pt x="4" y="53"/>
                  </a:cubicBezTo>
                  <a:lnTo>
                    <a:pt x="45" y="7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9" name="Freeform 137">
              <a:extLst>
                <a:ext uri="{FF2B5EF4-FFF2-40B4-BE49-F238E27FC236}">
                  <a16:creationId xmlns:a16="http://schemas.microsoft.com/office/drawing/2014/main" id="{B35F68FD-348E-4793-87B8-DAF40AF5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6963" y="7529513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50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0" name="Freeform 138">
              <a:extLst>
                <a:ext uri="{FF2B5EF4-FFF2-40B4-BE49-F238E27FC236}">
                  <a16:creationId xmlns:a16="http://schemas.microsoft.com/office/drawing/2014/main" id="{70845ACE-62E0-49AF-AF5F-404C8642F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3925" y="7632700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1" name="Freeform 139">
              <a:extLst>
                <a:ext uri="{FF2B5EF4-FFF2-40B4-BE49-F238E27FC236}">
                  <a16:creationId xmlns:a16="http://schemas.microsoft.com/office/drawing/2014/main" id="{7966C0D3-A644-4C80-8328-675F8EDF9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0163" y="8148638"/>
              <a:ext cx="244475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2" name="Freeform 140">
              <a:extLst>
                <a:ext uri="{FF2B5EF4-FFF2-40B4-BE49-F238E27FC236}">
                  <a16:creationId xmlns:a16="http://schemas.microsoft.com/office/drawing/2014/main" id="{F36F394C-1750-44EA-8575-E7AD8267F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6375" y="8047038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3" name="Freeform 141">
              <a:extLst>
                <a:ext uri="{FF2B5EF4-FFF2-40B4-BE49-F238E27FC236}">
                  <a16:creationId xmlns:a16="http://schemas.microsoft.com/office/drawing/2014/main" id="{E5FA70FB-D7C6-4D19-9D22-CCD934EC4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5763" y="7942263"/>
              <a:ext cx="246063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4" name="Freeform 142">
              <a:extLst>
                <a:ext uri="{FF2B5EF4-FFF2-40B4-BE49-F238E27FC236}">
                  <a16:creationId xmlns:a16="http://schemas.microsoft.com/office/drawing/2014/main" id="{A9D7DA13-E7A8-4914-B344-947A2B922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5150" y="78390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5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7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5" name="Freeform 143">
              <a:extLst>
                <a:ext uri="{FF2B5EF4-FFF2-40B4-BE49-F238E27FC236}">
                  <a16:creationId xmlns:a16="http://schemas.microsoft.com/office/drawing/2014/main" id="{7F4E7B0B-D359-4AF5-B303-EF3B679C9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7734300"/>
              <a:ext cx="246063" cy="144463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3 h 52"/>
                <a:gd name="T14" fmla="*/ 63 w 89"/>
                <a:gd name="T15" fmla="*/ 3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3" y="0"/>
                    <a:pt x="59" y="0"/>
                    <a:pt x="63" y="3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6" name="Freeform 144">
              <a:extLst>
                <a:ext uri="{FF2B5EF4-FFF2-40B4-BE49-F238E27FC236}">
                  <a16:creationId xmlns:a16="http://schemas.microsoft.com/office/drawing/2014/main" id="{491795C5-60CF-4C1E-A73A-414FDDB9D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9525" y="7424738"/>
              <a:ext cx="246063" cy="144463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39 w 89"/>
                <a:gd name="T5" fmla="*/ 50 h 52"/>
                <a:gd name="T6" fmla="*/ 26 w 89"/>
                <a:gd name="T7" fmla="*/ 50 h 52"/>
                <a:gd name="T8" fmla="*/ 3 w 89"/>
                <a:gd name="T9" fmla="*/ 36 h 52"/>
                <a:gd name="T10" fmla="*/ 3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6" y="52"/>
                    <a:pt x="30" y="52"/>
                    <a:pt x="26" y="50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1"/>
                    <a:pt x="3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7" name="Freeform 145">
              <a:extLst>
                <a:ext uri="{FF2B5EF4-FFF2-40B4-BE49-F238E27FC236}">
                  <a16:creationId xmlns:a16="http://schemas.microsoft.com/office/drawing/2014/main" id="{92A752DF-E762-4031-9D72-79270A0EF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5125" y="7219950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8" name="Freeform 146">
              <a:extLst>
                <a:ext uri="{FF2B5EF4-FFF2-40B4-BE49-F238E27FC236}">
                  <a16:creationId xmlns:a16="http://schemas.microsoft.com/office/drawing/2014/main" id="{B3803CC2-BB0D-4942-AD00-6C3BCEB7B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913" y="7323138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9" name="Freeform 147">
              <a:extLst>
                <a:ext uri="{FF2B5EF4-FFF2-40B4-BE49-F238E27FC236}">
                  <a16:creationId xmlns:a16="http://schemas.microsoft.com/office/drawing/2014/main" id="{4218185D-4CE6-4E30-88CB-FF769C357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4513" y="71151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0" name="Freeform 148">
              <a:extLst>
                <a:ext uri="{FF2B5EF4-FFF2-40B4-BE49-F238E27FC236}">
                  <a16:creationId xmlns:a16="http://schemas.microsoft.com/office/drawing/2014/main" id="{8DA171A6-1749-4F25-B2AB-D85E38398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313" y="7013575"/>
              <a:ext cx="244475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8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1" name="Freeform 149">
              <a:extLst>
                <a:ext uri="{FF2B5EF4-FFF2-40B4-BE49-F238E27FC236}">
                  <a16:creationId xmlns:a16="http://schemas.microsoft.com/office/drawing/2014/main" id="{AB19B396-B944-42C2-8DF6-0FFF50988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525" y="6910388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2" name="Freeform 150">
              <a:extLst>
                <a:ext uri="{FF2B5EF4-FFF2-40B4-BE49-F238E27FC236}">
                  <a16:creationId xmlns:a16="http://schemas.microsoft.com/office/drawing/2014/main" id="{BD5711F6-ABF0-49A5-BA2B-D33964B86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7913" y="6805613"/>
              <a:ext cx="246063" cy="142875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2 h 52"/>
                <a:gd name="T14" fmla="*/ 63 w 89"/>
                <a:gd name="T15" fmla="*/ 2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3" name="Freeform 151">
              <a:extLst>
                <a:ext uri="{FF2B5EF4-FFF2-40B4-BE49-F238E27FC236}">
                  <a16:creationId xmlns:a16="http://schemas.microsoft.com/office/drawing/2014/main" id="{2A632975-B859-414D-AD03-EFFB767D2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7123113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4" name="Freeform 152">
              <a:extLst>
                <a:ext uri="{FF2B5EF4-FFF2-40B4-BE49-F238E27FC236}">
                  <a16:creationId xmlns:a16="http://schemas.microsoft.com/office/drawing/2014/main" id="{9C72590E-CEC5-4B68-8F2D-80308CE2F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8763" y="7424738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6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5" name="Freeform 153">
              <a:extLst>
                <a:ext uri="{FF2B5EF4-FFF2-40B4-BE49-F238E27FC236}">
                  <a16:creationId xmlns:a16="http://schemas.microsoft.com/office/drawing/2014/main" id="{EE21C77F-F97F-4B38-9673-258F71281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8339138"/>
              <a:ext cx="415925" cy="241300"/>
            </a:xfrm>
            <a:custGeom>
              <a:avLst/>
              <a:gdLst>
                <a:gd name="T0" fmla="*/ 45 w 151"/>
                <a:gd name="T1" fmla="*/ 85 h 87"/>
                <a:gd name="T2" fmla="*/ 58 w 151"/>
                <a:gd name="T3" fmla="*/ 85 h 87"/>
                <a:gd name="T4" fmla="*/ 148 w 151"/>
                <a:gd name="T5" fmla="*/ 33 h 87"/>
                <a:gd name="T6" fmla="*/ 148 w 151"/>
                <a:gd name="T7" fmla="*/ 26 h 87"/>
                <a:gd name="T8" fmla="*/ 107 w 151"/>
                <a:gd name="T9" fmla="*/ 2 h 87"/>
                <a:gd name="T10" fmla="*/ 94 w 151"/>
                <a:gd name="T11" fmla="*/ 2 h 87"/>
                <a:gd name="T12" fmla="*/ 4 w 151"/>
                <a:gd name="T13" fmla="*/ 54 h 87"/>
                <a:gd name="T14" fmla="*/ 4 w 151"/>
                <a:gd name="T15" fmla="*/ 61 h 87"/>
                <a:gd name="T16" fmla="*/ 45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5" y="85"/>
                  </a:moveTo>
                  <a:cubicBezTo>
                    <a:pt x="49" y="87"/>
                    <a:pt x="55" y="87"/>
                    <a:pt x="58" y="8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1" y="31"/>
                    <a:pt x="151" y="28"/>
                    <a:pt x="148" y="26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3" y="0"/>
                    <a:pt x="97" y="0"/>
                    <a:pt x="94" y="2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0" y="56"/>
                    <a:pt x="0" y="59"/>
                    <a:pt x="4" y="61"/>
                  </a:cubicBezTo>
                  <a:lnTo>
                    <a:pt x="45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6" name="Freeform 154">
              <a:extLst>
                <a:ext uri="{FF2B5EF4-FFF2-40B4-BE49-F238E27FC236}">
                  <a16:creationId xmlns:a16="http://schemas.microsoft.com/office/drawing/2014/main" id="{683D52E2-DC77-4332-87B9-6E006D06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975" y="7312025"/>
              <a:ext cx="228600" cy="131763"/>
            </a:xfrm>
            <a:custGeom>
              <a:avLst/>
              <a:gdLst>
                <a:gd name="T0" fmla="*/ 3 w 83"/>
                <a:gd name="T1" fmla="*/ 34 h 48"/>
                <a:gd name="T2" fmla="*/ 3 w 83"/>
                <a:gd name="T3" fmla="*/ 27 h 48"/>
                <a:gd name="T4" fmla="*/ 46 w 83"/>
                <a:gd name="T5" fmla="*/ 2 h 48"/>
                <a:gd name="T6" fmla="*/ 60 w 83"/>
                <a:gd name="T7" fmla="*/ 2 h 48"/>
                <a:gd name="T8" fmla="*/ 79 w 83"/>
                <a:gd name="T9" fmla="*/ 13 h 48"/>
                <a:gd name="T10" fmla="*/ 79 w 83"/>
                <a:gd name="T11" fmla="*/ 21 h 48"/>
                <a:gd name="T12" fmla="*/ 36 w 83"/>
                <a:gd name="T13" fmla="*/ 45 h 48"/>
                <a:gd name="T14" fmla="*/ 23 w 83"/>
                <a:gd name="T15" fmla="*/ 45 h 48"/>
                <a:gd name="T16" fmla="*/ 3 w 83"/>
                <a:gd name="T17" fmla="*/ 3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3" y="34"/>
                  </a:moveTo>
                  <a:cubicBezTo>
                    <a:pt x="0" y="32"/>
                    <a:pt x="0" y="29"/>
                    <a:pt x="3" y="2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50" y="0"/>
                    <a:pt x="56" y="0"/>
                    <a:pt x="60" y="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3" y="15"/>
                    <a:pt x="83" y="18"/>
                    <a:pt x="79" y="21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2" y="48"/>
                    <a:pt x="26" y="48"/>
                    <a:pt x="23" y="45"/>
                  </a:cubicBezTo>
                  <a:lnTo>
                    <a:pt x="3" y="3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7" name="Freeform 155">
              <a:extLst>
                <a:ext uri="{FF2B5EF4-FFF2-40B4-BE49-F238E27FC236}">
                  <a16:creationId xmlns:a16="http://schemas.microsoft.com/office/drawing/2014/main" id="{A221D3D1-A51E-41DE-805D-DD1260E76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1800" y="7361238"/>
              <a:ext cx="314325" cy="179388"/>
            </a:xfrm>
            <a:custGeom>
              <a:avLst/>
              <a:gdLst>
                <a:gd name="T0" fmla="*/ 4 w 114"/>
                <a:gd name="T1" fmla="*/ 35 h 65"/>
                <a:gd name="T2" fmla="*/ 4 w 114"/>
                <a:gd name="T3" fmla="*/ 27 h 65"/>
                <a:gd name="T4" fmla="*/ 47 w 114"/>
                <a:gd name="T5" fmla="*/ 2 h 65"/>
                <a:gd name="T6" fmla="*/ 60 w 114"/>
                <a:gd name="T7" fmla="*/ 2 h 65"/>
                <a:gd name="T8" fmla="*/ 110 w 114"/>
                <a:gd name="T9" fmla="*/ 31 h 65"/>
                <a:gd name="T10" fmla="*/ 110 w 114"/>
                <a:gd name="T11" fmla="*/ 38 h 65"/>
                <a:gd name="T12" fmla="*/ 67 w 114"/>
                <a:gd name="T13" fmla="*/ 63 h 65"/>
                <a:gd name="T14" fmla="*/ 54 w 114"/>
                <a:gd name="T15" fmla="*/ 63 h 65"/>
                <a:gd name="T16" fmla="*/ 4 w 114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65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4" y="33"/>
                    <a:pt x="114" y="36"/>
                    <a:pt x="110" y="38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3" y="65"/>
                    <a:pt x="57" y="65"/>
                    <a:pt x="54" y="63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8" name="Freeform 156">
              <a:extLst>
                <a:ext uri="{FF2B5EF4-FFF2-40B4-BE49-F238E27FC236}">
                  <a16:creationId xmlns:a16="http://schemas.microsoft.com/office/drawing/2014/main" id="{CDDFF972-FD8E-4EC7-B8C7-7723D571E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9725" y="7510463"/>
              <a:ext cx="230188" cy="133350"/>
            </a:xfrm>
            <a:custGeom>
              <a:avLst/>
              <a:gdLst>
                <a:gd name="T0" fmla="*/ 4 w 83"/>
                <a:gd name="T1" fmla="*/ 35 h 48"/>
                <a:gd name="T2" fmla="*/ 4 w 83"/>
                <a:gd name="T3" fmla="*/ 27 h 48"/>
                <a:gd name="T4" fmla="*/ 47 w 83"/>
                <a:gd name="T5" fmla="*/ 2 h 48"/>
                <a:gd name="T6" fmla="*/ 60 w 83"/>
                <a:gd name="T7" fmla="*/ 2 h 48"/>
                <a:gd name="T8" fmla="*/ 80 w 83"/>
                <a:gd name="T9" fmla="*/ 13 h 48"/>
                <a:gd name="T10" fmla="*/ 80 w 83"/>
                <a:gd name="T11" fmla="*/ 21 h 48"/>
                <a:gd name="T12" fmla="*/ 37 w 83"/>
                <a:gd name="T13" fmla="*/ 46 h 48"/>
                <a:gd name="T14" fmla="*/ 23 w 83"/>
                <a:gd name="T15" fmla="*/ 46 h 48"/>
                <a:gd name="T16" fmla="*/ 4 w 83"/>
                <a:gd name="T17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3" y="15"/>
                    <a:pt x="83" y="19"/>
                    <a:pt x="80" y="21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3" y="48"/>
                    <a:pt x="27" y="48"/>
                    <a:pt x="23" y="46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9" name="Freeform 157">
              <a:extLst>
                <a:ext uri="{FF2B5EF4-FFF2-40B4-BE49-F238E27FC236}">
                  <a16:creationId xmlns:a16="http://schemas.microsoft.com/office/drawing/2014/main" id="{50284CB9-901A-4333-8510-19012811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6626225"/>
              <a:ext cx="80963" cy="44450"/>
            </a:xfrm>
            <a:custGeom>
              <a:avLst/>
              <a:gdLst>
                <a:gd name="T0" fmla="*/ 24 w 29"/>
                <a:gd name="T1" fmla="*/ 13 h 16"/>
                <a:gd name="T2" fmla="*/ 5 w 29"/>
                <a:gd name="T3" fmla="*/ 13 h 16"/>
                <a:gd name="T4" fmla="*/ 5 w 29"/>
                <a:gd name="T5" fmla="*/ 3 h 16"/>
                <a:gd name="T6" fmla="*/ 24 w 29"/>
                <a:gd name="T7" fmla="*/ 3 h 16"/>
                <a:gd name="T8" fmla="*/ 24 w 29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6">
                  <a:moveTo>
                    <a:pt x="24" y="13"/>
                  </a:moveTo>
                  <a:cubicBezTo>
                    <a:pt x="19" y="16"/>
                    <a:pt x="11" y="16"/>
                    <a:pt x="5" y="13"/>
                  </a:cubicBezTo>
                  <a:cubicBezTo>
                    <a:pt x="0" y="10"/>
                    <a:pt x="0" y="6"/>
                    <a:pt x="5" y="3"/>
                  </a:cubicBezTo>
                  <a:cubicBezTo>
                    <a:pt x="11" y="0"/>
                    <a:pt x="19" y="0"/>
                    <a:pt x="24" y="3"/>
                  </a:cubicBezTo>
                  <a:cubicBezTo>
                    <a:pt x="29" y="6"/>
                    <a:pt x="29" y="10"/>
                    <a:pt x="24" y="13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0" name="Freeform 158">
              <a:extLst>
                <a:ext uri="{FF2B5EF4-FFF2-40B4-BE49-F238E27FC236}">
                  <a16:creationId xmlns:a16="http://schemas.microsoft.com/office/drawing/2014/main" id="{1D4E7EAE-9E33-40D7-B7FF-14201699D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913" y="7894638"/>
              <a:ext cx="1677988" cy="611188"/>
            </a:xfrm>
            <a:custGeom>
              <a:avLst/>
              <a:gdLst>
                <a:gd name="T0" fmla="*/ 1057 w 1057"/>
                <a:gd name="T1" fmla="*/ 235 h 385"/>
                <a:gd name="T2" fmla="*/ 1040 w 1057"/>
                <a:gd name="T3" fmla="*/ 244 h 385"/>
                <a:gd name="T4" fmla="*/ 1040 w 1057"/>
                <a:gd name="T5" fmla="*/ 244 h 385"/>
                <a:gd name="T6" fmla="*/ 650 w 1057"/>
                <a:gd name="T7" fmla="*/ 19 h 385"/>
                <a:gd name="T8" fmla="*/ 17 w 1057"/>
                <a:gd name="T9" fmla="*/ 385 h 385"/>
                <a:gd name="T10" fmla="*/ 0 w 1057"/>
                <a:gd name="T11" fmla="*/ 376 h 385"/>
                <a:gd name="T12" fmla="*/ 650 w 1057"/>
                <a:gd name="T13" fmla="*/ 0 h 385"/>
                <a:gd name="T14" fmla="*/ 1057 w 1057"/>
                <a:gd name="T15" fmla="*/ 23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7" h="385">
                  <a:moveTo>
                    <a:pt x="1057" y="235"/>
                  </a:moveTo>
                  <a:lnTo>
                    <a:pt x="1040" y="244"/>
                  </a:lnTo>
                  <a:lnTo>
                    <a:pt x="1040" y="244"/>
                  </a:lnTo>
                  <a:lnTo>
                    <a:pt x="650" y="19"/>
                  </a:lnTo>
                  <a:lnTo>
                    <a:pt x="17" y="385"/>
                  </a:lnTo>
                  <a:lnTo>
                    <a:pt x="0" y="376"/>
                  </a:lnTo>
                  <a:lnTo>
                    <a:pt x="650" y="0"/>
                  </a:lnTo>
                  <a:lnTo>
                    <a:pt x="1057" y="235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1" name="Freeform 159">
              <a:extLst>
                <a:ext uri="{FF2B5EF4-FFF2-40B4-BE49-F238E27FC236}">
                  <a16:creationId xmlns:a16="http://schemas.microsoft.com/office/drawing/2014/main" id="{983F9AEE-3DDE-4450-B574-9ACDD9072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7924800"/>
              <a:ext cx="1624013" cy="939800"/>
            </a:xfrm>
            <a:custGeom>
              <a:avLst/>
              <a:gdLst>
                <a:gd name="T0" fmla="*/ 1023 w 1023"/>
                <a:gd name="T1" fmla="*/ 225 h 592"/>
                <a:gd name="T2" fmla="*/ 390 w 1023"/>
                <a:gd name="T3" fmla="*/ 592 h 592"/>
                <a:gd name="T4" fmla="*/ 0 w 1023"/>
                <a:gd name="T5" fmla="*/ 366 h 592"/>
                <a:gd name="T6" fmla="*/ 633 w 1023"/>
                <a:gd name="T7" fmla="*/ 0 h 592"/>
                <a:gd name="T8" fmla="*/ 1023 w 1023"/>
                <a:gd name="T9" fmla="*/ 22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3" h="592">
                  <a:moveTo>
                    <a:pt x="1023" y="225"/>
                  </a:moveTo>
                  <a:lnTo>
                    <a:pt x="390" y="592"/>
                  </a:lnTo>
                  <a:lnTo>
                    <a:pt x="0" y="366"/>
                  </a:lnTo>
                  <a:lnTo>
                    <a:pt x="633" y="0"/>
                  </a:lnTo>
                  <a:lnTo>
                    <a:pt x="1023" y="225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2" name="Freeform 160">
              <a:extLst>
                <a:ext uri="{FF2B5EF4-FFF2-40B4-BE49-F238E27FC236}">
                  <a16:creationId xmlns:a16="http://schemas.microsoft.com/office/drawing/2014/main" id="{ED25FF5B-B92E-4DC2-A597-2A5397BA1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7786688"/>
              <a:ext cx="4941888" cy="1725613"/>
            </a:xfrm>
            <a:custGeom>
              <a:avLst/>
              <a:gdLst>
                <a:gd name="T0" fmla="*/ 1791 w 1791"/>
                <a:gd name="T1" fmla="*/ 0 h 624"/>
                <a:gd name="T2" fmla="*/ 1791 w 1791"/>
                <a:gd name="T3" fmla="*/ 25 h 624"/>
                <a:gd name="T4" fmla="*/ 1760 w 1791"/>
                <a:gd name="T5" fmla="*/ 78 h 624"/>
                <a:gd name="T6" fmla="*/ 870 w 1791"/>
                <a:gd name="T7" fmla="*/ 592 h 624"/>
                <a:gd name="T8" fmla="*/ 690 w 1791"/>
                <a:gd name="T9" fmla="*/ 592 h 624"/>
                <a:gd name="T10" fmla="*/ 0 w 1791"/>
                <a:gd name="T11" fmla="*/ 194 h 624"/>
                <a:gd name="T12" fmla="*/ 0 w 1791"/>
                <a:gd name="T13" fmla="*/ 169 h 624"/>
                <a:gd name="T14" fmla="*/ 23 w 1791"/>
                <a:gd name="T15" fmla="*/ 182 h 624"/>
                <a:gd name="T16" fmla="*/ 690 w 1791"/>
                <a:gd name="T17" fmla="*/ 566 h 624"/>
                <a:gd name="T18" fmla="*/ 870 w 1791"/>
                <a:gd name="T19" fmla="*/ 566 h 624"/>
                <a:gd name="T20" fmla="*/ 1760 w 1791"/>
                <a:gd name="T21" fmla="*/ 53 h 624"/>
                <a:gd name="T22" fmla="*/ 1789 w 1791"/>
                <a:gd name="T23" fmla="*/ 13 h 624"/>
                <a:gd name="T24" fmla="*/ 1791 w 1791"/>
                <a:gd name="T2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1" h="624">
                  <a:moveTo>
                    <a:pt x="1791" y="0"/>
                  </a:moveTo>
                  <a:cubicBezTo>
                    <a:pt x="1791" y="25"/>
                    <a:pt x="1791" y="25"/>
                    <a:pt x="1791" y="25"/>
                  </a:cubicBezTo>
                  <a:cubicBezTo>
                    <a:pt x="1791" y="46"/>
                    <a:pt x="1781" y="67"/>
                    <a:pt x="1760" y="78"/>
                  </a:cubicBezTo>
                  <a:cubicBezTo>
                    <a:pt x="870" y="592"/>
                    <a:pt x="870" y="592"/>
                    <a:pt x="870" y="592"/>
                  </a:cubicBezTo>
                  <a:cubicBezTo>
                    <a:pt x="815" y="624"/>
                    <a:pt x="746" y="624"/>
                    <a:pt x="690" y="592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690" y="566"/>
                    <a:pt x="690" y="566"/>
                    <a:pt x="690" y="566"/>
                  </a:cubicBezTo>
                  <a:cubicBezTo>
                    <a:pt x="746" y="599"/>
                    <a:pt x="815" y="599"/>
                    <a:pt x="870" y="566"/>
                  </a:cubicBezTo>
                  <a:cubicBezTo>
                    <a:pt x="1760" y="53"/>
                    <a:pt x="1760" y="53"/>
                    <a:pt x="1760" y="53"/>
                  </a:cubicBezTo>
                  <a:cubicBezTo>
                    <a:pt x="1776" y="43"/>
                    <a:pt x="1786" y="29"/>
                    <a:pt x="1789" y="13"/>
                  </a:cubicBezTo>
                  <a:cubicBezTo>
                    <a:pt x="1790" y="9"/>
                    <a:pt x="1791" y="4"/>
                    <a:pt x="1791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A8513E3D-9199-44DD-AE51-1E6D67E8254E}"/>
              </a:ext>
            </a:extLst>
          </p:cNvPr>
          <p:cNvGrpSpPr/>
          <p:nvPr/>
        </p:nvGrpSpPr>
        <p:grpSpPr>
          <a:xfrm>
            <a:off x="8425353" y="4475393"/>
            <a:ext cx="2111894" cy="1503961"/>
            <a:chOff x="16852900" y="8951059"/>
            <a:chExt cx="4224338" cy="3008313"/>
          </a:xfrm>
        </p:grpSpPr>
        <p:sp>
          <p:nvSpPr>
            <p:cNvPr id="194" name="Freeform 162">
              <a:extLst>
                <a:ext uri="{FF2B5EF4-FFF2-40B4-BE49-F238E27FC236}">
                  <a16:creationId xmlns:a16="http://schemas.microsoft.com/office/drawing/2014/main" id="{15DF22FE-D1AA-4658-9EEF-D4D7612FE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2900" y="9489222"/>
              <a:ext cx="4224338" cy="2470150"/>
            </a:xfrm>
            <a:custGeom>
              <a:avLst/>
              <a:gdLst>
                <a:gd name="T0" fmla="*/ 1526 w 1531"/>
                <a:gd name="T1" fmla="*/ 453 h 893"/>
                <a:gd name="T2" fmla="*/ 1496 w 1531"/>
                <a:gd name="T3" fmla="*/ 487 h 893"/>
                <a:gd name="T4" fmla="*/ 834 w 1531"/>
                <a:gd name="T5" fmla="*/ 869 h 893"/>
                <a:gd name="T6" fmla="*/ 705 w 1531"/>
                <a:gd name="T7" fmla="*/ 874 h 893"/>
                <a:gd name="T8" fmla="*/ 145 w 1531"/>
                <a:gd name="T9" fmla="*/ 551 h 893"/>
                <a:gd name="T10" fmla="*/ 145 w 1531"/>
                <a:gd name="T11" fmla="*/ 551 h 893"/>
                <a:gd name="T12" fmla="*/ 25 w 1531"/>
                <a:gd name="T13" fmla="*/ 482 h 893"/>
                <a:gd name="T14" fmla="*/ 3 w 1531"/>
                <a:gd name="T15" fmla="*/ 454 h 893"/>
                <a:gd name="T16" fmla="*/ 3 w 1531"/>
                <a:gd name="T17" fmla="*/ 454 h 893"/>
                <a:gd name="T18" fmla="*/ 34 w 1531"/>
                <a:gd name="T19" fmla="*/ 407 h 893"/>
                <a:gd name="T20" fmla="*/ 696 w 1531"/>
                <a:gd name="T21" fmla="*/ 25 h 893"/>
                <a:gd name="T22" fmla="*/ 825 w 1531"/>
                <a:gd name="T23" fmla="*/ 19 h 893"/>
                <a:gd name="T24" fmla="*/ 1505 w 1531"/>
                <a:gd name="T25" fmla="*/ 412 h 893"/>
                <a:gd name="T26" fmla="*/ 1526 w 1531"/>
                <a:gd name="T27" fmla="*/ 453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31" h="893">
                  <a:moveTo>
                    <a:pt x="1526" y="453"/>
                  </a:moveTo>
                  <a:cubicBezTo>
                    <a:pt x="1523" y="465"/>
                    <a:pt x="1513" y="477"/>
                    <a:pt x="1496" y="487"/>
                  </a:cubicBezTo>
                  <a:cubicBezTo>
                    <a:pt x="834" y="869"/>
                    <a:pt x="834" y="869"/>
                    <a:pt x="834" y="869"/>
                  </a:cubicBezTo>
                  <a:cubicBezTo>
                    <a:pt x="796" y="891"/>
                    <a:pt x="738" y="893"/>
                    <a:pt x="705" y="874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25" y="482"/>
                    <a:pt x="25" y="482"/>
                    <a:pt x="25" y="482"/>
                  </a:cubicBezTo>
                  <a:cubicBezTo>
                    <a:pt x="12" y="474"/>
                    <a:pt x="4" y="464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cubicBezTo>
                    <a:pt x="0" y="438"/>
                    <a:pt x="11" y="420"/>
                    <a:pt x="34" y="407"/>
                  </a:cubicBezTo>
                  <a:cubicBezTo>
                    <a:pt x="696" y="25"/>
                    <a:pt x="696" y="25"/>
                    <a:pt x="696" y="25"/>
                  </a:cubicBezTo>
                  <a:cubicBezTo>
                    <a:pt x="734" y="3"/>
                    <a:pt x="792" y="0"/>
                    <a:pt x="825" y="19"/>
                  </a:cubicBezTo>
                  <a:cubicBezTo>
                    <a:pt x="1505" y="412"/>
                    <a:pt x="1505" y="412"/>
                    <a:pt x="1505" y="412"/>
                  </a:cubicBezTo>
                  <a:cubicBezTo>
                    <a:pt x="1524" y="423"/>
                    <a:pt x="1531" y="438"/>
                    <a:pt x="1526" y="453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8EA96DD4-FB7C-47EE-BB3F-33F68375FE16}"/>
                </a:ext>
              </a:extLst>
            </p:cNvPr>
            <p:cNvGrpSpPr/>
            <p:nvPr/>
          </p:nvGrpSpPr>
          <p:grpSpPr>
            <a:xfrm>
              <a:off x="16965613" y="8951059"/>
              <a:ext cx="3998913" cy="2882901"/>
              <a:chOff x="16965613" y="6111875"/>
              <a:chExt cx="3998913" cy="2882901"/>
            </a:xfrm>
          </p:grpSpPr>
          <p:sp>
            <p:nvSpPr>
              <p:cNvPr id="195" name="Freeform 163">
                <a:extLst>
                  <a:ext uri="{FF2B5EF4-FFF2-40B4-BE49-F238E27FC236}">
                    <a16:creationId xmlns:a16="http://schemas.microsoft.com/office/drawing/2014/main" id="{1BA53EA0-2893-4681-AA24-C374B535C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5613" y="6111875"/>
                <a:ext cx="3998913" cy="2338388"/>
              </a:xfrm>
              <a:custGeom>
                <a:avLst/>
                <a:gdLst>
                  <a:gd name="T0" fmla="*/ 1445 w 1449"/>
                  <a:gd name="T1" fmla="*/ 429 h 846"/>
                  <a:gd name="T2" fmla="*/ 1416 w 1449"/>
                  <a:gd name="T3" fmla="*/ 461 h 846"/>
                  <a:gd name="T4" fmla="*/ 790 w 1449"/>
                  <a:gd name="T5" fmla="*/ 823 h 846"/>
                  <a:gd name="T6" fmla="*/ 667 w 1449"/>
                  <a:gd name="T7" fmla="*/ 828 h 846"/>
                  <a:gd name="T8" fmla="*/ 137 w 1449"/>
                  <a:gd name="T9" fmla="*/ 522 h 846"/>
                  <a:gd name="T10" fmla="*/ 137 w 1449"/>
                  <a:gd name="T11" fmla="*/ 522 h 846"/>
                  <a:gd name="T12" fmla="*/ 23 w 1449"/>
                  <a:gd name="T13" fmla="*/ 456 h 846"/>
                  <a:gd name="T14" fmla="*/ 2 w 1449"/>
                  <a:gd name="T15" fmla="*/ 429 h 846"/>
                  <a:gd name="T16" fmla="*/ 2 w 1449"/>
                  <a:gd name="T17" fmla="*/ 429 h 846"/>
                  <a:gd name="T18" fmla="*/ 32 w 1449"/>
                  <a:gd name="T19" fmla="*/ 385 h 846"/>
                  <a:gd name="T20" fmla="*/ 658 w 1449"/>
                  <a:gd name="T21" fmla="*/ 23 h 846"/>
                  <a:gd name="T22" fmla="*/ 781 w 1449"/>
                  <a:gd name="T23" fmla="*/ 18 h 846"/>
                  <a:gd name="T24" fmla="*/ 1425 w 1449"/>
                  <a:gd name="T25" fmla="*/ 390 h 846"/>
                  <a:gd name="T26" fmla="*/ 1445 w 1449"/>
                  <a:gd name="T27" fmla="*/ 429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9" h="846">
                    <a:moveTo>
                      <a:pt x="1445" y="429"/>
                    </a:moveTo>
                    <a:cubicBezTo>
                      <a:pt x="1442" y="440"/>
                      <a:pt x="1432" y="452"/>
                      <a:pt x="1416" y="461"/>
                    </a:cubicBezTo>
                    <a:cubicBezTo>
                      <a:pt x="790" y="823"/>
                      <a:pt x="790" y="823"/>
                      <a:pt x="790" y="823"/>
                    </a:cubicBezTo>
                    <a:cubicBezTo>
                      <a:pt x="753" y="844"/>
                      <a:pt x="699" y="846"/>
                      <a:pt x="667" y="828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23" y="456"/>
                      <a:pt x="23" y="456"/>
                      <a:pt x="23" y="456"/>
                    </a:cubicBezTo>
                    <a:cubicBezTo>
                      <a:pt x="11" y="449"/>
                      <a:pt x="4" y="439"/>
                      <a:pt x="2" y="429"/>
                    </a:cubicBezTo>
                    <a:cubicBezTo>
                      <a:pt x="2" y="429"/>
                      <a:pt x="2" y="429"/>
                      <a:pt x="2" y="429"/>
                    </a:cubicBezTo>
                    <a:cubicBezTo>
                      <a:pt x="0" y="414"/>
                      <a:pt x="10" y="398"/>
                      <a:pt x="32" y="385"/>
                    </a:cubicBezTo>
                    <a:cubicBezTo>
                      <a:pt x="658" y="23"/>
                      <a:pt x="658" y="23"/>
                      <a:pt x="658" y="23"/>
                    </a:cubicBezTo>
                    <a:cubicBezTo>
                      <a:pt x="695" y="3"/>
                      <a:pt x="749" y="0"/>
                      <a:pt x="781" y="18"/>
                    </a:cubicBezTo>
                    <a:cubicBezTo>
                      <a:pt x="1425" y="390"/>
                      <a:pt x="1425" y="390"/>
                      <a:pt x="1425" y="390"/>
                    </a:cubicBezTo>
                    <a:cubicBezTo>
                      <a:pt x="1442" y="400"/>
                      <a:pt x="1449" y="415"/>
                      <a:pt x="1445" y="4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6" name="Freeform 164">
                <a:extLst>
                  <a:ext uri="{FF2B5EF4-FFF2-40B4-BE49-F238E27FC236}">
                    <a16:creationId xmlns:a16="http://schemas.microsoft.com/office/drawing/2014/main" id="{FC05AC55-DFF5-4043-BA00-471CA4384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70375" y="7297738"/>
                <a:ext cx="3986213" cy="1697038"/>
              </a:xfrm>
              <a:custGeom>
                <a:avLst/>
                <a:gdLst>
                  <a:gd name="T0" fmla="*/ 1444 w 1444"/>
                  <a:gd name="T1" fmla="*/ 0 h 614"/>
                  <a:gd name="T2" fmla="*/ 1444 w 1444"/>
                  <a:gd name="T3" fmla="*/ 189 h 614"/>
                  <a:gd name="T4" fmla="*/ 1444 w 1444"/>
                  <a:gd name="T5" fmla="*/ 189 h 614"/>
                  <a:gd name="T6" fmla="*/ 1414 w 1444"/>
                  <a:gd name="T7" fmla="*/ 229 h 614"/>
                  <a:gd name="T8" fmla="*/ 788 w 1444"/>
                  <a:gd name="T9" fmla="*/ 591 h 614"/>
                  <a:gd name="T10" fmla="*/ 665 w 1444"/>
                  <a:gd name="T11" fmla="*/ 596 h 614"/>
                  <a:gd name="T12" fmla="*/ 21 w 1444"/>
                  <a:gd name="T13" fmla="*/ 224 h 614"/>
                  <a:gd name="T14" fmla="*/ 0 w 1444"/>
                  <a:gd name="T15" fmla="*/ 198 h 614"/>
                  <a:gd name="T16" fmla="*/ 0 w 1444"/>
                  <a:gd name="T17" fmla="*/ 0 h 614"/>
                  <a:gd name="T18" fmla="*/ 21 w 1444"/>
                  <a:gd name="T19" fmla="*/ 27 h 614"/>
                  <a:gd name="T20" fmla="*/ 135 w 1444"/>
                  <a:gd name="T21" fmla="*/ 93 h 614"/>
                  <a:gd name="T22" fmla="*/ 135 w 1444"/>
                  <a:gd name="T23" fmla="*/ 93 h 614"/>
                  <a:gd name="T24" fmla="*/ 665 w 1444"/>
                  <a:gd name="T25" fmla="*/ 399 h 614"/>
                  <a:gd name="T26" fmla="*/ 788 w 1444"/>
                  <a:gd name="T27" fmla="*/ 394 h 614"/>
                  <a:gd name="T28" fmla="*/ 1414 w 1444"/>
                  <a:gd name="T29" fmla="*/ 32 h 614"/>
                  <a:gd name="T30" fmla="*/ 1443 w 1444"/>
                  <a:gd name="T31" fmla="*/ 0 h 614"/>
                  <a:gd name="T32" fmla="*/ 1444 w 1444"/>
                  <a:gd name="T33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4" h="614">
                    <a:moveTo>
                      <a:pt x="1444" y="0"/>
                    </a:move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203"/>
                      <a:pt x="1434" y="218"/>
                      <a:pt x="1414" y="229"/>
                    </a:cubicBezTo>
                    <a:cubicBezTo>
                      <a:pt x="788" y="591"/>
                      <a:pt x="788" y="591"/>
                      <a:pt x="788" y="591"/>
                    </a:cubicBezTo>
                    <a:cubicBezTo>
                      <a:pt x="751" y="612"/>
                      <a:pt x="697" y="614"/>
                      <a:pt x="665" y="596"/>
                    </a:cubicBezTo>
                    <a:cubicBezTo>
                      <a:pt x="21" y="224"/>
                      <a:pt x="21" y="224"/>
                      <a:pt x="21" y="224"/>
                    </a:cubicBezTo>
                    <a:cubicBezTo>
                      <a:pt x="9" y="217"/>
                      <a:pt x="2" y="208"/>
                      <a:pt x="0" y="19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10"/>
                      <a:pt x="9" y="20"/>
                      <a:pt x="21" y="27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665" y="399"/>
                      <a:pt x="665" y="399"/>
                      <a:pt x="665" y="399"/>
                    </a:cubicBezTo>
                    <a:cubicBezTo>
                      <a:pt x="697" y="417"/>
                      <a:pt x="751" y="415"/>
                      <a:pt x="788" y="394"/>
                    </a:cubicBezTo>
                    <a:cubicBezTo>
                      <a:pt x="1414" y="32"/>
                      <a:pt x="1414" y="32"/>
                      <a:pt x="1414" y="32"/>
                    </a:cubicBezTo>
                    <a:cubicBezTo>
                      <a:pt x="1430" y="23"/>
                      <a:pt x="1440" y="11"/>
                      <a:pt x="1443" y="0"/>
                    </a:cubicBezTo>
                    <a:lnTo>
                      <a:pt x="1444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7" name="Freeform 165">
                <a:extLst>
                  <a:ext uri="{FF2B5EF4-FFF2-40B4-BE49-F238E27FC236}">
                    <a16:creationId xmlns:a16="http://schemas.microsoft.com/office/drawing/2014/main" id="{BE257C46-A262-4FF3-AEF6-F90E5FAA9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81813" y="7729538"/>
                <a:ext cx="1031875" cy="757238"/>
              </a:xfrm>
              <a:custGeom>
                <a:avLst/>
                <a:gdLst>
                  <a:gd name="T0" fmla="*/ 348 w 374"/>
                  <a:gd name="T1" fmla="*/ 80 h 274"/>
                  <a:gd name="T2" fmla="*/ 27 w 374"/>
                  <a:gd name="T3" fmla="*/ 265 h 274"/>
                  <a:gd name="T4" fmla="*/ 0 w 374"/>
                  <a:gd name="T5" fmla="*/ 245 h 274"/>
                  <a:gd name="T6" fmla="*/ 27 w 374"/>
                  <a:gd name="T7" fmla="*/ 194 h 274"/>
                  <a:gd name="T8" fmla="*/ 348 w 374"/>
                  <a:gd name="T9" fmla="*/ 9 h 274"/>
                  <a:gd name="T10" fmla="*/ 374 w 374"/>
                  <a:gd name="T11" fmla="*/ 29 h 274"/>
                  <a:gd name="T12" fmla="*/ 374 w 374"/>
                  <a:gd name="T13" fmla="*/ 29 h 274"/>
                  <a:gd name="T14" fmla="*/ 348 w 374"/>
                  <a:gd name="T15" fmla="*/ 8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4" h="274">
                    <a:moveTo>
                      <a:pt x="348" y="80"/>
                    </a:moveTo>
                    <a:cubicBezTo>
                      <a:pt x="27" y="265"/>
                      <a:pt x="27" y="265"/>
                      <a:pt x="27" y="265"/>
                    </a:cubicBezTo>
                    <a:cubicBezTo>
                      <a:pt x="12" y="274"/>
                      <a:pt x="0" y="265"/>
                      <a:pt x="0" y="245"/>
                    </a:cubicBezTo>
                    <a:cubicBezTo>
                      <a:pt x="0" y="226"/>
                      <a:pt x="12" y="203"/>
                      <a:pt x="27" y="194"/>
                    </a:cubicBezTo>
                    <a:cubicBezTo>
                      <a:pt x="348" y="9"/>
                      <a:pt x="348" y="9"/>
                      <a:pt x="348" y="9"/>
                    </a:cubicBezTo>
                    <a:cubicBezTo>
                      <a:pt x="362" y="0"/>
                      <a:pt x="374" y="9"/>
                      <a:pt x="374" y="29"/>
                    </a:cubicBezTo>
                    <a:cubicBezTo>
                      <a:pt x="374" y="29"/>
                      <a:pt x="374" y="29"/>
                      <a:pt x="374" y="29"/>
                    </a:cubicBezTo>
                    <a:cubicBezTo>
                      <a:pt x="374" y="49"/>
                      <a:pt x="362" y="71"/>
                      <a:pt x="348" y="8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8" name="Freeform 166">
                <a:extLst>
                  <a:ext uri="{FF2B5EF4-FFF2-40B4-BE49-F238E27FC236}">
                    <a16:creationId xmlns:a16="http://schemas.microsoft.com/office/drawing/2014/main" id="{F052BAE7-4C6C-4C81-A9EC-ABCED4CA5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81538" y="7778750"/>
                <a:ext cx="1035050" cy="757238"/>
              </a:xfrm>
              <a:custGeom>
                <a:avLst/>
                <a:gdLst>
                  <a:gd name="T0" fmla="*/ 348 w 375"/>
                  <a:gd name="T1" fmla="*/ 265 h 274"/>
                  <a:gd name="T2" fmla="*/ 27 w 375"/>
                  <a:gd name="T3" fmla="*/ 80 h 274"/>
                  <a:gd name="T4" fmla="*/ 0 w 375"/>
                  <a:gd name="T5" fmla="*/ 29 h 274"/>
                  <a:gd name="T6" fmla="*/ 27 w 375"/>
                  <a:gd name="T7" fmla="*/ 9 h 274"/>
                  <a:gd name="T8" fmla="*/ 348 w 375"/>
                  <a:gd name="T9" fmla="*/ 194 h 274"/>
                  <a:gd name="T10" fmla="*/ 375 w 375"/>
                  <a:gd name="T11" fmla="*/ 245 h 274"/>
                  <a:gd name="T12" fmla="*/ 348 w 375"/>
                  <a:gd name="T13" fmla="*/ 265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5" h="274">
                    <a:moveTo>
                      <a:pt x="348" y="265"/>
                    </a:moveTo>
                    <a:cubicBezTo>
                      <a:pt x="27" y="80"/>
                      <a:pt x="27" y="80"/>
                      <a:pt x="27" y="80"/>
                    </a:cubicBezTo>
                    <a:cubicBezTo>
                      <a:pt x="12" y="71"/>
                      <a:pt x="0" y="49"/>
                      <a:pt x="0" y="29"/>
                    </a:cubicBezTo>
                    <a:cubicBezTo>
                      <a:pt x="0" y="9"/>
                      <a:pt x="12" y="0"/>
                      <a:pt x="27" y="9"/>
                    </a:cubicBezTo>
                    <a:cubicBezTo>
                      <a:pt x="348" y="194"/>
                      <a:pt x="348" y="194"/>
                      <a:pt x="348" y="194"/>
                    </a:cubicBezTo>
                    <a:cubicBezTo>
                      <a:pt x="363" y="203"/>
                      <a:pt x="375" y="226"/>
                      <a:pt x="375" y="245"/>
                    </a:cubicBezTo>
                    <a:cubicBezTo>
                      <a:pt x="375" y="265"/>
                      <a:pt x="363" y="274"/>
                      <a:pt x="348" y="265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9" name="Freeform 167">
                <a:extLst>
                  <a:ext uri="{FF2B5EF4-FFF2-40B4-BE49-F238E27FC236}">
                    <a16:creationId xmlns:a16="http://schemas.microsoft.com/office/drawing/2014/main" id="{B736F8F4-9FB8-4DE4-8809-BB9F21FB5A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9875" y="8372475"/>
                <a:ext cx="176213" cy="257175"/>
              </a:xfrm>
              <a:custGeom>
                <a:avLst/>
                <a:gdLst>
                  <a:gd name="T0" fmla="*/ 64 w 64"/>
                  <a:gd name="T1" fmla="*/ 28 h 93"/>
                  <a:gd name="T2" fmla="*/ 32 w 64"/>
                  <a:gd name="T3" fmla="*/ 83 h 93"/>
                  <a:gd name="T4" fmla="*/ 0 w 64"/>
                  <a:gd name="T5" fmla="*/ 65 h 93"/>
                  <a:gd name="T6" fmla="*/ 32 w 64"/>
                  <a:gd name="T7" fmla="*/ 10 h 93"/>
                  <a:gd name="T8" fmla="*/ 64 w 64"/>
                  <a:gd name="T9" fmla="*/ 28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93">
                    <a:moveTo>
                      <a:pt x="64" y="28"/>
                    </a:moveTo>
                    <a:cubicBezTo>
                      <a:pt x="64" y="48"/>
                      <a:pt x="50" y="73"/>
                      <a:pt x="32" y="83"/>
                    </a:cubicBezTo>
                    <a:cubicBezTo>
                      <a:pt x="15" y="93"/>
                      <a:pt x="0" y="85"/>
                      <a:pt x="0" y="65"/>
                    </a:cubicBezTo>
                    <a:cubicBezTo>
                      <a:pt x="0" y="44"/>
                      <a:pt x="15" y="20"/>
                      <a:pt x="32" y="10"/>
                    </a:cubicBezTo>
                    <a:cubicBezTo>
                      <a:pt x="50" y="0"/>
                      <a:pt x="64" y="8"/>
                      <a:pt x="64" y="28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DEF9C79C-4A55-4B29-AEA2-863ED095DA0A}"/>
              </a:ext>
            </a:extLst>
          </p:cNvPr>
          <p:cNvGrpSpPr/>
          <p:nvPr/>
        </p:nvGrpSpPr>
        <p:grpSpPr>
          <a:xfrm>
            <a:off x="8481703" y="4154760"/>
            <a:ext cx="1999196" cy="1441263"/>
            <a:chOff x="16965613" y="5470525"/>
            <a:chExt cx="3998913" cy="2882901"/>
          </a:xfrm>
        </p:grpSpPr>
        <p:sp>
          <p:nvSpPr>
            <p:cNvPr id="200" name="Freeform 168">
              <a:extLst>
                <a:ext uri="{FF2B5EF4-FFF2-40B4-BE49-F238E27FC236}">
                  <a16:creationId xmlns:a16="http://schemas.microsoft.com/office/drawing/2014/main" id="{73D748DE-2C30-44EA-A323-421946B1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547052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1" name="Freeform 169">
              <a:extLst>
                <a:ext uri="{FF2B5EF4-FFF2-40B4-BE49-F238E27FC236}">
                  <a16:creationId xmlns:a16="http://schemas.microsoft.com/office/drawing/2014/main" id="{FEAAF963-788E-444F-80DD-67EEDE126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65638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2" name="Freeform 170">
              <a:extLst>
                <a:ext uri="{FF2B5EF4-FFF2-40B4-BE49-F238E27FC236}">
                  <a16:creationId xmlns:a16="http://schemas.microsoft.com/office/drawing/2014/main" id="{6A08158D-CA90-4751-B837-3833138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708818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74 w 374"/>
                <a:gd name="T13" fmla="*/ 29 h 274"/>
                <a:gd name="T14" fmla="*/ 348 w 374"/>
                <a:gd name="T15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3" name="Freeform 171">
              <a:extLst>
                <a:ext uri="{FF2B5EF4-FFF2-40B4-BE49-F238E27FC236}">
                  <a16:creationId xmlns:a16="http://schemas.microsoft.com/office/drawing/2014/main" id="{62BA219D-FFD9-4E60-A28B-63C3F4481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713740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4" name="Freeform 172">
              <a:extLst>
                <a:ext uri="{FF2B5EF4-FFF2-40B4-BE49-F238E27FC236}">
                  <a16:creationId xmlns:a16="http://schemas.microsoft.com/office/drawing/2014/main" id="{AB0D4B99-F451-49F4-802A-57275AA08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73112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5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5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2FCA3ACB-027E-4263-A251-3A592B691240}"/>
              </a:ext>
            </a:extLst>
          </p:cNvPr>
          <p:cNvGrpSpPr/>
          <p:nvPr/>
        </p:nvGrpSpPr>
        <p:grpSpPr>
          <a:xfrm>
            <a:off x="8481703" y="3834127"/>
            <a:ext cx="1999196" cy="1441263"/>
            <a:chOff x="16965613" y="4829175"/>
            <a:chExt cx="3998913" cy="2882901"/>
          </a:xfrm>
        </p:grpSpPr>
        <p:sp>
          <p:nvSpPr>
            <p:cNvPr id="205" name="Freeform 173">
              <a:extLst>
                <a:ext uri="{FF2B5EF4-FFF2-40B4-BE49-F238E27FC236}">
                  <a16:creationId xmlns:a16="http://schemas.microsoft.com/office/drawing/2014/main" id="{8A97DA43-E65B-4B04-8F1C-DDB1F99C7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482917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6" name="Freeform 174">
              <a:extLst>
                <a:ext uri="{FF2B5EF4-FFF2-40B4-BE49-F238E27FC236}">
                  <a16:creationId xmlns:a16="http://schemas.microsoft.com/office/drawing/2014/main" id="{8AACCF48-5538-4937-B555-803786975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01503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7" name="Freeform 175">
              <a:extLst>
                <a:ext uri="{FF2B5EF4-FFF2-40B4-BE49-F238E27FC236}">
                  <a16:creationId xmlns:a16="http://schemas.microsoft.com/office/drawing/2014/main" id="{50DC1C84-0336-4CE5-9E05-E8BBBD14A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644683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48 w 374"/>
                <a:gd name="T13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8" name="Freeform 176">
              <a:extLst>
                <a:ext uri="{FF2B5EF4-FFF2-40B4-BE49-F238E27FC236}">
                  <a16:creationId xmlns:a16="http://schemas.microsoft.com/office/drawing/2014/main" id="{EFC4C7B2-859D-4E70-BB5C-386A0D097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649605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9" name="Freeform 177">
              <a:extLst>
                <a:ext uri="{FF2B5EF4-FFF2-40B4-BE49-F238E27FC236}">
                  <a16:creationId xmlns:a16="http://schemas.microsoft.com/office/drawing/2014/main" id="{9318D22E-2FBC-4311-9FBA-DD802B3D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08977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4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4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EF8ABD8B-C0E9-4E00-A5D2-E4BDC721824C}"/>
              </a:ext>
            </a:extLst>
          </p:cNvPr>
          <p:cNvGrpSpPr/>
          <p:nvPr/>
        </p:nvGrpSpPr>
        <p:grpSpPr>
          <a:xfrm>
            <a:off x="9735664" y="4084126"/>
            <a:ext cx="657933" cy="707933"/>
            <a:chOff x="19473863" y="5329238"/>
            <a:chExt cx="1316038" cy="1416050"/>
          </a:xfrm>
        </p:grpSpPr>
        <p:sp>
          <p:nvSpPr>
            <p:cNvPr id="210" name="Freeform 178">
              <a:extLst>
                <a:ext uri="{FF2B5EF4-FFF2-40B4-BE49-F238E27FC236}">
                  <a16:creationId xmlns:a16="http://schemas.microsoft.com/office/drawing/2014/main" id="{8A8D83A1-F3CD-4697-8F76-E5A7F5D10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5138" y="5329238"/>
              <a:ext cx="1274763" cy="1382713"/>
            </a:xfrm>
            <a:custGeom>
              <a:avLst/>
              <a:gdLst>
                <a:gd name="T0" fmla="*/ 377 w 462"/>
                <a:gd name="T1" fmla="*/ 473 h 500"/>
                <a:gd name="T2" fmla="*/ 84 w 462"/>
                <a:gd name="T3" fmla="*/ 304 h 500"/>
                <a:gd name="T4" fmla="*/ 84 w 462"/>
                <a:gd name="T5" fmla="*/ 304 h 500"/>
                <a:gd name="T6" fmla="*/ 0 w 462"/>
                <a:gd name="T7" fmla="*/ 158 h 500"/>
                <a:gd name="T8" fmla="*/ 84 w 462"/>
                <a:gd name="T9" fmla="*/ 109 h 500"/>
                <a:gd name="T10" fmla="*/ 87 w 462"/>
                <a:gd name="T11" fmla="*/ 111 h 500"/>
                <a:gd name="T12" fmla="*/ 82 w 462"/>
                <a:gd name="T13" fmla="*/ 75 h 500"/>
                <a:gd name="T14" fmla="*/ 166 w 462"/>
                <a:gd name="T15" fmla="*/ 27 h 500"/>
                <a:gd name="T16" fmla="*/ 236 w 462"/>
                <a:gd name="T17" fmla="*/ 109 h 500"/>
                <a:gd name="T18" fmla="*/ 271 w 462"/>
                <a:gd name="T19" fmla="*/ 120 h 500"/>
                <a:gd name="T20" fmla="*/ 355 w 462"/>
                <a:gd name="T21" fmla="*/ 266 h 500"/>
                <a:gd name="T22" fmla="*/ 355 w 462"/>
                <a:gd name="T23" fmla="*/ 269 h 500"/>
                <a:gd name="T24" fmla="*/ 377 w 462"/>
                <a:gd name="T25" fmla="*/ 279 h 500"/>
                <a:gd name="T26" fmla="*/ 462 w 462"/>
                <a:gd name="T27" fmla="*/ 424 h 500"/>
                <a:gd name="T28" fmla="*/ 377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6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2" y="371"/>
                    <a:pt x="462" y="424"/>
                  </a:cubicBezTo>
                  <a:cubicBezTo>
                    <a:pt x="462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1" name="Freeform 179">
              <a:extLst>
                <a:ext uri="{FF2B5EF4-FFF2-40B4-BE49-F238E27FC236}">
                  <a16:creationId xmlns:a16="http://schemas.microsoft.com/office/drawing/2014/main" id="{1C6BCEEA-1569-4C19-8B97-1BE189CAE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73863" y="53625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4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1" y="371"/>
                    <a:pt x="461" y="424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F0FC39AC-8AFF-4D95-B2F8-71F7B40D58F6}"/>
              </a:ext>
            </a:extLst>
          </p:cNvPr>
          <p:cNvGrpSpPr/>
          <p:nvPr/>
        </p:nvGrpSpPr>
        <p:grpSpPr>
          <a:xfrm>
            <a:off x="8926938" y="3600002"/>
            <a:ext cx="1137296" cy="1223803"/>
            <a:chOff x="17856200" y="4360863"/>
            <a:chExt cx="2274888" cy="2447925"/>
          </a:xfrm>
        </p:grpSpPr>
        <p:sp>
          <p:nvSpPr>
            <p:cNvPr id="212" name="Freeform 180">
              <a:extLst>
                <a:ext uri="{FF2B5EF4-FFF2-40B4-BE49-F238E27FC236}">
                  <a16:creationId xmlns:a16="http://schemas.microsoft.com/office/drawing/2014/main" id="{4E162A4F-E430-4F6D-9097-18FFF0077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9225" y="4360863"/>
              <a:ext cx="2201863" cy="2389188"/>
            </a:xfrm>
            <a:custGeom>
              <a:avLst/>
              <a:gdLst>
                <a:gd name="T0" fmla="*/ 653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1 w 798"/>
                <a:gd name="T11" fmla="*/ 192 h 864"/>
                <a:gd name="T12" fmla="*/ 142 w 798"/>
                <a:gd name="T13" fmla="*/ 131 h 864"/>
                <a:gd name="T14" fmla="*/ 288 w 798"/>
                <a:gd name="T15" fmla="*/ 47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5 w 798"/>
                <a:gd name="T23" fmla="*/ 466 h 864"/>
                <a:gd name="T24" fmla="*/ 653 w 798"/>
                <a:gd name="T25" fmla="*/ 482 h 864"/>
                <a:gd name="T26" fmla="*/ 798 w 798"/>
                <a:gd name="T27" fmla="*/ 734 h 864"/>
                <a:gd name="T28" fmla="*/ 653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3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9"/>
                    <a:pt x="0" y="366"/>
                    <a:pt x="0" y="273"/>
                  </a:cubicBezTo>
                  <a:cubicBezTo>
                    <a:pt x="0" y="180"/>
                    <a:pt x="65" y="143"/>
                    <a:pt x="145" y="189"/>
                  </a:cubicBezTo>
                  <a:cubicBezTo>
                    <a:pt x="147" y="190"/>
                    <a:pt x="149" y="191"/>
                    <a:pt x="151" y="192"/>
                  </a:cubicBezTo>
                  <a:cubicBezTo>
                    <a:pt x="145" y="171"/>
                    <a:pt x="142" y="150"/>
                    <a:pt x="142" y="131"/>
                  </a:cubicBezTo>
                  <a:cubicBezTo>
                    <a:pt x="142" y="38"/>
                    <a:pt x="207" y="0"/>
                    <a:pt x="288" y="47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50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5" y="466"/>
                  </a:cubicBezTo>
                  <a:cubicBezTo>
                    <a:pt x="627" y="469"/>
                    <a:pt x="640" y="474"/>
                    <a:pt x="653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3" y="818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3" name="Freeform 181">
              <a:extLst>
                <a:ext uri="{FF2B5EF4-FFF2-40B4-BE49-F238E27FC236}">
                  <a16:creationId xmlns:a16="http://schemas.microsoft.com/office/drawing/2014/main" id="{2549F36E-C82C-4E9A-980A-8155C3803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6200" y="4419600"/>
              <a:ext cx="2203450" cy="2389188"/>
            </a:xfrm>
            <a:custGeom>
              <a:avLst/>
              <a:gdLst>
                <a:gd name="T0" fmla="*/ 652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0 w 798"/>
                <a:gd name="T11" fmla="*/ 192 h 864"/>
                <a:gd name="T12" fmla="*/ 142 w 798"/>
                <a:gd name="T13" fmla="*/ 130 h 864"/>
                <a:gd name="T14" fmla="*/ 287 w 798"/>
                <a:gd name="T15" fmla="*/ 46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4 w 798"/>
                <a:gd name="T23" fmla="*/ 466 h 864"/>
                <a:gd name="T24" fmla="*/ 652 w 798"/>
                <a:gd name="T25" fmla="*/ 482 h 864"/>
                <a:gd name="T26" fmla="*/ 798 w 798"/>
                <a:gd name="T27" fmla="*/ 734 h 864"/>
                <a:gd name="T28" fmla="*/ 652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2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8"/>
                    <a:pt x="0" y="366"/>
                    <a:pt x="0" y="273"/>
                  </a:cubicBezTo>
                  <a:cubicBezTo>
                    <a:pt x="0" y="180"/>
                    <a:pt x="65" y="142"/>
                    <a:pt x="145" y="189"/>
                  </a:cubicBezTo>
                  <a:cubicBezTo>
                    <a:pt x="147" y="190"/>
                    <a:pt x="149" y="191"/>
                    <a:pt x="150" y="192"/>
                  </a:cubicBezTo>
                  <a:cubicBezTo>
                    <a:pt x="145" y="171"/>
                    <a:pt x="142" y="150"/>
                    <a:pt x="142" y="130"/>
                  </a:cubicBezTo>
                  <a:cubicBezTo>
                    <a:pt x="142" y="37"/>
                    <a:pt x="207" y="0"/>
                    <a:pt x="287" y="46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49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4" y="466"/>
                  </a:cubicBezTo>
                  <a:cubicBezTo>
                    <a:pt x="627" y="469"/>
                    <a:pt x="639" y="474"/>
                    <a:pt x="652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2" y="818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2CB27056-F108-4033-BB90-274619500FBA}"/>
              </a:ext>
            </a:extLst>
          </p:cNvPr>
          <p:cNvGrpSpPr/>
          <p:nvPr/>
        </p:nvGrpSpPr>
        <p:grpSpPr>
          <a:xfrm>
            <a:off x="8567416" y="3872222"/>
            <a:ext cx="657933" cy="707933"/>
            <a:chOff x="17137063" y="4905375"/>
            <a:chExt cx="1316037" cy="1416051"/>
          </a:xfrm>
        </p:grpSpPr>
        <p:sp>
          <p:nvSpPr>
            <p:cNvPr id="214" name="Freeform 182">
              <a:extLst>
                <a:ext uri="{FF2B5EF4-FFF2-40B4-BE49-F238E27FC236}">
                  <a16:creationId xmlns:a16="http://schemas.microsoft.com/office/drawing/2014/main" id="{F8D587A2-7C17-418D-AD8D-C34A82338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9925" y="49053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5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3"/>
                    <a:pt x="84" y="109"/>
                  </a:cubicBezTo>
                  <a:cubicBezTo>
                    <a:pt x="85" y="110"/>
                    <a:pt x="86" y="111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19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7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6"/>
                    <a:pt x="461" y="371"/>
                    <a:pt x="461" y="425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5" name="Freeform 183">
              <a:extLst>
                <a:ext uri="{FF2B5EF4-FFF2-40B4-BE49-F238E27FC236}">
                  <a16:creationId xmlns:a16="http://schemas.microsoft.com/office/drawing/2014/main" id="{360E14F3-3940-41E2-824C-283A23E7C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7063" y="4938713"/>
              <a:ext cx="1274763" cy="1382713"/>
            </a:xfrm>
            <a:custGeom>
              <a:avLst/>
              <a:gdLst>
                <a:gd name="T0" fmla="*/ 378 w 462"/>
                <a:gd name="T1" fmla="*/ 473 h 500"/>
                <a:gd name="T2" fmla="*/ 85 w 462"/>
                <a:gd name="T3" fmla="*/ 304 h 500"/>
                <a:gd name="T4" fmla="*/ 85 w 462"/>
                <a:gd name="T5" fmla="*/ 304 h 500"/>
                <a:gd name="T6" fmla="*/ 0 w 462"/>
                <a:gd name="T7" fmla="*/ 158 h 500"/>
                <a:gd name="T8" fmla="*/ 85 w 462"/>
                <a:gd name="T9" fmla="*/ 109 h 500"/>
                <a:gd name="T10" fmla="*/ 88 w 462"/>
                <a:gd name="T11" fmla="*/ 111 h 500"/>
                <a:gd name="T12" fmla="*/ 83 w 462"/>
                <a:gd name="T13" fmla="*/ 75 h 500"/>
                <a:gd name="T14" fmla="*/ 167 w 462"/>
                <a:gd name="T15" fmla="*/ 27 h 500"/>
                <a:gd name="T16" fmla="*/ 236 w 462"/>
                <a:gd name="T17" fmla="*/ 109 h 500"/>
                <a:gd name="T18" fmla="*/ 272 w 462"/>
                <a:gd name="T19" fmla="*/ 120 h 500"/>
                <a:gd name="T20" fmla="*/ 356 w 462"/>
                <a:gd name="T21" fmla="*/ 266 h 500"/>
                <a:gd name="T22" fmla="*/ 356 w 462"/>
                <a:gd name="T23" fmla="*/ 269 h 500"/>
                <a:gd name="T24" fmla="*/ 378 w 462"/>
                <a:gd name="T25" fmla="*/ 279 h 500"/>
                <a:gd name="T26" fmla="*/ 462 w 462"/>
                <a:gd name="T27" fmla="*/ 425 h 500"/>
                <a:gd name="T28" fmla="*/ 378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8" y="473"/>
                  </a:moveTo>
                  <a:cubicBezTo>
                    <a:pt x="85" y="304"/>
                    <a:pt x="85" y="304"/>
                    <a:pt x="85" y="304"/>
                  </a:cubicBezTo>
                  <a:cubicBezTo>
                    <a:pt x="85" y="304"/>
                    <a:pt x="85" y="304"/>
                    <a:pt x="85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3"/>
                    <a:pt x="85" y="109"/>
                  </a:cubicBezTo>
                  <a:cubicBezTo>
                    <a:pt x="86" y="110"/>
                    <a:pt x="87" y="111"/>
                    <a:pt x="88" y="111"/>
                  </a:cubicBezTo>
                  <a:cubicBezTo>
                    <a:pt x="84" y="99"/>
                    <a:pt x="83" y="87"/>
                    <a:pt x="83" y="75"/>
                  </a:cubicBezTo>
                  <a:cubicBezTo>
                    <a:pt x="83" y="22"/>
                    <a:pt x="120" y="0"/>
                    <a:pt x="167" y="27"/>
                  </a:cubicBezTo>
                  <a:cubicBezTo>
                    <a:pt x="195" y="43"/>
                    <a:pt x="221" y="75"/>
                    <a:pt x="236" y="109"/>
                  </a:cubicBezTo>
                  <a:cubicBezTo>
                    <a:pt x="247" y="109"/>
                    <a:pt x="259" y="113"/>
                    <a:pt x="272" y="120"/>
                  </a:cubicBezTo>
                  <a:cubicBezTo>
                    <a:pt x="318" y="147"/>
                    <a:pt x="356" y="212"/>
                    <a:pt x="356" y="266"/>
                  </a:cubicBezTo>
                  <a:cubicBezTo>
                    <a:pt x="356" y="267"/>
                    <a:pt x="356" y="268"/>
                    <a:pt x="356" y="269"/>
                  </a:cubicBezTo>
                  <a:cubicBezTo>
                    <a:pt x="363" y="271"/>
                    <a:pt x="370" y="274"/>
                    <a:pt x="378" y="279"/>
                  </a:cubicBezTo>
                  <a:cubicBezTo>
                    <a:pt x="424" y="306"/>
                    <a:pt x="462" y="371"/>
                    <a:pt x="462" y="425"/>
                  </a:cubicBezTo>
                  <a:cubicBezTo>
                    <a:pt x="462" y="478"/>
                    <a:pt x="424" y="500"/>
                    <a:pt x="378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2E9F83AA-5C2F-445E-BE43-CE7F60376112}"/>
              </a:ext>
            </a:extLst>
          </p:cNvPr>
          <p:cNvGrpSpPr/>
          <p:nvPr/>
        </p:nvGrpSpPr>
        <p:grpSpPr>
          <a:xfrm>
            <a:off x="9861060" y="4555552"/>
            <a:ext cx="506347" cy="1332533"/>
            <a:chOff x="19724688" y="6272213"/>
            <a:chExt cx="1012825" cy="2665413"/>
          </a:xfrm>
        </p:grpSpPr>
        <p:sp>
          <p:nvSpPr>
            <p:cNvPr id="216" name="Freeform 184">
              <a:extLst>
                <a:ext uri="{FF2B5EF4-FFF2-40B4-BE49-F238E27FC236}">
                  <a16:creationId xmlns:a16="http://schemas.microsoft.com/office/drawing/2014/main" id="{AC7DC945-0D0C-41BA-8B40-06C6EE729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  <a:gd name="T10" fmla="*/ 0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7" name="Freeform 185">
              <a:extLst>
                <a:ext uri="{FF2B5EF4-FFF2-40B4-BE49-F238E27FC236}">
                  <a16:creationId xmlns:a16="http://schemas.microsoft.com/office/drawing/2014/main" id="{210F760D-F0F2-4B4A-B3B0-B1F8B71DF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8" name="Freeform 186">
              <a:extLst>
                <a:ext uri="{FF2B5EF4-FFF2-40B4-BE49-F238E27FC236}">
                  <a16:creationId xmlns:a16="http://schemas.microsoft.com/office/drawing/2014/main" id="{1C30CA30-ECDF-4909-A0E0-F7DFFC09C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67550"/>
              <a:ext cx="28575" cy="22225"/>
            </a:xfrm>
            <a:custGeom>
              <a:avLst/>
              <a:gdLst>
                <a:gd name="T0" fmla="*/ 0 w 18"/>
                <a:gd name="T1" fmla="*/ 0 h 14"/>
                <a:gd name="T2" fmla="*/ 4 w 18"/>
                <a:gd name="T3" fmla="*/ 6 h 14"/>
                <a:gd name="T4" fmla="*/ 11 w 18"/>
                <a:gd name="T5" fmla="*/ 11 h 14"/>
                <a:gd name="T6" fmla="*/ 16 w 18"/>
                <a:gd name="T7" fmla="*/ 14 h 14"/>
                <a:gd name="T8" fmla="*/ 18 w 18"/>
                <a:gd name="T9" fmla="*/ 11 h 14"/>
                <a:gd name="T10" fmla="*/ 0 w 1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0"/>
                  </a:moveTo>
                  <a:lnTo>
                    <a:pt x="4" y="6"/>
                  </a:lnTo>
                  <a:lnTo>
                    <a:pt x="11" y="11"/>
                  </a:lnTo>
                  <a:lnTo>
                    <a:pt x="16" y="14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9" name="Freeform 187">
              <a:extLst>
                <a:ext uri="{FF2B5EF4-FFF2-40B4-BE49-F238E27FC236}">
                  <a16:creationId xmlns:a16="http://schemas.microsoft.com/office/drawing/2014/main" id="{05165221-6094-4C75-95D7-867066F64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92950"/>
              <a:ext cx="25400" cy="19050"/>
            </a:xfrm>
            <a:custGeom>
              <a:avLst/>
              <a:gdLst>
                <a:gd name="T0" fmla="*/ 0 w 9"/>
                <a:gd name="T1" fmla="*/ 0 h 7"/>
                <a:gd name="T2" fmla="*/ 6 w 9"/>
                <a:gd name="T3" fmla="*/ 7 h 7"/>
                <a:gd name="T4" fmla="*/ 8 w 9"/>
                <a:gd name="T5" fmla="*/ 4 h 7"/>
                <a:gd name="T6" fmla="*/ 0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7"/>
                    <a:pt x="9" y="6"/>
                    <a:pt x="8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0" name="Freeform 188">
              <a:extLst>
                <a:ext uri="{FF2B5EF4-FFF2-40B4-BE49-F238E27FC236}">
                  <a16:creationId xmlns:a16="http://schemas.microsoft.com/office/drawing/2014/main" id="{B7C4C057-87AC-4AAE-A188-E29459FF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13638" y="8774113"/>
              <a:ext cx="107950" cy="100013"/>
            </a:xfrm>
            <a:custGeom>
              <a:avLst/>
              <a:gdLst>
                <a:gd name="T0" fmla="*/ 64 w 68"/>
                <a:gd name="T1" fmla="*/ 2 h 63"/>
                <a:gd name="T2" fmla="*/ 68 w 68"/>
                <a:gd name="T3" fmla="*/ 63 h 63"/>
                <a:gd name="T4" fmla="*/ 0 w 68"/>
                <a:gd name="T5" fmla="*/ 59 h 63"/>
                <a:gd name="T6" fmla="*/ 0 w 68"/>
                <a:gd name="T7" fmla="*/ 0 h 63"/>
                <a:gd name="T8" fmla="*/ 64 w 68"/>
                <a:gd name="T9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63">
                  <a:moveTo>
                    <a:pt x="64" y="2"/>
                  </a:moveTo>
                  <a:lnTo>
                    <a:pt x="68" y="63"/>
                  </a:lnTo>
                  <a:lnTo>
                    <a:pt x="0" y="59"/>
                  </a:lnTo>
                  <a:lnTo>
                    <a:pt x="0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C35CDAB5-8F0D-45EE-9A56-54AD703FF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99375" y="8591550"/>
              <a:ext cx="222250" cy="223838"/>
            </a:xfrm>
            <a:custGeom>
              <a:avLst/>
              <a:gdLst>
                <a:gd name="T0" fmla="*/ 73 w 81"/>
                <a:gd name="T1" fmla="*/ 55 h 81"/>
                <a:gd name="T2" fmla="*/ 38 w 81"/>
                <a:gd name="T3" fmla="*/ 14 h 81"/>
                <a:gd name="T4" fmla="*/ 3 w 81"/>
                <a:gd name="T5" fmla="*/ 5 h 81"/>
                <a:gd name="T6" fmla="*/ 11 w 81"/>
                <a:gd name="T7" fmla="*/ 48 h 81"/>
                <a:gd name="T8" fmla="*/ 51 w 81"/>
                <a:gd name="T9" fmla="*/ 79 h 81"/>
                <a:gd name="T10" fmla="*/ 73 w 81"/>
                <a:gd name="T11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1">
                  <a:moveTo>
                    <a:pt x="73" y="55"/>
                  </a:moveTo>
                  <a:cubicBezTo>
                    <a:pt x="64" y="37"/>
                    <a:pt x="51" y="25"/>
                    <a:pt x="38" y="14"/>
                  </a:cubicBezTo>
                  <a:cubicBezTo>
                    <a:pt x="21" y="2"/>
                    <a:pt x="10" y="0"/>
                    <a:pt x="3" y="5"/>
                  </a:cubicBezTo>
                  <a:cubicBezTo>
                    <a:pt x="0" y="12"/>
                    <a:pt x="4" y="27"/>
                    <a:pt x="11" y="48"/>
                  </a:cubicBezTo>
                  <a:cubicBezTo>
                    <a:pt x="20" y="64"/>
                    <a:pt x="33" y="75"/>
                    <a:pt x="51" y="79"/>
                  </a:cubicBezTo>
                  <a:cubicBezTo>
                    <a:pt x="72" y="81"/>
                    <a:pt x="81" y="73"/>
                    <a:pt x="73" y="5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DF2A86E4-C3F9-4B29-8EA5-BC6BC09C9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975" y="8669338"/>
              <a:ext cx="74613" cy="96838"/>
            </a:xfrm>
            <a:custGeom>
              <a:avLst/>
              <a:gdLst>
                <a:gd name="T0" fmla="*/ 26 w 27"/>
                <a:gd name="T1" fmla="*/ 4 h 35"/>
                <a:gd name="T2" fmla="*/ 27 w 27"/>
                <a:gd name="T3" fmla="*/ 27 h 35"/>
                <a:gd name="T4" fmla="*/ 0 w 27"/>
                <a:gd name="T5" fmla="*/ 25 h 35"/>
                <a:gd name="T6" fmla="*/ 0 w 27"/>
                <a:gd name="T7" fmla="*/ 0 h 35"/>
                <a:gd name="T8" fmla="*/ 26 w 27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5">
                  <a:moveTo>
                    <a:pt x="26" y="4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19" y="35"/>
                    <a:pt x="10" y="34"/>
                    <a:pt x="0" y="2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4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3" name="Freeform 191">
              <a:extLst>
                <a:ext uri="{FF2B5EF4-FFF2-40B4-BE49-F238E27FC236}">
                  <a16:creationId xmlns:a16="http://schemas.microsoft.com/office/drawing/2014/main" id="{EA47B60C-69E3-4A72-9CF6-F8A460507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7543800"/>
              <a:ext cx="547688" cy="1244600"/>
            </a:xfrm>
            <a:custGeom>
              <a:avLst/>
              <a:gdLst>
                <a:gd name="T0" fmla="*/ 0 w 198"/>
                <a:gd name="T1" fmla="*/ 225 h 450"/>
                <a:gd name="T2" fmla="*/ 0 w 198"/>
                <a:gd name="T3" fmla="*/ 229 h 450"/>
                <a:gd name="T4" fmla="*/ 0 w 198"/>
                <a:gd name="T5" fmla="*/ 229 h 450"/>
                <a:gd name="T6" fmla="*/ 29 w 198"/>
                <a:gd name="T7" fmla="*/ 450 h 450"/>
                <a:gd name="T8" fmla="*/ 76 w 198"/>
                <a:gd name="T9" fmla="*/ 450 h 450"/>
                <a:gd name="T10" fmla="*/ 67 w 198"/>
                <a:gd name="T11" fmla="*/ 216 h 450"/>
                <a:gd name="T12" fmla="*/ 93 w 198"/>
                <a:gd name="T13" fmla="*/ 68 h 450"/>
                <a:gd name="T14" fmla="*/ 106 w 198"/>
                <a:gd name="T15" fmla="*/ 64 h 450"/>
                <a:gd name="T16" fmla="*/ 106 w 198"/>
                <a:gd name="T17" fmla="*/ 64 h 450"/>
                <a:gd name="T18" fmla="*/ 114 w 198"/>
                <a:gd name="T19" fmla="*/ 67 h 450"/>
                <a:gd name="T20" fmla="*/ 115 w 198"/>
                <a:gd name="T21" fmla="*/ 68 h 450"/>
                <a:gd name="T22" fmla="*/ 112 w 198"/>
                <a:gd name="T23" fmla="*/ 198 h 450"/>
                <a:gd name="T24" fmla="*/ 129 w 198"/>
                <a:gd name="T25" fmla="*/ 414 h 450"/>
                <a:gd name="T26" fmla="*/ 168 w 198"/>
                <a:gd name="T27" fmla="*/ 414 h 450"/>
                <a:gd name="T28" fmla="*/ 168 w 198"/>
                <a:gd name="T29" fmla="*/ 201 h 450"/>
                <a:gd name="T30" fmla="*/ 198 w 198"/>
                <a:gd name="T31" fmla="*/ 0 h 450"/>
                <a:gd name="T32" fmla="*/ 21 w 198"/>
                <a:gd name="T33" fmla="*/ 15 h 450"/>
                <a:gd name="T34" fmla="*/ 0 w 198"/>
                <a:gd name="T35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450">
                  <a:moveTo>
                    <a:pt x="0" y="225"/>
                  </a:moveTo>
                  <a:cubicBezTo>
                    <a:pt x="0" y="226"/>
                    <a:pt x="0" y="228"/>
                    <a:pt x="0" y="22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8" y="310"/>
                    <a:pt x="18" y="381"/>
                    <a:pt x="29" y="450"/>
                  </a:cubicBezTo>
                  <a:cubicBezTo>
                    <a:pt x="76" y="450"/>
                    <a:pt x="76" y="450"/>
                    <a:pt x="76" y="450"/>
                  </a:cubicBezTo>
                  <a:cubicBezTo>
                    <a:pt x="77" y="362"/>
                    <a:pt x="75" y="280"/>
                    <a:pt x="67" y="216"/>
                  </a:cubicBezTo>
                  <a:cubicBezTo>
                    <a:pt x="81" y="160"/>
                    <a:pt x="89" y="118"/>
                    <a:pt x="93" y="68"/>
                  </a:cubicBezTo>
                  <a:cubicBezTo>
                    <a:pt x="98" y="65"/>
                    <a:pt x="102" y="63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9" y="64"/>
                    <a:pt x="112" y="65"/>
                    <a:pt x="114" y="67"/>
                  </a:cubicBezTo>
                  <a:cubicBezTo>
                    <a:pt x="114" y="67"/>
                    <a:pt x="115" y="67"/>
                    <a:pt x="115" y="68"/>
                  </a:cubicBezTo>
                  <a:cubicBezTo>
                    <a:pt x="112" y="198"/>
                    <a:pt x="112" y="198"/>
                    <a:pt x="112" y="198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68" y="414"/>
                    <a:pt x="168" y="414"/>
                    <a:pt x="168" y="414"/>
                  </a:cubicBezTo>
                  <a:cubicBezTo>
                    <a:pt x="172" y="338"/>
                    <a:pt x="175" y="264"/>
                    <a:pt x="168" y="201"/>
                  </a:cubicBezTo>
                  <a:cubicBezTo>
                    <a:pt x="176" y="114"/>
                    <a:pt x="185" y="44"/>
                    <a:pt x="198" y="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7" y="91"/>
                    <a:pt x="0" y="170"/>
                    <a:pt x="0" y="225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4" name="Freeform 192">
              <a:extLst>
                <a:ext uri="{FF2B5EF4-FFF2-40B4-BE49-F238E27FC236}">
                  <a16:creationId xmlns:a16="http://schemas.microsoft.com/office/drawing/2014/main" id="{CDF1A3C7-68E1-45DE-9A49-35102897F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15200" y="8812213"/>
              <a:ext cx="328613" cy="125413"/>
            </a:xfrm>
            <a:custGeom>
              <a:avLst/>
              <a:gdLst>
                <a:gd name="T0" fmla="*/ 72 w 119"/>
                <a:gd name="T1" fmla="*/ 0 h 45"/>
                <a:gd name="T2" fmla="*/ 5 w 119"/>
                <a:gd name="T3" fmla="*/ 26 h 45"/>
                <a:gd name="T4" fmla="*/ 5 w 119"/>
                <a:gd name="T5" fmla="*/ 37 h 45"/>
                <a:gd name="T6" fmla="*/ 55 w 119"/>
                <a:gd name="T7" fmla="*/ 43 h 45"/>
                <a:gd name="T8" fmla="*/ 86 w 119"/>
                <a:gd name="T9" fmla="*/ 45 h 45"/>
                <a:gd name="T10" fmla="*/ 113 w 119"/>
                <a:gd name="T11" fmla="*/ 42 h 45"/>
                <a:gd name="T12" fmla="*/ 116 w 119"/>
                <a:gd name="T13" fmla="*/ 15 h 45"/>
                <a:gd name="T14" fmla="*/ 74 w 119"/>
                <a:gd name="T15" fmla="*/ 18 h 45"/>
                <a:gd name="T16" fmla="*/ 72 w 119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45">
                  <a:moveTo>
                    <a:pt x="72" y="0"/>
                  </a:moveTo>
                  <a:cubicBezTo>
                    <a:pt x="55" y="10"/>
                    <a:pt x="30" y="20"/>
                    <a:pt x="5" y="26"/>
                  </a:cubicBezTo>
                  <a:cubicBezTo>
                    <a:pt x="0" y="32"/>
                    <a:pt x="2" y="35"/>
                    <a:pt x="5" y="37"/>
                  </a:cubicBezTo>
                  <a:cubicBezTo>
                    <a:pt x="4" y="39"/>
                    <a:pt x="53" y="45"/>
                    <a:pt x="55" y="43"/>
                  </a:cubicBezTo>
                  <a:cubicBezTo>
                    <a:pt x="58" y="40"/>
                    <a:pt x="87" y="43"/>
                    <a:pt x="86" y="45"/>
                  </a:cubicBezTo>
                  <a:cubicBezTo>
                    <a:pt x="97" y="45"/>
                    <a:pt x="107" y="45"/>
                    <a:pt x="113" y="42"/>
                  </a:cubicBezTo>
                  <a:cubicBezTo>
                    <a:pt x="118" y="35"/>
                    <a:pt x="119" y="26"/>
                    <a:pt x="116" y="15"/>
                  </a:cubicBezTo>
                  <a:cubicBezTo>
                    <a:pt x="105" y="21"/>
                    <a:pt x="91" y="22"/>
                    <a:pt x="74" y="18"/>
                  </a:cubicBezTo>
                  <a:cubicBezTo>
                    <a:pt x="69" y="15"/>
                    <a:pt x="71" y="8"/>
                    <a:pt x="72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5" name="Freeform 193">
              <a:extLst>
                <a:ext uri="{FF2B5EF4-FFF2-40B4-BE49-F238E27FC236}">
                  <a16:creationId xmlns:a16="http://schemas.microsoft.com/office/drawing/2014/main" id="{523F289B-8E67-42CE-B45E-333707052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4750" y="6369050"/>
              <a:ext cx="290513" cy="355600"/>
            </a:xfrm>
            <a:custGeom>
              <a:avLst/>
              <a:gdLst>
                <a:gd name="T0" fmla="*/ 9 w 105"/>
                <a:gd name="T1" fmla="*/ 109 h 129"/>
                <a:gd name="T2" fmla="*/ 9 w 105"/>
                <a:gd name="T3" fmla="*/ 109 h 129"/>
                <a:gd name="T4" fmla="*/ 12 w 105"/>
                <a:gd name="T5" fmla="*/ 114 h 129"/>
                <a:gd name="T6" fmla="*/ 67 w 105"/>
                <a:gd name="T7" fmla="*/ 122 h 129"/>
                <a:gd name="T8" fmla="*/ 67 w 105"/>
                <a:gd name="T9" fmla="*/ 122 h 129"/>
                <a:gd name="T10" fmla="*/ 92 w 105"/>
                <a:gd name="T11" fmla="*/ 105 h 129"/>
                <a:gd name="T12" fmla="*/ 92 w 105"/>
                <a:gd name="T13" fmla="*/ 32 h 129"/>
                <a:gd name="T14" fmla="*/ 42 w 105"/>
                <a:gd name="T15" fmla="*/ 7 h 129"/>
                <a:gd name="T16" fmla="*/ 1 w 105"/>
                <a:gd name="T17" fmla="*/ 53 h 129"/>
                <a:gd name="T18" fmla="*/ 9 w 105"/>
                <a:gd name="T19" fmla="*/ 10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29">
                  <a:moveTo>
                    <a:pt x="9" y="109"/>
                  </a:moveTo>
                  <a:cubicBezTo>
                    <a:pt x="9" y="109"/>
                    <a:pt x="9" y="109"/>
                    <a:pt x="9" y="109"/>
                  </a:cubicBezTo>
                  <a:cubicBezTo>
                    <a:pt x="10" y="111"/>
                    <a:pt x="11" y="112"/>
                    <a:pt x="12" y="114"/>
                  </a:cubicBezTo>
                  <a:cubicBezTo>
                    <a:pt x="22" y="128"/>
                    <a:pt x="48" y="129"/>
                    <a:pt x="67" y="12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80" y="118"/>
                    <a:pt x="90" y="112"/>
                    <a:pt x="92" y="105"/>
                  </a:cubicBezTo>
                  <a:cubicBezTo>
                    <a:pt x="105" y="81"/>
                    <a:pt x="103" y="63"/>
                    <a:pt x="92" y="32"/>
                  </a:cubicBezTo>
                  <a:cubicBezTo>
                    <a:pt x="82" y="15"/>
                    <a:pt x="61" y="8"/>
                    <a:pt x="42" y="7"/>
                  </a:cubicBezTo>
                  <a:cubicBezTo>
                    <a:pt x="19" y="0"/>
                    <a:pt x="3" y="11"/>
                    <a:pt x="1" y="53"/>
                  </a:cubicBezTo>
                  <a:cubicBezTo>
                    <a:pt x="0" y="77"/>
                    <a:pt x="3" y="95"/>
                    <a:pt x="9" y="109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6" name="Freeform 194">
              <a:extLst>
                <a:ext uri="{FF2B5EF4-FFF2-40B4-BE49-F238E27FC236}">
                  <a16:creationId xmlns:a16="http://schemas.microsoft.com/office/drawing/2014/main" id="{BCD78245-53D2-43F3-A076-04703AE9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43813" y="6653213"/>
              <a:ext cx="134938" cy="138113"/>
            </a:xfrm>
            <a:custGeom>
              <a:avLst/>
              <a:gdLst>
                <a:gd name="T0" fmla="*/ 49 w 49"/>
                <a:gd name="T1" fmla="*/ 32 h 50"/>
                <a:gd name="T2" fmla="*/ 45 w 49"/>
                <a:gd name="T3" fmla="*/ 0 h 50"/>
                <a:gd name="T4" fmla="*/ 0 w 49"/>
                <a:gd name="T5" fmla="*/ 9 h 50"/>
                <a:gd name="T6" fmla="*/ 7 w 49"/>
                <a:gd name="T7" fmla="*/ 50 h 50"/>
                <a:gd name="T8" fmla="*/ 49 w 49"/>
                <a:gd name="T9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49" y="32"/>
                  </a:moveTo>
                  <a:cubicBezTo>
                    <a:pt x="45" y="31"/>
                    <a:pt x="45" y="15"/>
                    <a:pt x="45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28"/>
                    <a:pt x="3" y="43"/>
                    <a:pt x="7" y="50"/>
                  </a:cubicBezTo>
                  <a:lnTo>
                    <a:pt x="49" y="3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7" name="Freeform 195">
              <a:extLst>
                <a:ext uri="{FF2B5EF4-FFF2-40B4-BE49-F238E27FC236}">
                  <a16:creationId xmlns:a16="http://schemas.microsoft.com/office/drawing/2014/main" id="{EFBBC170-7FBA-41FE-AD03-13F08063E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1575" y="6272213"/>
              <a:ext cx="377825" cy="411163"/>
            </a:xfrm>
            <a:custGeom>
              <a:avLst/>
              <a:gdLst>
                <a:gd name="T0" fmla="*/ 74 w 137"/>
                <a:gd name="T1" fmla="*/ 96 h 149"/>
                <a:gd name="T2" fmla="*/ 69 w 137"/>
                <a:gd name="T3" fmla="*/ 126 h 149"/>
                <a:gd name="T4" fmla="*/ 69 w 137"/>
                <a:gd name="T5" fmla="*/ 127 h 149"/>
                <a:gd name="T6" fmla="*/ 108 w 137"/>
                <a:gd name="T7" fmla="*/ 144 h 149"/>
                <a:gd name="T8" fmla="*/ 109 w 137"/>
                <a:gd name="T9" fmla="*/ 143 h 149"/>
                <a:gd name="T10" fmla="*/ 133 w 137"/>
                <a:gd name="T11" fmla="*/ 91 h 149"/>
                <a:gd name="T12" fmla="*/ 133 w 137"/>
                <a:gd name="T13" fmla="*/ 91 h 149"/>
                <a:gd name="T14" fmla="*/ 122 w 137"/>
                <a:gd name="T15" fmla="*/ 28 h 149"/>
                <a:gd name="T16" fmla="*/ 121 w 137"/>
                <a:gd name="T17" fmla="*/ 27 h 149"/>
                <a:gd name="T18" fmla="*/ 52 w 137"/>
                <a:gd name="T19" fmla="*/ 0 h 149"/>
                <a:gd name="T20" fmla="*/ 52 w 137"/>
                <a:gd name="T21" fmla="*/ 0 h 149"/>
                <a:gd name="T22" fmla="*/ 2 w 137"/>
                <a:gd name="T23" fmla="*/ 33 h 149"/>
                <a:gd name="T24" fmla="*/ 2 w 137"/>
                <a:gd name="T25" fmla="*/ 33 h 149"/>
                <a:gd name="T26" fmla="*/ 22 w 137"/>
                <a:gd name="T27" fmla="*/ 69 h 149"/>
                <a:gd name="T28" fmla="*/ 23 w 137"/>
                <a:gd name="T29" fmla="*/ 69 h 149"/>
                <a:gd name="T30" fmla="*/ 42 w 137"/>
                <a:gd name="T31" fmla="*/ 92 h 149"/>
                <a:gd name="T32" fmla="*/ 42 w 137"/>
                <a:gd name="T33" fmla="*/ 93 h 149"/>
                <a:gd name="T34" fmla="*/ 41 w 137"/>
                <a:gd name="T35" fmla="*/ 111 h 149"/>
                <a:gd name="T36" fmla="*/ 44 w 137"/>
                <a:gd name="T37" fmla="*/ 112 h 149"/>
                <a:gd name="T38" fmla="*/ 55 w 137"/>
                <a:gd name="T39" fmla="*/ 92 h 149"/>
                <a:gd name="T40" fmla="*/ 57 w 137"/>
                <a:gd name="T41" fmla="*/ 91 h 149"/>
                <a:gd name="T42" fmla="*/ 72 w 137"/>
                <a:gd name="T43" fmla="*/ 94 h 149"/>
                <a:gd name="T44" fmla="*/ 74 w 137"/>
                <a:gd name="T45" fmla="*/ 9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149">
                  <a:moveTo>
                    <a:pt x="74" y="96"/>
                  </a:moveTo>
                  <a:cubicBezTo>
                    <a:pt x="69" y="126"/>
                    <a:pt x="69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5" y="144"/>
                    <a:pt x="88" y="149"/>
                    <a:pt x="108" y="144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23" y="132"/>
                    <a:pt x="132" y="115"/>
                    <a:pt x="133" y="91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37" y="69"/>
                    <a:pt x="136" y="48"/>
                    <a:pt x="122" y="28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00" y="11"/>
                    <a:pt x="77" y="2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8" y="0"/>
                    <a:pt x="9" y="8"/>
                    <a:pt x="2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52"/>
                    <a:pt x="4" y="65"/>
                    <a:pt x="22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2" y="92"/>
                    <a:pt x="43" y="92"/>
                    <a:pt x="42" y="93"/>
                  </a:cubicBezTo>
                  <a:cubicBezTo>
                    <a:pt x="41" y="111"/>
                    <a:pt x="41" y="111"/>
                    <a:pt x="41" y="111"/>
                  </a:cubicBezTo>
                  <a:cubicBezTo>
                    <a:pt x="41" y="113"/>
                    <a:pt x="43" y="114"/>
                    <a:pt x="44" y="112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6" y="91"/>
                    <a:pt x="56" y="91"/>
                    <a:pt x="57" y="91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4" y="95"/>
                    <a:pt x="74" y="9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8" name="Freeform 196">
              <a:extLst>
                <a:ext uri="{FF2B5EF4-FFF2-40B4-BE49-F238E27FC236}">
                  <a16:creationId xmlns:a16="http://schemas.microsoft.com/office/drawing/2014/main" id="{279CED8B-08D1-4D48-9BC6-DCBB6F60D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45375" y="6713538"/>
              <a:ext cx="592138" cy="990600"/>
            </a:xfrm>
            <a:custGeom>
              <a:avLst/>
              <a:gdLst>
                <a:gd name="T0" fmla="*/ 0 w 215"/>
                <a:gd name="T1" fmla="*/ 318 h 358"/>
                <a:gd name="T2" fmla="*/ 206 w 215"/>
                <a:gd name="T3" fmla="*/ 290 h 358"/>
                <a:gd name="T4" fmla="*/ 207 w 215"/>
                <a:gd name="T5" fmla="*/ 75 h 358"/>
                <a:gd name="T6" fmla="*/ 190 w 215"/>
                <a:gd name="T7" fmla="*/ 7 h 358"/>
                <a:gd name="T8" fmla="*/ 35 w 215"/>
                <a:gd name="T9" fmla="*/ 43 h 358"/>
                <a:gd name="T10" fmla="*/ 16 w 215"/>
                <a:gd name="T11" fmla="*/ 167 h 358"/>
                <a:gd name="T12" fmla="*/ 6 w 215"/>
                <a:gd name="T13" fmla="*/ 274 h 358"/>
                <a:gd name="T14" fmla="*/ 6 w 215"/>
                <a:gd name="T15" fmla="*/ 274 h 358"/>
                <a:gd name="T16" fmla="*/ 0 w 215"/>
                <a:gd name="T17" fmla="*/ 31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358">
                  <a:moveTo>
                    <a:pt x="0" y="318"/>
                  </a:moveTo>
                  <a:cubicBezTo>
                    <a:pt x="54" y="358"/>
                    <a:pt x="163" y="332"/>
                    <a:pt x="206" y="290"/>
                  </a:cubicBezTo>
                  <a:cubicBezTo>
                    <a:pt x="188" y="226"/>
                    <a:pt x="187" y="162"/>
                    <a:pt x="207" y="75"/>
                  </a:cubicBezTo>
                  <a:cubicBezTo>
                    <a:pt x="215" y="42"/>
                    <a:pt x="211" y="19"/>
                    <a:pt x="190" y="7"/>
                  </a:cubicBezTo>
                  <a:cubicBezTo>
                    <a:pt x="122" y="0"/>
                    <a:pt x="73" y="15"/>
                    <a:pt x="35" y="43"/>
                  </a:cubicBezTo>
                  <a:cubicBezTo>
                    <a:pt x="24" y="82"/>
                    <a:pt x="19" y="123"/>
                    <a:pt x="16" y="167"/>
                  </a:cubicBezTo>
                  <a:cubicBezTo>
                    <a:pt x="13" y="200"/>
                    <a:pt x="11" y="236"/>
                    <a:pt x="6" y="274"/>
                  </a:cubicBezTo>
                  <a:cubicBezTo>
                    <a:pt x="6" y="274"/>
                    <a:pt x="6" y="274"/>
                    <a:pt x="6" y="274"/>
                  </a:cubicBezTo>
                  <a:cubicBezTo>
                    <a:pt x="5" y="289"/>
                    <a:pt x="3" y="303"/>
                    <a:pt x="0" y="3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9" name="Freeform 197">
              <a:extLst>
                <a:ext uri="{FF2B5EF4-FFF2-40B4-BE49-F238E27FC236}">
                  <a16:creationId xmlns:a16="http://schemas.microsoft.com/office/drawing/2014/main" id="{98F768B8-1FA9-4071-96BD-8C8FF52D0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6513" y="6518275"/>
              <a:ext cx="84138" cy="112713"/>
            </a:xfrm>
            <a:custGeom>
              <a:avLst/>
              <a:gdLst>
                <a:gd name="T0" fmla="*/ 2 w 30"/>
                <a:gd name="T1" fmla="*/ 15 h 41"/>
                <a:gd name="T2" fmla="*/ 11 w 30"/>
                <a:gd name="T3" fmla="*/ 1 h 41"/>
                <a:gd name="T4" fmla="*/ 24 w 30"/>
                <a:gd name="T5" fmla="*/ 4 h 41"/>
                <a:gd name="T6" fmla="*/ 24 w 30"/>
                <a:gd name="T7" fmla="*/ 25 h 41"/>
                <a:gd name="T8" fmla="*/ 23 w 30"/>
                <a:gd name="T9" fmla="*/ 26 h 41"/>
                <a:gd name="T10" fmla="*/ 14 w 30"/>
                <a:gd name="T11" fmla="*/ 37 h 41"/>
                <a:gd name="T12" fmla="*/ 3 w 30"/>
                <a:gd name="T13" fmla="*/ 35 h 41"/>
                <a:gd name="T14" fmla="*/ 2 w 30"/>
                <a:gd name="T15" fmla="*/ 30 h 41"/>
                <a:gd name="T16" fmla="*/ 2 w 30"/>
                <a:gd name="T17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1">
                  <a:moveTo>
                    <a:pt x="2" y="15"/>
                  </a:moveTo>
                  <a:cubicBezTo>
                    <a:pt x="4" y="9"/>
                    <a:pt x="7" y="4"/>
                    <a:pt x="11" y="1"/>
                  </a:cubicBezTo>
                  <a:cubicBezTo>
                    <a:pt x="16" y="0"/>
                    <a:pt x="20" y="1"/>
                    <a:pt x="24" y="4"/>
                  </a:cubicBezTo>
                  <a:cubicBezTo>
                    <a:pt x="30" y="9"/>
                    <a:pt x="29" y="17"/>
                    <a:pt x="24" y="25"/>
                  </a:cubicBezTo>
                  <a:cubicBezTo>
                    <a:pt x="24" y="25"/>
                    <a:pt x="24" y="26"/>
                    <a:pt x="23" y="26"/>
                  </a:cubicBezTo>
                  <a:cubicBezTo>
                    <a:pt x="20" y="30"/>
                    <a:pt x="17" y="34"/>
                    <a:pt x="14" y="37"/>
                  </a:cubicBezTo>
                  <a:cubicBezTo>
                    <a:pt x="11" y="41"/>
                    <a:pt x="5" y="39"/>
                    <a:pt x="3" y="35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25"/>
                    <a:pt x="0" y="19"/>
                    <a:pt x="2" y="15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0" name="Freeform 198">
              <a:extLst>
                <a:ext uri="{FF2B5EF4-FFF2-40B4-BE49-F238E27FC236}">
                  <a16:creationId xmlns:a16="http://schemas.microsoft.com/office/drawing/2014/main" id="{FE0B45DB-D853-47BE-AA97-99BD3BA70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07225"/>
              <a:ext cx="122238" cy="133350"/>
            </a:xfrm>
            <a:custGeom>
              <a:avLst/>
              <a:gdLst>
                <a:gd name="T0" fmla="*/ 44 w 44"/>
                <a:gd name="T1" fmla="*/ 31 h 48"/>
                <a:gd name="T2" fmla="*/ 10 w 44"/>
                <a:gd name="T3" fmla="*/ 0 h 48"/>
                <a:gd name="T4" fmla="*/ 5 w 44"/>
                <a:gd name="T5" fmla="*/ 3 h 48"/>
                <a:gd name="T6" fmla="*/ 19 w 44"/>
                <a:gd name="T7" fmla="*/ 19 h 48"/>
                <a:gd name="T8" fmla="*/ 9 w 44"/>
                <a:gd name="T9" fmla="*/ 12 h 48"/>
                <a:gd name="T10" fmla="*/ 4 w 44"/>
                <a:gd name="T11" fmla="*/ 14 h 48"/>
                <a:gd name="T12" fmla="*/ 12 w 44"/>
                <a:gd name="T13" fmla="*/ 22 h 48"/>
                <a:gd name="T14" fmla="*/ 5 w 44"/>
                <a:gd name="T15" fmla="*/ 18 h 48"/>
                <a:gd name="T16" fmla="*/ 0 w 44"/>
                <a:gd name="T17" fmla="*/ 22 h 48"/>
                <a:gd name="T18" fmla="*/ 9 w 44"/>
                <a:gd name="T19" fmla="*/ 29 h 48"/>
                <a:gd name="T20" fmla="*/ 2 w 44"/>
                <a:gd name="T21" fmla="*/ 25 h 48"/>
                <a:gd name="T22" fmla="*/ 0 w 44"/>
                <a:gd name="T23" fmla="*/ 31 h 48"/>
                <a:gd name="T24" fmla="*/ 14 w 44"/>
                <a:gd name="T25" fmla="*/ 45 h 48"/>
                <a:gd name="T26" fmla="*/ 25 w 44"/>
                <a:gd name="T2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48">
                  <a:moveTo>
                    <a:pt x="44" y="31"/>
                  </a:moveTo>
                  <a:cubicBezTo>
                    <a:pt x="34" y="19"/>
                    <a:pt x="23" y="8"/>
                    <a:pt x="10" y="0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8" y="8"/>
                    <a:pt x="13" y="14"/>
                    <a:pt x="19" y="19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7" y="11"/>
                    <a:pt x="5" y="13"/>
                    <a:pt x="4" y="14"/>
                  </a:cubicBezTo>
                  <a:cubicBezTo>
                    <a:pt x="5" y="16"/>
                    <a:pt x="11" y="20"/>
                    <a:pt x="12" y="2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2" y="18"/>
                    <a:pt x="1" y="19"/>
                    <a:pt x="0" y="2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26"/>
                    <a:pt x="0" y="28"/>
                    <a:pt x="0" y="31"/>
                  </a:cubicBezTo>
                  <a:cubicBezTo>
                    <a:pt x="6" y="34"/>
                    <a:pt x="10" y="38"/>
                    <a:pt x="14" y="45"/>
                  </a:cubicBezTo>
                  <a:cubicBezTo>
                    <a:pt x="25" y="48"/>
                    <a:pt x="25" y="48"/>
                    <a:pt x="25" y="48"/>
                  </a:cubicBezTo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1" name="Freeform 199">
              <a:extLst>
                <a:ext uri="{FF2B5EF4-FFF2-40B4-BE49-F238E27FC236}">
                  <a16:creationId xmlns:a16="http://schemas.microsoft.com/office/drawing/2014/main" id="{1739A1B9-34B2-4008-8FA1-CB8E4BB4D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69138" y="7070725"/>
              <a:ext cx="227013" cy="260350"/>
            </a:xfrm>
            <a:custGeom>
              <a:avLst/>
              <a:gdLst>
                <a:gd name="T0" fmla="*/ 82 w 82"/>
                <a:gd name="T1" fmla="*/ 94 h 94"/>
                <a:gd name="T2" fmla="*/ 3 w 82"/>
                <a:gd name="T3" fmla="*/ 30 h 94"/>
                <a:gd name="T4" fmla="*/ 31 w 82"/>
                <a:gd name="T5" fmla="*/ 5 h 94"/>
                <a:gd name="T6" fmla="*/ 70 w 82"/>
                <a:gd name="T7" fmla="*/ 43 h 94"/>
                <a:gd name="T8" fmla="*/ 82 w 82"/>
                <a:gd name="T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4">
                  <a:moveTo>
                    <a:pt x="82" y="94"/>
                  </a:moveTo>
                  <a:cubicBezTo>
                    <a:pt x="40" y="83"/>
                    <a:pt x="8" y="65"/>
                    <a:pt x="3" y="30"/>
                  </a:cubicBezTo>
                  <a:cubicBezTo>
                    <a:pt x="0" y="9"/>
                    <a:pt x="9" y="0"/>
                    <a:pt x="31" y="5"/>
                  </a:cubicBezTo>
                  <a:cubicBezTo>
                    <a:pt x="41" y="20"/>
                    <a:pt x="54" y="33"/>
                    <a:pt x="70" y="43"/>
                  </a:cubicBezTo>
                  <a:lnTo>
                    <a:pt x="82" y="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2" name="Freeform 200">
              <a:extLst>
                <a:ext uri="{FF2B5EF4-FFF2-40B4-BE49-F238E27FC236}">
                  <a16:creationId xmlns:a16="http://schemas.microsoft.com/office/drawing/2014/main" id="{9173C1F6-B03E-4862-ADC0-2A86A5464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1250" y="7018338"/>
              <a:ext cx="79375" cy="454025"/>
            </a:xfrm>
            <a:custGeom>
              <a:avLst/>
              <a:gdLst>
                <a:gd name="T0" fmla="*/ 0 w 29"/>
                <a:gd name="T1" fmla="*/ 164 h 164"/>
                <a:gd name="T2" fmla="*/ 29 w 29"/>
                <a:gd name="T3" fmla="*/ 0 h 164"/>
                <a:gd name="T4" fmla="*/ 12 w 29"/>
                <a:gd name="T5" fmla="*/ 33 h 164"/>
                <a:gd name="T6" fmla="*/ 0 w 29"/>
                <a:gd name="T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4">
                  <a:moveTo>
                    <a:pt x="0" y="164"/>
                  </a:moveTo>
                  <a:cubicBezTo>
                    <a:pt x="16" y="118"/>
                    <a:pt x="28" y="66"/>
                    <a:pt x="29" y="0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9" y="67"/>
                    <a:pt x="5" y="126"/>
                    <a:pt x="0" y="16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3" name="Freeform 201">
              <a:extLst>
                <a:ext uri="{FF2B5EF4-FFF2-40B4-BE49-F238E27FC236}">
                  <a16:creationId xmlns:a16="http://schemas.microsoft.com/office/drawing/2014/main" id="{E186443C-5534-473D-A17F-08B1C2B29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2813" y="6832600"/>
              <a:ext cx="280988" cy="498475"/>
            </a:xfrm>
            <a:custGeom>
              <a:avLst/>
              <a:gdLst>
                <a:gd name="T0" fmla="*/ 102 w 102"/>
                <a:gd name="T1" fmla="*/ 0 h 180"/>
                <a:gd name="T2" fmla="*/ 0 w 102"/>
                <a:gd name="T3" fmla="*/ 129 h 180"/>
                <a:gd name="T4" fmla="*/ 12 w 102"/>
                <a:gd name="T5" fmla="*/ 180 h 180"/>
                <a:gd name="T6" fmla="*/ 102 w 102"/>
                <a:gd name="T7" fmla="*/ 67 h 180"/>
                <a:gd name="T8" fmla="*/ 102 w 102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80">
                  <a:moveTo>
                    <a:pt x="102" y="0"/>
                  </a:moveTo>
                  <a:cubicBezTo>
                    <a:pt x="77" y="20"/>
                    <a:pt x="59" y="74"/>
                    <a:pt x="0" y="129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3" y="140"/>
                    <a:pt x="94" y="101"/>
                    <a:pt x="102" y="67"/>
                  </a:cubicBezTo>
                  <a:lnTo>
                    <a:pt x="1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4" name="Freeform 202">
              <a:extLst>
                <a:ext uri="{FF2B5EF4-FFF2-40B4-BE49-F238E27FC236}">
                  <a16:creationId xmlns:a16="http://schemas.microsoft.com/office/drawing/2014/main" id="{E046B55D-0D0D-4981-8862-F8379A00A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4138" y="7059613"/>
              <a:ext cx="223838" cy="398463"/>
            </a:xfrm>
            <a:custGeom>
              <a:avLst/>
              <a:gdLst>
                <a:gd name="T0" fmla="*/ 78 w 81"/>
                <a:gd name="T1" fmla="*/ 0 h 144"/>
                <a:gd name="T2" fmla="*/ 79 w 81"/>
                <a:gd name="T3" fmla="*/ 8 h 144"/>
                <a:gd name="T4" fmla="*/ 79 w 81"/>
                <a:gd name="T5" fmla="*/ 28 h 144"/>
                <a:gd name="T6" fmla="*/ 78 w 81"/>
                <a:gd name="T7" fmla="*/ 42 h 144"/>
                <a:gd name="T8" fmla="*/ 76 w 81"/>
                <a:gd name="T9" fmla="*/ 57 h 144"/>
                <a:gd name="T10" fmla="*/ 72 w 81"/>
                <a:gd name="T11" fmla="*/ 72 h 144"/>
                <a:gd name="T12" fmla="*/ 66 w 81"/>
                <a:gd name="T13" fmla="*/ 88 h 144"/>
                <a:gd name="T14" fmla="*/ 62 w 81"/>
                <a:gd name="T15" fmla="*/ 95 h 144"/>
                <a:gd name="T16" fmla="*/ 60 w 81"/>
                <a:gd name="T17" fmla="*/ 99 h 144"/>
                <a:gd name="T18" fmla="*/ 58 w 81"/>
                <a:gd name="T19" fmla="*/ 102 h 144"/>
                <a:gd name="T20" fmla="*/ 48 w 81"/>
                <a:gd name="T21" fmla="*/ 115 h 144"/>
                <a:gd name="T22" fmla="*/ 43 w 81"/>
                <a:gd name="T23" fmla="*/ 121 h 144"/>
                <a:gd name="T24" fmla="*/ 37 w 81"/>
                <a:gd name="T25" fmla="*/ 125 h 144"/>
                <a:gd name="T26" fmla="*/ 32 w 81"/>
                <a:gd name="T27" fmla="*/ 130 h 144"/>
                <a:gd name="T28" fmla="*/ 26 w 81"/>
                <a:gd name="T29" fmla="*/ 133 h 144"/>
                <a:gd name="T30" fmla="*/ 21 w 81"/>
                <a:gd name="T31" fmla="*/ 136 h 144"/>
                <a:gd name="T32" fmla="*/ 16 w 81"/>
                <a:gd name="T33" fmla="*/ 138 h 144"/>
                <a:gd name="T34" fmla="*/ 8 w 81"/>
                <a:gd name="T35" fmla="*/ 142 h 144"/>
                <a:gd name="T36" fmla="*/ 0 w 81"/>
                <a:gd name="T37" fmla="*/ 144 h 144"/>
                <a:gd name="T38" fmla="*/ 8 w 81"/>
                <a:gd name="T39" fmla="*/ 142 h 144"/>
                <a:gd name="T40" fmla="*/ 16 w 81"/>
                <a:gd name="T41" fmla="*/ 140 h 144"/>
                <a:gd name="T42" fmla="*/ 21 w 81"/>
                <a:gd name="T43" fmla="*/ 137 h 144"/>
                <a:gd name="T44" fmla="*/ 27 w 81"/>
                <a:gd name="T45" fmla="*/ 135 h 144"/>
                <a:gd name="T46" fmla="*/ 33 w 81"/>
                <a:gd name="T47" fmla="*/ 131 h 144"/>
                <a:gd name="T48" fmla="*/ 39 w 81"/>
                <a:gd name="T49" fmla="*/ 127 h 144"/>
                <a:gd name="T50" fmla="*/ 45 w 81"/>
                <a:gd name="T51" fmla="*/ 123 h 144"/>
                <a:gd name="T52" fmla="*/ 50 w 81"/>
                <a:gd name="T53" fmla="*/ 117 h 144"/>
                <a:gd name="T54" fmla="*/ 61 w 81"/>
                <a:gd name="T55" fmla="*/ 104 h 144"/>
                <a:gd name="T56" fmla="*/ 63 w 81"/>
                <a:gd name="T57" fmla="*/ 101 h 144"/>
                <a:gd name="T58" fmla="*/ 65 w 81"/>
                <a:gd name="T59" fmla="*/ 97 h 144"/>
                <a:gd name="T60" fmla="*/ 69 w 81"/>
                <a:gd name="T61" fmla="*/ 89 h 144"/>
                <a:gd name="T62" fmla="*/ 75 w 81"/>
                <a:gd name="T63" fmla="*/ 73 h 144"/>
                <a:gd name="T64" fmla="*/ 79 w 81"/>
                <a:gd name="T65" fmla="*/ 57 h 144"/>
                <a:gd name="T66" fmla="*/ 81 w 81"/>
                <a:gd name="T67" fmla="*/ 28 h 144"/>
                <a:gd name="T68" fmla="*/ 80 w 81"/>
                <a:gd name="T69" fmla="*/ 7 h 144"/>
                <a:gd name="T70" fmla="*/ 78 w 81"/>
                <a:gd name="T7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44">
                  <a:moveTo>
                    <a:pt x="78" y="0"/>
                  </a:moveTo>
                  <a:cubicBezTo>
                    <a:pt x="78" y="0"/>
                    <a:pt x="79" y="3"/>
                    <a:pt x="79" y="8"/>
                  </a:cubicBezTo>
                  <a:cubicBezTo>
                    <a:pt x="79" y="12"/>
                    <a:pt x="79" y="20"/>
                    <a:pt x="79" y="28"/>
                  </a:cubicBezTo>
                  <a:cubicBezTo>
                    <a:pt x="79" y="32"/>
                    <a:pt x="79" y="37"/>
                    <a:pt x="78" y="42"/>
                  </a:cubicBezTo>
                  <a:cubicBezTo>
                    <a:pt x="78" y="46"/>
                    <a:pt x="77" y="51"/>
                    <a:pt x="76" y="57"/>
                  </a:cubicBezTo>
                  <a:cubicBezTo>
                    <a:pt x="75" y="62"/>
                    <a:pt x="74" y="67"/>
                    <a:pt x="72" y="72"/>
                  </a:cubicBezTo>
                  <a:cubicBezTo>
                    <a:pt x="70" y="78"/>
                    <a:pt x="68" y="83"/>
                    <a:pt x="66" y="88"/>
                  </a:cubicBezTo>
                  <a:cubicBezTo>
                    <a:pt x="65" y="90"/>
                    <a:pt x="64" y="93"/>
                    <a:pt x="62" y="95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5" y="107"/>
                    <a:pt x="52" y="111"/>
                    <a:pt x="48" y="115"/>
                  </a:cubicBezTo>
                  <a:cubicBezTo>
                    <a:pt x="46" y="117"/>
                    <a:pt x="45" y="119"/>
                    <a:pt x="43" y="121"/>
                  </a:cubicBezTo>
                  <a:cubicBezTo>
                    <a:pt x="41" y="122"/>
                    <a:pt x="39" y="124"/>
                    <a:pt x="37" y="125"/>
                  </a:cubicBezTo>
                  <a:cubicBezTo>
                    <a:pt x="35" y="127"/>
                    <a:pt x="33" y="128"/>
                    <a:pt x="32" y="130"/>
                  </a:cubicBezTo>
                  <a:cubicBezTo>
                    <a:pt x="30" y="131"/>
                    <a:pt x="28" y="132"/>
                    <a:pt x="26" y="133"/>
                  </a:cubicBezTo>
                  <a:cubicBezTo>
                    <a:pt x="24" y="134"/>
                    <a:pt x="22" y="135"/>
                    <a:pt x="21" y="136"/>
                  </a:cubicBezTo>
                  <a:cubicBezTo>
                    <a:pt x="19" y="137"/>
                    <a:pt x="18" y="138"/>
                    <a:pt x="16" y="138"/>
                  </a:cubicBezTo>
                  <a:cubicBezTo>
                    <a:pt x="13" y="140"/>
                    <a:pt x="10" y="141"/>
                    <a:pt x="8" y="142"/>
                  </a:cubicBezTo>
                  <a:cubicBezTo>
                    <a:pt x="3" y="143"/>
                    <a:pt x="0" y="144"/>
                    <a:pt x="0" y="144"/>
                  </a:cubicBezTo>
                  <a:cubicBezTo>
                    <a:pt x="0" y="144"/>
                    <a:pt x="3" y="144"/>
                    <a:pt x="8" y="142"/>
                  </a:cubicBezTo>
                  <a:cubicBezTo>
                    <a:pt x="10" y="142"/>
                    <a:pt x="13" y="141"/>
                    <a:pt x="16" y="140"/>
                  </a:cubicBezTo>
                  <a:cubicBezTo>
                    <a:pt x="18" y="139"/>
                    <a:pt x="20" y="138"/>
                    <a:pt x="21" y="137"/>
                  </a:cubicBezTo>
                  <a:cubicBezTo>
                    <a:pt x="23" y="137"/>
                    <a:pt x="25" y="136"/>
                    <a:pt x="27" y="135"/>
                  </a:cubicBezTo>
                  <a:cubicBezTo>
                    <a:pt x="29" y="134"/>
                    <a:pt x="31" y="133"/>
                    <a:pt x="33" y="131"/>
                  </a:cubicBezTo>
                  <a:cubicBezTo>
                    <a:pt x="35" y="130"/>
                    <a:pt x="37" y="129"/>
                    <a:pt x="39" y="127"/>
                  </a:cubicBezTo>
                  <a:cubicBezTo>
                    <a:pt x="41" y="126"/>
                    <a:pt x="43" y="124"/>
                    <a:pt x="45" y="123"/>
                  </a:cubicBezTo>
                  <a:cubicBezTo>
                    <a:pt x="47" y="121"/>
                    <a:pt x="49" y="119"/>
                    <a:pt x="50" y="117"/>
                  </a:cubicBezTo>
                  <a:cubicBezTo>
                    <a:pt x="54" y="113"/>
                    <a:pt x="58" y="109"/>
                    <a:pt x="61" y="104"/>
                  </a:cubicBezTo>
                  <a:cubicBezTo>
                    <a:pt x="63" y="101"/>
                    <a:pt x="63" y="101"/>
                    <a:pt x="63" y="101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7" y="94"/>
                    <a:pt x="68" y="92"/>
                    <a:pt x="69" y="89"/>
                  </a:cubicBezTo>
                  <a:cubicBezTo>
                    <a:pt x="71" y="84"/>
                    <a:pt x="73" y="79"/>
                    <a:pt x="75" y="73"/>
                  </a:cubicBezTo>
                  <a:cubicBezTo>
                    <a:pt x="77" y="68"/>
                    <a:pt x="78" y="62"/>
                    <a:pt x="79" y="57"/>
                  </a:cubicBezTo>
                  <a:cubicBezTo>
                    <a:pt x="80" y="47"/>
                    <a:pt x="81" y="37"/>
                    <a:pt x="81" y="28"/>
                  </a:cubicBezTo>
                  <a:cubicBezTo>
                    <a:pt x="81" y="19"/>
                    <a:pt x="80" y="12"/>
                    <a:pt x="80" y="7"/>
                  </a:cubicBezTo>
                  <a:cubicBezTo>
                    <a:pt x="79" y="3"/>
                    <a:pt x="78" y="0"/>
                    <a:pt x="78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5" name="Freeform 203">
              <a:extLst>
                <a:ext uri="{FF2B5EF4-FFF2-40B4-BE49-F238E27FC236}">
                  <a16:creationId xmlns:a16="http://schemas.microsoft.com/office/drawing/2014/main" id="{9CAB8FC5-335A-45E0-84E8-8A4365E97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0150" y="6670675"/>
              <a:ext cx="160338" cy="53975"/>
            </a:xfrm>
            <a:custGeom>
              <a:avLst/>
              <a:gdLst>
                <a:gd name="T0" fmla="*/ 0 w 58"/>
                <a:gd name="T1" fmla="*/ 0 h 20"/>
                <a:gd name="T2" fmla="*/ 3 w 58"/>
                <a:gd name="T3" fmla="*/ 5 h 20"/>
                <a:gd name="T4" fmla="*/ 58 w 58"/>
                <a:gd name="T5" fmla="*/ 13 h 20"/>
                <a:gd name="T6" fmla="*/ 0 w 5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20">
                  <a:moveTo>
                    <a:pt x="0" y="0"/>
                  </a:moveTo>
                  <a:cubicBezTo>
                    <a:pt x="1" y="2"/>
                    <a:pt x="2" y="3"/>
                    <a:pt x="3" y="5"/>
                  </a:cubicBezTo>
                  <a:cubicBezTo>
                    <a:pt x="13" y="19"/>
                    <a:pt x="39" y="20"/>
                    <a:pt x="58" y="13"/>
                  </a:cubicBezTo>
                  <a:cubicBezTo>
                    <a:pt x="17" y="1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6" name="Freeform 204">
              <a:extLst>
                <a:ext uri="{FF2B5EF4-FFF2-40B4-BE49-F238E27FC236}">
                  <a16:creationId xmlns:a16="http://schemas.microsoft.com/office/drawing/2014/main" id="{1005D4EB-D71A-4A54-AE7C-63D42C8B1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8425" y="7718425"/>
              <a:ext cx="82550" cy="373063"/>
            </a:xfrm>
            <a:custGeom>
              <a:avLst/>
              <a:gdLst>
                <a:gd name="T0" fmla="*/ 9 w 30"/>
                <a:gd name="T1" fmla="*/ 5 h 135"/>
                <a:gd name="T2" fmla="*/ 6 w 30"/>
                <a:gd name="T3" fmla="*/ 135 h 135"/>
                <a:gd name="T4" fmla="*/ 30 w 30"/>
                <a:gd name="T5" fmla="*/ 0 h 135"/>
                <a:gd name="T6" fmla="*/ 0 w 30"/>
                <a:gd name="T7" fmla="*/ 1 h 135"/>
                <a:gd name="T8" fmla="*/ 8 w 30"/>
                <a:gd name="T9" fmla="*/ 4 h 135"/>
                <a:gd name="T10" fmla="*/ 9 w 30"/>
                <a:gd name="T11" fmla="*/ 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35">
                  <a:moveTo>
                    <a:pt x="9" y="5"/>
                  </a:moveTo>
                  <a:cubicBezTo>
                    <a:pt x="6" y="135"/>
                    <a:pt x="6" y="135"/>
                    <a:pt x="6" y="135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6" y="2"/>
                    <a:pt x="8" y="4"/>
                  </a:cubicBezTo>
                  <a:cubicBezTo>
                    <a:pt x="8" y="4"/>
                    <a:pt x="9" y="4"/>
                    <a:pt x="9" y="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" name="Freeform 206">
              <a:extLst>
                <a:ext uri="{FF2B5EF4-FFF2-40B4-BE49-F238E27FC236}">
                  <a16:creationId xmlns:a16="http://schemas.microsoft.com/office/drawing/2014/main" id="{B3583DF3-2A9E-4A47-BB40-2732944FC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8177213"/>
              <a:ext cx="100013" cy="611188"/>
            </a:xfrm>
            <a:custGeom>
              <a:avLst/>
              <a:gdLst>
                <a:gd name="T0" fmla="*/ 0 w 36"/>
                <a:gd name="T1" fmla="*/ 0 h 221"/>
                <a:gd name="T2" fmla="*/ 29 w 36"/>
                <a:gd name="T3" fmla="*/ 221 h 221"/>
                <a:gd name="T4" fmla="*/ 36 w 36"/>
                <a:gd name="T5" fmla="*/ 221 h 221"/>
                <a:gd name="T6" fmla="*/ 0 w 36"/>
                <a:gd name="T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21">
                  <a:moveTo>
                    <a:pt x="0" y="0"/>
                  </a:moveTo>
                  <a:cubicBezTo>
                    <a:pt x="8" y="81"/>
                    <a:pt x="18" y="152"/>
                    <a:pt x="29" y="221"/>
                  </a:cubicBezTo>
                  <a:cubicBezTo>
                    <a:pt x="36" y="221"/>
                    <a:pt x="36" y="221"/>
                    <a:pt x="36" y="221"/>
                  </a:cubicBezTo>
                  <a:cubicBezTo>
                    <a:pt x="35" y="133"/>
                    <a:pt x="24" y="58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56246CED-3EE2-4A58-80E7-AF54C540C7E1}"/>
              </a:ext>
            </a:extLst>
          </p:cNvPr>
          <p:cNvGrpSpPr/>
          <p:nvPr/>
        </p:nvGrpSpPr>
        <p:grpSpPr>
          <a:xfrm>
            <a:off x="8368211" y="4589678"/>
            <a:ext cx="640473" cy="1273010"/>
            <a:chOff x="16738600" y="6340475"/>
            <a:chExt cx="1281113" cy="2546351"/>
          </a:xfrm>
        </p:grpSpPr>
        <p:sp>
          <p:nvSpPr>
            <p:cNvPr id="8" name="Freeform 207">
              <a:extLst>
                <a:ext uri="{FF2B5EF4-FFF2-40B4-BE49-F238E27FC236}">
                  <a16:creationId xmlns:a16="http://schemas.microsoft.com/office/drawing/2014/main" id="{5AF95AA2-E56B-4E44-84EB-32F9C8AFB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0063" y="8770938"/>
              <a:ext cx="203200" cy="115888"/>
            </a:xfrm>
            <a:custGeom>
              <a:avLst/>
              <a:gdLst>
                <a:gd name="T0" fmla="*/ 4 w 74"/>
                <a:gd name="T1" fmla="*/ 18 h 42"/>
                <a:gd name="T2" fmla="*/ 18 w 74"/>
                <a:gd name="T3" fmla="*/ 41 h 42"/>
                <a:gd name="T4" fmla="*/ 22 w 74"/>
                <a:gd name="T5" fmla="*/ 40 h 42"/>
                <a:gd name="T6" fmla="*/ 51 w 74"/>
                <a:gd name="T7" fmla="*/ 22 h 42"/>
                <a:gd name="T8" fmla="*/ 53 w 74"/>
                <a:gd name="T9" fmla="*/ 22 h 42"/>
                <a:gd name="T10" fmla="*/ 72 w 74"/>
                <a:gd name="T11" fmla="*/ 13 h 42"/>
                <a:gd name="T12" fmla="*/ 72 w 74"/>
                <a:gd name="T13" fmla="*/ 6 h 42"/>
                <a:gd name="T14" fmla="*/ 51 w 74"/>
                <a:gd name="T15" fmla="*/ 7 h 42"/>
                <a:gd name="T16" fmla="*/ 4 w 74"/>
                <a:gd name="T17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42">
                  <a:moveTo>
                    <a:pt x="4" y="18"/>
                  </a:moveTo>
                  <a:cubicBezTo>
                    <a:pt x="0" y="36"/>
                    <a:pt x="5" y="42"/>
                    <a:pt x="18" y="41"/>
                  </a:cubicBezTo>
                  <a:cubicBezTo>
                    <a:pt x="19" y="41"/>
                    <a:pt x="21" y="41"/>
                    <a:pt x="22" y="40"/>
                  </a:cubicBezTo>
                  <a:cubicBezTo>
                    <a:pt x="31" y="32"/>
                    <a:pt x="41" y="26"/>
                    <a:pt x="51" y="22"/>
                  </a:cubicBezTo>
                  <a:cubicBezTo>
                    <a:pt x="52" y="22"/>
                    <a:pt x="53" y="22"/>
                    <a:pt x="53" y="22"/>
                  </a:cubicBezTo>
                  <a:cubicBezTo>
                    <a:pt x="60" y="22"/>
                    <a:pt x="66" y="18"/>
                    <a:pt x="72" y="13"/>
                  </a:cubicBezTo>
                  <a:cubicBezTo>
                    <a:pt x="73" y="11"/>
                    <a:pt x="74" y="8"/>
                    <a:pt x="72" y="6"/>
                  </a:cubicBezTo>
                  <a:cubicBezTo>
                    <a:pt x="69" y="0"/>
                    <a:pt x="60" y="2"/>
                    <a:pt x="51" y="7"/>
                  </a:cubicBezTo>
                  <a:lnTo>
                    <a:pt x="4" y="18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" name="Freeform 208">
              <a:extLst>
                <a:ext uri="{FF2B5EF4-FFF2-40B4-BE49-F238E27FC236}">
                  <a16:creationId xmlns:a16="http://schemas.microsoft.com/office/drawing/2014/main" id="{EB0A8126-6722-4D95-A6E8-658535D49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7388" y="8789988"/>
              <a:ext cx="217488" cy="84138"/>
            </a:xfrm>
            <a:custGeom>
              <a:avLst/>
              <a:gdLst>
                <a:gd name="T0" fmla="*/ 9 w 79"/>
                <a:gd name="T1" fmla="*/ 4 h 30"/>
                <a:gd name="T2" fmla="*/ 17 w 79"/>
                <a:gd name="T3" fmla="*/ 30 h 30"/>
                <a:gd name="T4" fmla="*/ 21 w 79"/>
                <a:gd name="T5" fmla="*/ 29 h 30"/>
                <a:gd name="T6" fmla="*/ 54 w 79"/>
                <a:gd name="T7" fmla="*/ 18 h 30"/>
                <a:gd name="T8" fmla="*/ 56 w 79"/>
                <a:gd name="T9" fmla="*/ 18 h 30"/>
                <a:gd name="T10" fmla="*/ 75 w 79"/>
                <a:gd name="T11" fmla="*/ 13 h 30"/>
                <a:gd name="T12" fmla="*/ 78 w 79"/>
                <a:gd name="T13" fmla="*/ 7 h 30"/>
                <a:gd name="T14" fmla="*/ 56 w 79"/>
                <a:gd name="T15" fmla="*/ 3 h 30"/>
                <a:gd name="T16" fmla="*/ 9 w 79"/>
                <a:gd name="T1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30">
                  <a:moveTo>
                    <a:pt x="9" y="4"/>
                  </a:moveTo>
                  <a:cubicBezTo>
                    <a:pt x="0" y="20"/>
                    <a:pt x="4" y="28"/>
                    <a:pt x="17" y="30"/>
                  </a:cubicBezTo>
                  <a:cubicBezTo>
                    <a:pt x="18" y="30"/>
                    <a:pt x="20" y="30"/>
                    <a:pt x="21" y="29"/>
                  </a:cubicBezTo>
                  <a:cubicBezTo>
                    <a:pt x="32" y="23"/>
                    <a:pt x="43" y="19"/>
                    <a:pt x="54" y="18"/>
                  </a:cubicBezTo>
                  <a:cubicBezTo>
                    <a:pt x="54" y="18"/>
                    <a:pt x="55" y="18"/>
                    <a:pt x="56" y="18"/>
                  </a:cubicBezTo>
                  <a:cubicBezTo>
                    <a:pt x="62" y="20"/>
                    <a:pt x="69" y="17"/>
                    <a:pt x="75" y="13"/>
                  </a:cubicBezTo>
                  <a:cubicBezTo>
                    <a:pt x="78" y="12"/>
                    <a:pt x="79" y="9"/>
                    <a:pt x="78" y="7"/>
                  </a:cubicBezTo>
                  <a:cubicBezTo>
                    <a:pt x="76" y="0"/>
                    <a:pt x="66" y="0"/>
                    <a:pt x="56" y="3"/>
                  </a:cubicBezTo>
                  <a:lnTo>
                    <a:pt x="9" y="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" name="Freeform 209">
              <a:extLst>
                <a:ext uri="{FF2B5EF4-FFF2-40B4-BE49-F238E27FC236}">
                  <a16:creationId xmlns:a16="http://schemas.microsoft.com/office/drawing/2014/main" id="{88E16AFB-3A4B-4028-B150-FBA1152C7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825" y="8699500"/>
              <a:ext cx="155575" cy="149225"/>
            </a:xfrm>
            <a:custGeom>
              <a:avLst/>
              <a:gdLst>
                <a:gd name="T0" fmla="*/ 54 w 56"/>
                <a:gd name="T1" fmla="*/ 37 h 54"/>
                <a:gd name="T2" fmla="*/ 5 w 56"/>
                <a:gd name="T3" fmla="*/ 52 h 54"/>
                <a:gd name="T4" fmla="*/ 3 w 56"/>
                <a:gd name="T5" fmla="*/ 50 h 54"/>
                <a:gd name="T6" fmla="*/ 3 w 56"/>
                <a:gd name="T7" fmla="*/ 44 h 54"/>
                <a:gd name="T8" fmla="*/ 0 w 56"/>
                <a:gd name="T9" fmla="*/ 4 h 54"/>
                <a:gd name="T10" fmla="*/ 0 w 56"/>
                <a:gd name="T11" fmla="*/ 2 h 54"/>
                <a:gd name="T12" fmla="*/ 3 w 56"/>
                <a:gd name="T13" fmla="*/ 0 h 54"/>
                <a:gd name="T14" fmla="*/ 20 w 56"/>
                <a:gd name="T15" fmla="*/ 0 h 54"/>
                <a:gd name="T16" fmla="*/ 23 w 56"/>
                <a:gd name="T17" fmla="*/ 2 h 54"/>
                <a:gd name="T18" fmla="*/ 23 w 56"/>
                <a:gd name="T19" fmla="*/ 4 h 54"/>
                <a:gd name="T20" fmla="*/ 23 w 56"/>
                <a:gd name="T21" fmla="*/ 8 h 54"/>
                <a:gd name="T22" fmla="*/ 24 w 56"/>
                <a:gd name="T23" fmla="*/ 27 h 54"/>
                <a:gd name="T24" fmla="*/ 25 w 56"/>
                <a:gd name="T25" fmla="*/ 28 h 54"/>
                <a:gd name="T26" fmla="*/ 49 w 56"/>
                <a:gd name="T27" fmla="*/ 33 h 54"/>
                <a:gd name="T28" fmla="*/ 49 w 56"/>
                <a:gd name="T29" fmla="*/ 33 h 54"/>
                <a:gd name="T30" fmla="*/ 53 w 56"/>
                <a:gd name="T31" fmla="*/ 33 h 54"/>
                <a:gd name="T32" fmla="*/ 54 w 56"/>
                <a:gd name="T33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54">
                  <a:moveTo>
                    <a:pt x="54" y="37"/>
                  </a:moveTo>
                  <a:cubicBezTo>
                    <a:pt x="40" y="49"/>
                    <a:pt x="24" y="54"/>
                    <a:pt x="5" y="52"/>
                  </a:cubicBezTo>
                  <a:cubicBezTo>
                    <a:pt x="4" y="52"/>
                    <a:pt x="3" y="51"/>
                    <a:pt x="3" y="50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0"/>
                    <a:pt x="23" y="2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5" y="28"/>
                  </a:cubicBezTo>
                  <a:cubicBezTo>
                    <a:pt x="29" y="32"/>
                    <a:pt x="37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3"/>
                    <a:pt x="51" y="33"/>
                    <a:pt x="53" y="33"/>
                  </a:cubicBezTo>
                  <a:cubicBezTo>
                    <a:pt x="55" y="33"/>
                    <a:pt x="56" y="36"/>
                    <a:pt x="54" y="37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" name="Freeform 210">
              <a:extLst>
                <a:ext uri="{FF2B5EF4-FFF2-40B4-BE49-F238E27FC236}">
                  <a16:creationId xmlns:a16="http://schemas.microsoft.com/office/drawing/2014/main" id="{F57DACAD-3DE7-4965-AE5E-181BEC5B4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9613" y="8680450"/>
              <a:ext cx="150813" cy="161925"/>
            </a:xfrm>
            <a:custGeom>
              <a:avLst/>
              <a:gdLst>
                <a:gd name="T0" fmla="*/ 8 w 55"/>
                <a:gd name="T1" fmla="*/ 2 h 59"/>
                <a:gd name="T2" fmla="*/ 0 w 55"/>
                <a:gd name="T3" fmla="*/ 49 h 59"/>
                <a:gd name="T4" fmla="*/ 1 w 55"/>
                <a:gd name="T5" fmla="*/ 52 h 59"/>
                <a:gd name="T6" fmla="*/ 53 w 55"/>
                <a:gd name="T7" fmla="*/ 49 h 59"/>
                <a:gd name="T8" fmla="*/ 52 w 55"/>
                <a:gd name="T9" fmla="*/ 44 h 59"/>
                <a:gd name="T10" fmla="*/ 26 w 55"/>
                <a:gd name="T11" fmla="*/ 33 h 59"/>
                <a:gd name="T12" fmla="*/ 26 w 55"/>
                <a:gd name="T13" fmla="*/ 32 h 59"/>
                <a:gd name="T14" fmla="*/ 30 w 55"/>
                <a:gd name="T15" fmla="*/ 7 h 59"/>
                <a:gd name="T16" fmla="*/ 28 w 55"/>
                <a:gd name="T17" fmla="*/ 4 h 59"/>
                <a:gd name="T18" fmla="*/ 11 w 55"/>
                <a:gd name="T19" fmla="*/ 0 h 59"/>
                <a:gd name="T20" fmla="*/ 8 w 55"/>
                <a:gd name="T21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9">
                  <a:moveTo>
                    <a:pt x="8" y="2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2"/>
                    <a:pt x="1" y="52"/>
                  </a:cubicBezTo>
                  <a:cubicBezTo>
                    <a:pt x="20" y="59"/>
                    <a:pt x="37" y="57"/>
                    <a:pt x="53" y="49"/>
                  </a:cubicBezTo>
                  <a:cubicBezTo>
                    <a:pt x="55" y="48"/>
                    <a:pt x="54" y="45"/>
                    <a:pt x="52" y="44"/>
                  </a:cubicBezTo>
                  <a:cubicBezTo>
                    <a:pt x="39" y="41"/>
                    <a:pt x="29" y="38"/>
                    <a:pt x="26" y="33"/>
                  </a:cubicBezTo>
                  <a:cubicBezTo>
                    <a:pt x="26" y="33"/>
                    <a:pt x="26" y="32"/>
                    <a:pt x="26" y="32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6"/>
                    <a:pt x="29" y="5"/>
                    <a:pt x="28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" name="Freeform 211">
              <a:extLst>
                <a:ext uri="{FF2B5EF4-FFF2-40B4-BE49-F238E27FC236}">
                  <a16:creationId xmlns:a16="http://schemas.microsoft.com/office/drawing/2014/main" id="{858AA2EA-FDDC-4478-90CD-91B59BCAA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27500" y="7566025"/>
              <a:ext cx="590550" cy="1160463"/>
            </a:xfrm>
            <a:custGeom>
              <a:avLst/>
              <a:gdLst>
                <a:gd name="T0" fmla="*/ 214 w 214"/>
                <a:gd name="T1" fmla="*/ 223 h 420"/>
                <a:gd name="T2" fmla="*/ 174 w 214"/>
                <a:gd name="T3" fmla="*/ 420 h 420"/>
                <a:gd name="T4" fmla="*/ 170 w 214"/>
                <a:gd name="T5" fmla="*/ 420 h 420"/>
                <a:gd name="T6" fmla="*/ 165 w 214"/>
                <a:gd name="T7" fmla="*/ 418 h 420"/>
                <a:gd name="T8" fmla="*/ 148 w 214"/>
                <a:gd name="T9" fmla="*/ 415 h 420"/>
                <a:gd name="T10" fmla="*/ 145 w 214"/>
                <a:gd name="T11" fmla="*/ 414 h 420"/>
                <a:gd name="T12" fmla="*/ 146 w 214"/>
                <a:gd name="T13" fmla="*/ 335 h 420"/>
                <a:gd name="T14" fmla="*/ 160 w 214"/>
                <a:gd name="T15" fmla="*/ 219 h 420"/>
                <a:gd name="T16" fmla="*/ 108 w 214"/>
                <a:gd name="T17" fmla="*/ 124 h 420"/>
                <a:gd name="T18" fmla="*/ 107 w 214"/>
                <a:gd name="T19" fmla="*/ 123 h 420"/>
                <a:gd name="T20" fmla="*/ 107 w 214"/>
                <a:gd name="T21" fmla="*/ 123 h 420"/>
                <a:gd name="T22" fmla="*/ 104 w 214"/>
                <a:gd name="T23" fmla="*/ 125 h 420"/>
                <a:gd name="T24" fmla="*/ 98 w 214"/>
                <a:gd name="T25" fmla="*/ 219 h 420"/>
                <a:gd name="T26" fmla="*/ 94 w 214"/>
                <a:gd name="T27" fmla="*/ 414 h 420"/>
                <a:gd name="T28" fmla="*/ 62 w 214"/>
                <a:gd name="T29" fmla="*/ 414 h 420"/>
                <a:gd name="T30" fmla="*/ 50 w 214"/>
                <a:gd name="T31" fmla="*/ 326 h 420"/>
                <a:gd name="T32" fmla="*/ 46 w 214"/>
                <a:gd name="T33" fmla="*/ 221 h 420"/>
                <a:gd name="T34" fmla="*/ 23 w 214"/>
                <a:gd name="T35" fmla="*/ 92 h 420"/>
                <a:gd name="T36" fmla="*/ 31 w 214"/>
                <a:gd name="T37" fmla="*/ 0 h 420"/>
                <a:gd name="T38" fmla="*/ 31 w 214"/>
                <a:gd name="T39" fmla="*/ 0 h 420"/>
                <a:gd name="T40" fmla="*/ 31 w 214"/>
                <a:gd name="T41" fmla="*/ 0 h 420"/>
                <a:gd name="T42" fmla="*/ 165 w 214"/>
                <a:gd name="T43" fmla="*/ 13 h 420"/>
                <a:gd name="T44" fmla="*/ 178 w 214"/>
                <a:gd name="T45" fmla="*/ 15 h 420"/>
                <a:gd name="T46" fmla="*/ 179 w 214"/>
                <a:gd name="T47" fmla="*/ 18 h 420"/>
                <a:gd name="T48" fmla="*/ 214 w 214"/>
                <a:gd name="T49" fmla="*/ 223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4" h="420">
                  <a:moveTo>
                    <a:pt x="214" y="223"/>
                  </a:moveTo>
                  <a:cubicBezTo>
                    <a:pt x="174" y="420"/>
                    <a:pt x="174" y="420"/>
                    <a:pt x="174" y="420"/>
                  </a:cubicBezTo>
                  <a:cubicBezTo>
                    <a:pt x="170" y="420"/>
                    <a:pt x="170" y="420"/>
                    <a:pt x="170" y="420"/>
                  </a:cubicBezTo>
                  <a:cubicBezTo>
                    <a:pt x="165" y="418"/>
                    <a:pt x="165" y="418"/>
                    <a:pt x="165" y="418"/>
                  </a:cubicBezTo>
                  <a:cubicBezTo>
                    <a:pt x="148" y="415"/>
                    <a:pt x="148" y="415"/>
                    <a:pt x="148" y="415"/>
                  </a:cubicBezTo>
                  <a:cubicBezTo>
                    <a:pt x="145" y="414"/>
                    <a:pt x="145" y="414"/>
                    <a:pt x="145" y="414"/>
                  </a:cubicBezTo>
                  <a:cubicBezTo>
                    <a:pt x="150" y="388"/>
                    <a:pt x="151" y="362"/>
                    <a:pt x="146" y="335"/>
                  </a:cubicBezTo>
                  <a:cubicBezTo>
                    <a:pt x="144" y="287"/>
                    <a:pt x="142" y="239"/>
                    <a:pt x="160" y="219"/>
                  </a:cubicBezTo>
                  <a:cubicBezTo>
                    <a:pt x="145" y="199"/>
                    <a:pt x="124" y="159"/>
                    <a:pt x="108" y="124"/>
                  </a:cubicBezTo>
                  <a:cubicBezTo>
                    <a:pt x="108" y="124"/>
                    <a:pt x="108" y="123"/>
                    <a:pt x="107" y="123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4" y="123"/>
                    <a:pt x="104" y="125"/>
                  </a:cubicBezTo>
                  <a:cubicBezTo>
                    <a:pt x="104" y="151"/>
                    <a:pt x="106" y="190"/>
                    <a:pt x="98" y="219"/>
                  </a:cubicBezTo>
                  <a:cubicBezTo>
                    <a:pt x="94" y="414"/>
                    <a:pt x="94" y="414"/>
                    <a:pt x="94" y="414"/>
                  </a:cubicBezTo>
                  <a:cubicBezTo>
                    <a:pt x="62" y="414"/>
                    <a:pt x="62" y="414"/>
                    <a:pt x="62" y="414"/>
                  </a:cubicBezTo>
                  <a:cubicBezTo>
                    <a:pt x="64" y="390"/>
                    <a:pt x="59" y="360"/>
                    <a:pt x="50" y="326"/>
                  </a:cubicBezTo>
                  <a:cubicBezTo>
                    <a:pt x="41" y="284"/>
                    <a:pt x="32" y="243"/>
                    <a:pt x="46" y="221"/>
                  </a:cubicBezTo>
                  <a:cubicBezTo>
                    <a:pt x="48" y="180"/>
                    <a:pt x="31" y="138"/>
                    <a:pt x="23" y="92"/>
                  </a:cubicBezTo>
                  <a:cubicBezTo>
                    <a:pt x="0" y="60"/>
                    <a:pt x="2" y="28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65" y="13"/>
                    <a:pt x="165" y="13"/>
                    <a:pt x="165" y="1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78" y="16"/>
                    <a:pt x="179" y="17"/>
                    <a:pt x="179" y="18"/>
                  </a:cubicBezTo>
                  <a:cubicBezTo>
                    <a:pt x="200" y="77"/>
                    <a:pt x="211" y="146"/>
                    <a:pt x="214" y="22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" name="Freeform 212">
              <a:extLst>
                <a:ext uri="{FF2B5EF4-FFF2-40B4-BE49-F238E27FC236}">
                  <a16:creationId xmlns:a16="http://schemas.microsoft.com/office/drawing/2014/main" id="{87B21478-C42E-4E3D-92A8-F79448F56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3113" y="7607300"/>
              <a:ext cx="134938" cy="1119188"/>
            </a:xfrm>
            <a:custGeom>
              <a:avLst/>
              <a:gdLst>
                <a:gd name="T0" fmla="*/ 49 w 49"/>
                <a:gd name="T1" fmla="*/ 208 h 405"/>
                <a:gd name="T2" fmla="*/ 9 w 49"/>
                <a:gd name="T3" fmla="*/ 405 h 405"/>
                <a:gd name="T4" fmla="*/ 5 w 49"/>
                <a:gd name="T5" fmla="*/ 405 h 405"/>
                <a:gd name="T6" fmla="*/ 0 w 49"/>
                <a:gd name="T7" fmla="*/ 403 h 405"/>
                <a:gd name="T8" fmla="*/ 2 w 49"/>
                <a:gd name="T9" fmla="*/ 392 h 405"/>
                <a:gd name="T10" fmla="*/ 40 w 49"/>
                <a:gd name="T11" fmla="*/ 208 h 405"/>
                <a:gd name="T12" fmla="*/ 5 w 49"/>
                <a:gd name="T13" fmla="*/ 2 h 405"/>
                <a:gd name="T14" fmla="*/ 4 w 49"/>
                <a:gd name="T15" fmla="*/ 1 h 405"/>
                <a:gd name="T16" fmla="*/ 4 w 49"/>
                <a:gd name="T17" fmla="*/ 0 h 405"/>
                <a:gd name="T18" fmla="*/ 13 w 49"/>
                <a:gd name="T19" fmla="*/ 0 h 405"/>
                <a:gd name="T20" fmla="*/ 14 w 49"/>
                <a:gd name="T21" fmla="*/ 3 h 405"/>
                <a:gd name="T22" fmla="*/ 49 w 49"/>
                <a:gd name="T23" fmla="*/ 20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05">
                  <a:moveTo>
                    <a:pt x="49" y="208"/>
                  </a:moveTo>
                  <a:cubicBezTo>
                    <a:pt x="9" y="405"/>
                    <a:pt x="9" y="405"/>
                    <a:pt x="9" y="405"/>
                  </a:cubicBezTo>
                  <a:cubicBezTo>
                    <a:pt x="5" y="405"/>
                    <a:pt x="5" y="405"/>
                    <a:pt x="5" y="405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2" y="392"/>
                    <a:pt x="2" y="392"/>
                    <a:pt x="2" y="392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7" y="131"/>
                    <a:pt x="26" y="61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4" y="2"/>
                    <a:pt x="14" y="3"/>
                  </a:cubicBezTo>
                  <a:cubicBezTo>
                    <a:pt x="35" y="62"/>
                    <a:pt x="46" y="131"/>
                    <a:pt x="49" y="20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" name="Freeform 213">
              <a:extLst>
                <a:ext uri="{FF2B5EF4-FFF2-40B4-BE49-F238E27FC236}">
                  <a16:creationId xmlns:a16="http://schemas.microsoft.com/office/drawing/2014/main" id="{7BBF1A5D-A6A4-4B99-86CA-834C0C126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1588" y="6965950"/>
              <a:ext cx="238125" cy="227013"/>
            </a:xfrm>
            <a:custGeom>
              <a:avLst/>
              <a:gdLst>
                <a:gd name="T0" fmla="*/ 0 w 86"/>
                <a:gd name="T1" fmla="*/ 66 h 82"/>
                <a:gd name="T2" fmla="*/ 23 w 86"/>
                <a:gd name="T3" fmla="*/ 48 h 82"/>
                <a:gd name="T4" fmla="*/ 23 w 86"/>
                <a:gd name="T5" fmla="*/ 31 h 82"/>
                <a:gd name="T6" fmla="*/ 26 w 86"/>
                <a:gd name="T7" fmla="*/ 26 h 82"/>
                <a:gd name="T8" fmla="*/ 36 w 86"/>
                <a:gd name="T9" fmla="*/ 10 h 82"/>
                <a:gd name="T10" fmla="*/ 39 w 86"/>
                <a:gd name="T11" fmla="*/ 12 h 82"/>
                <a:gd name="T12" fmla="*/ 36 w 86"/>
                <a:gd name="T13" fmla="*/ 28 h 82"/>
                <a:gd name="T14" fmla="*/ 63 w 86"/>
                <a:gd name="T15" fmla="*/ 0 h 82"/>
                <a:gd name="T16" fmla="*/ 66 w 86"/>
                <a:gd name="T17" fmla="*/ 1 h 82"/>
                <a:gd name="T18" fmla="*/ 55 w 86"/>
                <a:gd name="T19" fmla="*/ 21 h 82"/>
                <a:gd name="T20" fmla="*/ 78 w 86"/>
                <a:gd name="T21" fmla="*/ 4 h 82"/>
                <a:gd name="T22" fmla="*/ 81 w 86"/>
                <a:gd name="T23" fmla="*/ 6 h 82"/>
                <a:gd name="T24" fmla="*/ 64 w 86"/>
                <a:gd name="T25" fmla="*/ 25 h 82"/>
                <a:gd name="T26" fmla="*/ 83 w 86"/>
                <a:gd name="T27" fmla="*/ 16 h 82"/>
                <a:gd name="T28" fmla="*/ 85 w 86"/>
                <a:gd name="T29" fmla="*/ 19 h 82"/>
                <a:gd name="T30" fmla="*/ 64 w 86"/>
                <a:gd name="T31" fmla="*/ 35 h 82"/>
                <a:gd name="T32" fmla="*/ 82 w 86"/>
                <a:gd name="T33" fmla="*/ 29 h 82"/>
                <a:gd name="T34" fmla="*/ 83 w 86"/>
                <a:gd name="T35" fmla="*/ 31 h 82"/>
                <a:gd name="T36" fmla="*/ 80 w 86"/>
                <a:gd name="T37" fmla="*/ 33 h 82"/>
                <a:gd name="T38" fmla="*/ 16 w 86"/>
                <a:gd name="T39" fmla="*/ 82 h 82"/>
                <a:gd name="T40" fmla="*/ 0 w 86"/>
                <a:gd name="T41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" h="82">
                  <a:moveTo>
                    <a:pt x="0" y="66"/>
                  </a:moveTo>
                  <a:cubicBezTo>
                    <a:pt x="23" y="48"/>
                    <a:pt x="23" y="48"/>
                    <a:pt x="23" y="48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29"/>
                    <a:pt x="24" y="27"/>
                    <a:pt x="26" y="26"/>
                  </a:cubicBezTo>
                  <a:cubicBezTo>
                    <a:pt x="29" y="22"/>
                    <a:pt x="33" y="16"/>
                    <a:pt x="36" y="10"/>
                  </a:cubicBezTo>
                  <a:cubicBezTo>
                    <a:pt x="38" y="10"/>
                    <a:pt x="39" y="11"/>
                    <a:pt x="39" y="12"/>
                  </a:cubicBezTo>
                  <a:cubicBezTo>
                    <a:pt x="37" y="17"/>
                    <a:pt x="36" y="23"/>
                    <a:pt x="36" y="28"/>
                  </a:cubicBezTo>
                  <a:cubicBezTo>
                    <a:pt x="45" y="17"/>
                    <a:pt x="54" y="7"/>
                    <a:pt x="63" y="0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0" y="8"/>
                    <a:pt x="56" y="15"/>
                    <a:pt x="55" y="21"/>
                  </a:cubicBezTo>
                  <a:cubicBezTo>
                    <a:pt x="61" y="15"/>
                    <a:pt x="69" y="10"/>
                    <a:pt x="78" y="4"/>
                  </a:cubicBezTo>
                  <a:cubicBezTo>
                    <a:pt x="81" y="4"/>
                    <a:pt x="81" y="5"/>
                    <a:pt x="81" y="6"/>
                  </a:cubicBezTo>
                  <a:cubicBezTo>
                    <a:pt x="73" y="12"/>
                    <a:pt x="67" y="19"/>
                    <a:pt x="64" y="25"/>
                  </a:cubicBezTo>
                  <a:cubicBezTo>
                    <a:pt x="70" y="21"/>
                    <a:pt x="76" y="18"/>
                    <a:pt x="83" y="16"/>
                  </a:cubicBezTo>
                  <a:cubicBezTo>
                    <a:pt x="85" y="16"/>
                    <a:pt x="86" y="17"/>
                    <a:pt x="85" y="19"/>
                  </a:cubicBezTo>
                  <a:cubicBezTo>
                    <a:pt x="76" y="24"/>
                    <a:pt x="69" y="29"/>
                    <a:pt x="64" y="35"/>
                  </a:cubicBezTo>
                  <a:cubicBezTo>
                    <a:pt x="70" y="32"/>
                    <a:pt x="76" y="30"/>
                    <a:pt x="82" y="29"/>
                  </a:cubicBezTo>
                  <a:cubicBezTo>
                    <a:pt x="83" y="29"/>
                    <a:pt x="84" y="30"/>
                    <a:pt x="83" y="3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1" y="37"/>
                    <a:pt x="40" y="64"/>
                    <a:pt x="16" y="82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" name="Freeform 214">
              <a:extLst>
                <a:ext uri="{FF2B5EF4-FFF2-40B4-BE49-F238E27FC236}">
                  <a16:creationId xmlns:a16="http://schemas.microsoft.com/office/drawing/2014/main" id="{D1899F97-D9E0-4188-BFC1-EF5A6DDE5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0225" y="6384925"/>
              <a:ext cx="287338" cy="357188"/>
            </a:xfrm>
            <a:custGeom>
              <a:avLst/>
              <a:gdLst>
                <a:gd name="T0" fmla="*/ 0 w 104"/>
                <a:gd name="T1" fmla="*/ 18 h 129"/>
                <a:gd name="T2" fmla="*/ 48 w 104"/>
                <a:gd name="T3" fmla="*/ 0 h 129"/>
                <a:gd name="T4" fmla="*/ 99 w 104"/>
                <a:gd name="T5" fmla="*/ 21 h 129"/>
                <a:gd name="T6" fmla="*/ 103 w 104"/>
                <a:gd name="T7" fmla="*/ 45 h 129"/>
                <a:gd name="T8" fmla="*/ 103 w 104"/>
                <a:gd name="T9" fmla="*/ 63 h 129"/>
                <a:gd name="T10" fmla="*/ 101 w 104"/>
                <a:gd name="T11" fmla="*/ 80 h 129"/>
                <a:gd name="T12" fmla="*/ 98 w 104"/>
                <a:gd name="T13" fmla="*/ 91 h 129"/>
                <a:gd name="T14" fmla="*/ 85 w 104"/>
                <a:gd name="T15" fmla="*/ 117 h 129"/>
                <a:gd name="T16" fmla="*/ 14 w 104"/>
                <a:gd name="T17" fmla="*/ 120 h 129"/>
                <a:gd name="T18" fmla="*/ 0 w 104"/>
                <a:gd name="T19" fmla="*/ 75 h 129"/>
                <a:gd name="T20" fmla="*/ 0 w 104"/>
                <a:gd name="T21" fmla="*/ 1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29">
                  <a:moveTo>
                    <a:pt x="0" y="18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103" y="45"/>
                    <a:pt x="103" y="45"/>
                    <a:pt x="103" y="45"/>
                  </a:cubicBezTo>
                  <a:cubicBezTo>
                    <a:pt x="104" y="51"/>
                    <a:pt x="104" y="57"/>
                    <a:pt x="103" y="63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01" y="85"/>
                    <a:pt x="99" y="88"/>
                    <a:pt x="98" y="91"/>
                  </a:cubicBezTo>
                  <a:cubicBezTo>
                    <a:pt x="95" y="100"/>
                    <a:pt x="91" y="109"/>
                    <a:pt x="85" y="117"/>
                  </a:cubicBezTo>
                  <a:cubicBezTo>
                    <a:pt x="81" y="123"/>
                    <a:pt x="33" y="129"/>
                    <a:pt x="14" y="120"/>
                  </a:cubicBezTo>
                  <a:cubicBezTo>
                    <a:pt x="0" y="75"/>
                    <a:pt x="0" y="75"/>
                    <a:pt x="0" y="75"/>
                  </a:cubicBezTo>
                  <a:lnTo>
                    <a:pt x="0" y="18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" name="Freeform 215">
              <a:extLst>
                <a:ext uri="{FF2B5EF4-FFF2-40B4-BE49-F238E27FC236}">
                  <a16:creationId xmlns:a16="http://schemas.microsoft.com/office/drawing/2014/main" id="{1C9C3DD3-667D-4A52-A5C8-195E36689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686550"/>
              <a:ext cx="163513" cy="219075"/>
            </a:xfrm>
            <a:custGeom>
              <a:avLst/>
              <a:gdLst>
                <a:gd name="T0" fmla="*/ 4 w 59"/>
                <a:gd name="T1" fmla="*/ 0 h 79"/>
                <a:gd name="T2" fmla="*/ 0 w 59"/>
                <a:gd name="T3" fmla="*/ 71 h 79"/>
                <a:gd name="T4" fmla="*/ 59 w 59"/>
                <a:gd name="T5" fmla="*/ 79 h 79"/>
                <a:gd name="T6" fmla="*/ 52 w 59"/>
                <a:gd name="T7" fmla="*/ 3 h 79"/>
                <a:gd name="T8" fmla="*/ 4 w 59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79">
                  <a:moveTo>
                    <a:pt x="4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49" y="61"/>
                    <a:pt x="48" y="34"/>
                    <a:pt x="52" y="3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" name="Freeform 216">
              <a:extLst>
                <a:ext uri="{FF2B5EF4-FFF2-40B4-BE49-F238E27FC236}">
                  <a16:creationId xmlns:a16="http://schemas.microsoft.com/office/drawing/2014/main" id="{BAECDCE4-B9B4-490F-9BF1-AE57A3E9B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13225" y="6813550"/>
              <a:ext cx="455613" cy="841375"/>
            </a:xfrm>
            <a:custGeom>
              <a:avLst/>
              <a:gdLst>
                <a:gd name="T0" fmla="*/ 155 w 165"/>
                <a:gd name="T1" fmla="*/ 139 h 304"/>
                <a:gd name="T2" fmla="*/ 156 w 165"/>
                <a:gd name="T3" fmla="*/ 151 h 304"/>
                <a:gd name="T4" fmla="*/ 144 w 165"/>
                <a:gd name="T5" fmla="*/ 181 h 304"/>
                <a:gd name="T6" fmla="*/ 136 w 165"/>
                <a:gd name="T7" fmla="*/ 195 h 304"/>
                <a:gd name="T8" fmla="*/ 147 w 165"/>
                <a:gd name="T9" fmla="*/ 287 h 304"/>
                <a:gd name="T10" fmla="*/ 139 w 165"/>
                <a:gd name="T11" fmla="*/ 289 h 304"/>
                <a:gd name="T12" fmla="*/ 139 w 165"/>
                <a:gd name="T13" fmla="*/ 289 h 304"/>
                <a:gd name="T14" fmla="*/ 0 w 165"/>
                <a:gd name="T15" fmla="*/ 274 h 304"/>
                <a:gd name="T16" fmla="*/ 0 w 165"/>
                <a:gd name="T17" fmla="*/ 272 h 304"/>
                <a:gd name="T18" fmla="*/ 0 w 165"/>
                <a:gd name="T19" fmla="*/ 272 h 304"/>
                <a:gd name="T20" fmla="*/ 18 w 165"/>
                <a:gd name="T21" fmla="*/ 171 h 304"/>
                <a:gd name="T22" fmla="*/ 17 w 165"/>
                <a:gd name="T23" fmla="*/ 47 h 304"/>
                <a:gd name="T24" fmla="*/ 28 w 165"/>
                <a:gd name="T25" fmla="*/ 3 h 304"/>
                <a:gd name="T26" fmla="*/ 59 w 165"/>
                <a:gd name="T27" fmla="*/ 2 h 304"/>
                <a:gd name="T28" fmla="*/ 105 w 165"/>
                <a:gd name="T29" fmla="*/ 24 h 304"/>
                <a:gd name="T30" fmla="*/ 113 w 165"/>
                <a:gd name="T31" fmla="*/ 27 h 304"/>
                <a:gd name="T32" fmla="*/ 131 w 165"/>
                <a:gd name="T33" fmla="*/ 35 h 304"/>
                <a:gd name="T34" fmla="*/ 163 w 165"/>
                <a:gd name="T35" fmla="*/ 45 h 304"/>
                <a:gd name="T36" fmla="*/ 165 w 165"/>
                <a:gd name="T37" fmla="*/ 46 h 304"/>
                <a:gd name="T38" fmla="*/ 149 w 165"/>
                <a:gd name="T39" fmla="*/ 123 h 304"/>
                <a:gd name="T40" fmla="*/ 155 w 165"/>
                <a:gd name="T41" fmla="*/ 138 h 304"/>
                <a:gd name="T42" fmla="*/ 155 w 165"/>
                <a:gd name="T43" fmla="*/ 139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5" h="304">
                  <a:moveTo>
                    <a:pt x="155" y="139"/>
                  </a:moveTo>
                  <a:cubicBezTo>
                    <a:pt x="156" y="143"/>
                    <a:pt x="156" y="147"/>
                    <a:pt x="156" y="151"/>
                  </a:cubicBezTo>
                  <a:cubicBezTo>
                    <a:pt x="156" y="162"/>
                    <a:pt x="151" y="173"/>
                    <a:pt x="144" y="181"/>
                  </a:cubicBezTo>
                  <a:cubicBezTo>
                    <a:pt x="140" y="185"/>
                    <a:pt x="137" y="190"/>
                    <a:pt x="136" y="195"/>
                  </a:cubicBezTo>
                  <a:cubicBezTo>
                    <a:pt x="130" y="220"/>
                    <a:pt x="135" y="252"/>
                    <a:pt x="147" y="287"/>
                  </a:cubicBezTo>
                  <a:cubicBezTo>
                    <a:pt x="144" y="287"/>
                    <a:pt x="142" y="288"/>
                    <a:pt x="139" y="289"/>
                  </a:cubicBezTo>
                  <a:cubicBezTo>
                    <a:pt x="139" y="289"/>
                    <a:pt x="139" y="289"/>
                    <a:pt x="139" y="289"/>
                  </a:cubicBezTo>
                  <a:cubicBezTo>
                    <a:pt x="84" y="304"/>
                    <a:pt x="37" y="304"/>
                    <a:pt x="0" y="274"/>
                  </a:cubicBezTo>
                  <a:cubicBezTo>
                    <a:pt x="0" y="274"/>
                    <a:pt x="0" y="273"/>
                    <a:pt x="0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" y="240"/>
                    <a:pt x="15" y="206"/>
                    <a:pt x="18" y="171"/>
                  </a:cubicBezTo>
                  <a:cubicBezTo>
                    <a:pt x="22" y="130"/>
                    <a:pt x="21" y="88"/>
                    <a:pt x="17" y="47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39" y="0"/>
                    <a:pt x="49" y="0"/>
                    <a:pt x="59" y="2"/>
                  </a:cubicBezTo>
                  <a:cubicBezTo>
                    <a:pt x="73" y="6"/>
                    <a:pt x="88" y="15"/>
                    <a:pt x="105" y="24"/>
                  </a:cubicBezTo>
                  <a:cubicBezTo>
                    <a:pt x="108" y="25"/>
                    <a:pt x="110" y="26"/>
                    <a:pt x="113" y="27"/>
                  </a:cubicBezTo>
                  <a:cubicBezTo>
                    <a:pt x="119" y="30"/>
                    <a:pt x="125" y="33"/>
                    <a:pt x="131" y="35"/>
                  </a:cubicBezTo>
                  <a:cubicBezTo>
                    <a:pt x="141" y="39"/>
                    <a:pt x="151" y="43"/>
                    <a:pt x="163" y="45"/>
                  </a:cubicBezTo>
                  <a:cubicBezTo>
                    <a:pt x="163" y="46"/>
                    <a:pt x="164" y="46"/>
                    <a:pt x="165" y="46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2" y="128"/>
                    <a:pt x="154" y="133"/>
                    <a:pt x="155" y="138"/>
                  </a:cubicBezTo>
                  <a:lnTo>
                    <a:pt x="155" y="1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" name="Freeform 217">
              <a:extLst>
                <a:ext uri="{FF2B5EF4-FFF2-40B4-BE49-F238E27FC236}">
                  <a16:creationId xmlns:a16="http://schemas.microsoft.com/office/drawing/2014/main" id="{E957FE44-2947-4DF2-BEC9-3A9C89D2F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6937375"/>
              <a:ext cx="274638" cy="461963"/>
            </a:xfrm>
            <a:custGeom>
              <a:avLst/>
              <a:gdLst>
                <a:gd name="T0" fmla="*/ 22 w 99"/>
                <a:gd name="T1" fmla="*/ 0 h 167"/>
                <a:gd name="T2" fmla="*/ 0 w 99"/>
                <a:gd name="T3" fmla="*/ 73 h 167"/>
                <a:gd name="T4" fmla="*/ 62 w 99"/>
                <a:gd name="T5" fmla="*/ 161 h 167"/>
                <a:gd name="T6" fmla="*/ 74 w 99"/>
                <a:gd name="T7" fmla="*/ 166 h 167"/>
                <a:gd name="T8" fmla="*/ 99 w 99"/>
                <a:gd name="T9" fmla="*/ 153 h 167"/>
                <a:gd name="T10" fmla="*/ 22 w 99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167">
                  <a:moveTo>
                    <a:pt x="22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7" y="93"/>
                    <a:pt x="37" y="120"/>
                    <a:pt x="62" y="161"/>
                  </a:cubicBezTo>
                  <a:cubicBezTo>
                    <a:pt x="65" y="165"/>
                    <a:pt x="69" y="167"/>
                    <a:pt x="74" y="166"/>
                  </a:cubicBezTo>
                  <a:cubicBezTo>
                    <a:pt x="81" y="165"/>
                    <a:pt x="89" y="161"/>
                    <a:pt x="99" y="153"/>
                  </a:cubicBezTo>
                  <a:cubicBezTo>
                    <a:pt x="71" y="85"/>
                    <a:pt x="43" y="19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" name="Freeform 218">
              <a:extLst>
                <a:ext uri="{FF2B5EF4-FFF2-40B4-BE49-F238E27FC236}">
                  <a16:creationId xmlns:a16="http://schemas.microsoft.com/office/drawing/2014/main" id="{5BEEF86F-C99D-4B87-81E8-7B4B9CD38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6788" y="7142163"/>
              <a:ext cx="355600" cy="219075"/>
            </a:xfrm>
            <a:custGeom>
              <a:avLst/>
              <a:gdLst>
                <a:gd name="T0" fmla="*/ 0 w 129"/>
                <a:gd name="T1" fmla="*/ 48 h 79"/>
                <a:gd name="T2" fmla="*/ 108 w 129"/>
                <a:gd name="T3" fmla="*/ 1 h 79"/>
                <a:gd name="T4" fmla="*/ 112 w 129"/>
                <a:gd name="T5" fmla="*/ 0 h 79"/>
                <a:gd name="T6" fmla="*/ 127 w 129"/>
                <a:gd name="T7" fmla="*/ 15 h 79"/>
                <a:gd name="T8" fmla="*/ 125 w 129"/>
                <a:gd name="T9" fmla="*/ 21 h 79"/>
                <a:gd name="T10" fmla="*/ 38 w 129"/>
                <a:gd name="T11" fmla="*/ 79 h 79"/>
                <a:gd name="T12" fmla="*/ 0 w 129"/>
                <a:gd name="T13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79">
                  <a:moveTo>
                    <a:pt x="0" y="48"/>
                  </a:moveTo>
                  <a:cubicBezTo>
                    <a:pt x="44" y="31"/>
                    <a:pt x="85" y="14"/>
                    <a:pt x="108" y="1"/>
                  </a:cubicBezTo>
                  <a:cubicBezTo>
                    <a:pt x="110" y="0"/>
                    <a:pt x="111" y="0"/>
                    <a:pt x="112" y="0"/>
                  </a:cubicBezTo>
                  <a:cubicBezTo>
                    <a:pt x="120" y="3"/>
                    <a:pt x="124" y="8"/>
                    <a:pt x="127" y="15"/>
                  </a:cubicBezTo>
                  <a:cubicBezTo>
                    <a:pt x="129" y="17"/>
                    <a:pt x="127" y="20"/>
                    <a:pt x="125" y="21"/>
                  </a:cubicBezTo>
                  <a:cubicBezTo>
                    <a:pt x="104" y="30"/>
                    <a:pt x="78" y="53"/>
                    <a:pt x="38" y="79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" name="Freeform 219">
              <a:extLst>
                <a:ext uri="{FF2B5EF4-FFF2-40B4-BE49-F238E27FC236}">
                  <a16:creationId xmlns:a16="http://schemas.microsoft.com/office/drawing/2014/main" id="{7BA5A82D-53F8-48B3-895D-67079A8D3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38600" y="6340475"/>
              <a:ext cx="588963" cy="962025"/>
            </a:xfrm>
            <a:custGeom>
              <a:avLst/>
              <a:gdLst>
                <a:gd name="T0" fmla="*/ 105 w 213"/>
                <a:gd name="T1" fmla="*/ 18 h 348"/>
                <a:gd name="T2" fmla="*/ 54 w 213"/>
                <a:gd name="T3" fmla="*/ 101 h 348"/>
                <a:gd name="T4" fmla="*/ 28 w 213"/>
                <a:gd name="T5" fmla="*/ 167 h 348"/>
                <a:gd name="T6" fmla="*/ 4 w 213"/>
                <a:gd name="T7" fmla="*/ 249 h 348"/>
                <a:gd name="T8" fmla="*/ 133 w 213"/>
                <a:gd name="T9" fmla="*/ 347 h 348"/>
                <a:gd name="T10" fmla="*/ 158 w 213"/>
                <a:gd name="T11" fmla="*/ 337 h 348"/>
                <a:gd name="T12" fmla="*/ 173 w 213"/>
                <a:gd name="T13" fmla="*/ 220 h 348"/>
                <a:gd name="T14" fmla="*/ 171 w 213"/>
                <a:gd name="T15" fmla="*/ 213 h 348"/>
                <a:gd name="T16" fmla="*/ 174 w 213"/>
                <a:gd name="T17" fmla="*/ 137 h 348"/>
                <a:gd name="T18" fmla="*/ 182 w 213"/>
                <a:gd name="T19" fmla="*/ 123 h 348"/>
                <a:gd name="T20" fmla="*/ 210 w 213"/>
                <a:gd name="T21" fmla="*/ 60 h 348"/>
                <a:gd name="T22" fmla="*/ 202 w 213"/>
                <a:gd name="T23" fmla="*/ 28 h 348"/>
                <a:gd name="T24" fmla="*/ 114 w 213"/>
                <a:gd name="T25" fmla="*/ 14 h 348"/>
                <a:gd name="T26" fmla="*/ 105 w 213"/>
                <a:gd name="T27" fmla="*/ 1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348">
                  <a:moveTo>
                    <a:pt x="105" y="18"/>
                  </a:moveTo>
                  <a:cubicBezTo>
                    <a:pt x="65" y="40"/>
                    <a:pt x="51" y="68"/>
                    <a:pt x="54" y="101"/>
                  </a:cubicBezTo>
                  <a:cubicBezTo>
                    <a:pt x="56" y="125"/>
                    <a:pt x="46" y="150"/>
                    <a:pt x="28" y="167"/>
                  </a:cubicBezTo>
                  <a:cubicBezTo>
                    <a:pt x="6" y="188"/>
                    <a:pt x="0" y="217"/>
                    <a:pt x="4" y="249"/>
                  </a:cubicBezTo>
                  <a:cubicBezTo>
                    <a:pt x="14" y="323"/>
                    <a:pt x="63" y="348"/>
                    <a:pt x="133" y="347"/>
                  </a:cubicBezTo>
                  <a:cubicBezTo>
                    <a:pt x="142" y="347"/>
                    <a:pt x="151" y="343"/>
                    <a:pt x="158" y="337"/>
                  </a:cubicBezTo>
                  <a:cubicBezTo>
                    <a:pt x="190" y="308"/>
                    <a:pt x="194" y="269"/>
                    <a:pt x="173" y="220"/>
                  </a:cubicBezTo>
                  <a:cubicBezTo>
                    <a:pt x="172" y="218"/>
                    <a:pt x="171" y="215"/>
                    <a:pt x="171" y="213"/>
                  </a:cubicBezTo>
                  <a:cubicBezTo>
                    <a:pt x="166" y="185"/>
                    <a:pt x="167" y="160"/>
                    <a:pt x="174" y="137"/>
                  </a:cubicBezTo>
                  <a:cubicBezTo>
                    <a:pt x="176" y="132"/>
                    <a:pt x="178" y="127"/>
                    <a:pt x="182" y="123"/>
                  </a:cubicBezTo>
                  <a:cubicBezTo>
                    <a:pt x="195" y="109"/>
                    <a:pt x="204" y="88"/>
                    <a:pt x="210" y="60"/>
                  </a:cubicBezTo>
                  <a:cubicBezTo>
                    <a:pt x="213" y="49"/>
                    <a:pt x="210" y="36"/>
                    <a:pt x="202" y="28"/>
                  </a:cubicBezTo>
                  <a:cubicBezTo>
                    <a:pt x="184" y="6"/>
                    <a:pt x="155" y="0"/>
                    <a:pt x="114" y="14"/>
                  </a:cubicBezTo>
                  <a:cubicBezTo>
                    <a:pt x="111" y="15"/>
                    <a:pt x="108" y="16"/>
                    <a:pt x="105" y="1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" name="Freeform 220">
              <a:extLst>
                <a:ext uri="{FF2B5EF4-FFF2-40B4-BE49-F238E27FC236}">
                  <a16:creationId xmlns:a16="http://schemas.microsoft.com/office/drawing/2014/main" id="{6745F6C7-2013-48FF-BFC5-C37E40762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0" y="6365875"/>
              <a:ext cx="436563" cy="936625"/>
            </a:xfrm>
            <a:custGeom>
              <a:avLst/>
              <a:gdLst>
                <a:gd name="T0" fmla="*/ 127 w 158"/>
                <a:gd name="T1" fmla="*/ 114 h 339"/>
                <a:gd name="T2" fmla="*/ 155 w 158"/>
                <a:gd name="T3" fmla="*/ 51 h 339"/>
                <a:gd name="T4" fmla="*/ 147 w 158"/>
                <a:gd name="T5" fmla="*/ 19 h 339"/>
                <a:gd name="T6" fmla="*/ 118 w 158"/>
                <a:gd name="T7" fmla="*/ 0 h 339"/>
                <a:gd name="T8" fmla="*/ 132 w 158"/>
                <a:gd name="T9" fmla="*/ 12 h 339"/>
                <a:gd name="T10" fmla="*/ 140 w 158"/>
                <a:gd name="T11" fmla="*/ 44 h 339"/>
                <a:gd name="T12" fmla="*/ 111 w 158"/>
                <a:gd name="T13" fmla="*/ 107 h 339"/>
                <a:gd name="T14" fmla="*/ 104 w 158"/>
                <a:gd name="T15" fmla="*/ 121 h 339"/>
                <a:gd name="T16" fmla="*/ 101 w 158"/>
                <a:gd name="T17" fmla="*/ 197 h 339"/>
                <a:gd name="T18" fmla="*/ 103 w 158"/>
                <a:gd name="T19" fmla="*/ 204 h 339"/>
                <a:gd name="T20" fmla="*/ 88 w 158"/>
                <a:gd name="T21" fmla="*/ 321 h 339"/>
                <a:gd name="T22" fmla="*/ 62 w 158"/>
                <a:gd name="T23" fmla="*/ 331 h 339"/>
                <a:gd name="T24" fmla="*/ 0 w 158"/>
                <a:gd name="T25" fmla="*/ 323 h 339"/>
                <a:gd name="T26" fmla="*/ 78 w 158"/>
                <a:gd name="T27" fmla="*/ 338 h 339"/>
                <a:gd name="T28" fmla="*/ 103 w 158"/>
                <a:gd name="T29" fmla="*/ 328 h 339"/>
                <a:gd name="T30" fmla="*/ 118 w 158"/>
                <a:gd name="T31" fmla="*/ 211 h 339"/>
                <a:gd name="T32" fmla="*/ 116 w 158"/>
                <a:gd name="T33" fmla="*/ 204 h 339"/>
                <a:gd name="T34" fmla="*/ 119 w 158"/>
                <a:gd name="T35" fmla="*/ 128 h 339"/>
                <a:gd name="T36" fmla="*/ 127 w 158"/>
                <a:gd name="T37" fmla="*/ 114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339">
                  <a:moveTo>
                    <a:pt x="127" y="114"/>
                  </a:moveTo>
                  <a:cubicBezTo>
                    <a:pt x="140" y="100"/>
                    <a:pt x="149" y="79"/>
                    <a:pt x="155" y="51"/>
                  </a:cubicBezTo>
                  <a:cubicBezTo>
                    <a:pt x="158" y="40"/>
                    <a:pt x="155" y="27"/>
                    <a:pt x="147" y="19"/>
                  </a:cubicBezTo>
                  <a:cubicBezTo>
                    <a:pt x="139" y="10"/>
                    <a:pt x="130" y="3"/>
                    <a:pt x="118" y="0"/>
                  </a:cubicBezTo>
                  <a:cubicBezTo>
                    <a:pt x="123" y="3"/>
                    <a:pt x="128" y="7"/>
                    <a:pt x="132" y="12"/>
                  </a:cubicBezTo>
                  <a:cubicBezTo>
                    <a:pt x="140" y="21"/>
                    <a:pt x="143" y="33"/>
                    <a:pt x="140" y="44"/>
                  </a:cubicBezTo>
                  <a:cubicBezTo>
                    <a:pt x="134" y="72"/>
                    <a:pt x="124" y="93"/>
                    <a:pt x="111" y="107"/>
                  </a:cubicBezTo>
                  <a:cubicBezTo>
                    <a:pt x="108" y="111"/>
                    <a:pt x="105" y="116"/>
                    <a:pt x="104" y="121"/>
                  </a:cubicBezTo>
                  <a:cubicBezTo>
                    <a:pt x="96" y="144"/>
                    <a:pt x="95" y="169"/>
                    <a:pt x="101" y="197"/>
                  </a:cubicBezTo>
                  <a:cubicBezTo>
                    <a:pt x="101" y="199"/>
                    <a:pt x="102" y="202"/>
                    <a:pt x="103" y="204"/>
                  </a:cubicBezTo>
                  <a:cubicBezTo>
                    <a:pt x="123" y="253"/>
                    <a:pt x="120" y="293"/>
                    <a:pt x="88" y="321"/>
                  </a:cubicBezTo>
                  <a:cubicBezTo>
                    <a:pt x="81" y="328"/>
                    <a:pt x="72" y="331"/>
                    <a:pt x="62" y="331"/>
                  </a:cubicBezTo>
                  <a:cubicBezTo>
                    <a:pt x="39" y="332"/>
                    <a:pt x="18" y="329"/>
                    <a:pt x="0" y="323"/>
                  </a:cubicBezTo>
                  <a:cubicBezTo>
                    <a:pt x="21" y="334"/>
                    <a:pt x="48" y="339"/>
                    <a:pt x="78" y="338"/>
                  </a:cubicBezTo>
                  <a:cubicBezTo>
                    <a:pt x="87" y="338"/>
                    <a:pt x="96" y="334"/>
                    <a:pt x="103" y="328"/>
                  </a:cubicBezTo>
                  <a:cubicBezTo>
                    <a:pt x="135" y="299"/>
                    <a:pt x="139" y="260"/>
                    <a:pt x="118" y="211"/>
                  </a:cubicBezTo>
                  <a:cubicBezTo>
                    <a:pt x="117" y="209"/>
                    <a:pt x="116" y="206"/>
                    <a:pt x="116" y="204"/>
                  </a:cubicBezTo>
                  <a:cubicBezTo>
                    <a:pt x="111" y="176"/>
                    <a:pt x="112" y="151"/>
                    <a:pt x="119" y="128"/>
                  </a:cubicBezTo>
                  <a:cubicBezTo>
                    <a:pt x="121" y="123"/>
                    <a:pt x="123" y="118"/>
                    <a:pt x="127" y="11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2" name="Freeform 221">
              <a:extLst>
                <a:ext uri="{FF2B5EF4-FFF2-40B4-BE49-F238E27FC236}">
                  <a16:creationId xmlns:a16="http://schemas.microsoft.com/office/drawing/2014/main" id="{49B6D87C-839C-46A4-BDB4-D4494FBDC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0488" y="7043738"/>
              <a:ext cx="11113" cy="19050"/>
            </a:xfrm>
            <a:custGeom>
              <a:avLst/>
              <a:gdLst>
                <a:gd name="T0" fmla="*/ 4 w 4"/>
                <a:gd name="T1" fmla="*/ 0 h 7"/>
                <a:gd name="T2" fmla="*/ 3 w 4"/>
                <a:gd name="T3" fmla="*/ 1 h 7"/>
                <a:gd name="T4" fmla="*/ 2 w 4"/>
                <a:gd name="T5" fmla="*/ 3 h 7"/>
                <a:gd name="T6" fmla="*/ 1 w 4"/>
                <a:gd name="T7" fmla="*/ 6 h 7"/>
                <a:gd name="T8" fmla="*/ 0 w 4"/>
                <a:gd name="T9" fmla="*/ 7 h 7"/>
                <a:gd name="T10" fmla="*/ 0 w 4"/>
                <a:gd name="T11" fmla="*/ 5 h 7"/>
                <a:gd name="T12" fmla="*/ 1 w 4"/>
                <a:gd name="T13" fmla="*/ 3 h 7"/>
                <a:gd name="T14" fmla="*/ 3 w 4"/>
                <a:gd name="T15" fmla="*/ 1 h 7"/>
                <a:gd name="T16" fmla="*/ 4 w 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0"/>
                    <a:pt x="4" y="1"/>
                    <a:pt x="3" y="1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2" y="4"/>
                    <a:pt x="1" y="5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3" name="Freeform 222">
              <a:extLst>
                <a:ext uri="{FF2B5EF4-FFF2-40B4-BE49-F238E27FC236}">
                  <a16:creationId xmlns:a16="http://schemas.microsoft.com/office/drawing/2014/main" id="{3BAB03C0-0A13-4FE7-A2B8-1BBED886F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1763" y="7018338"/>
              <a:ext cx="11113" cy="14288"/>
            </a:xfrm>
            <a:custGeom>
              <a:avLst/>
              <a:gdLst>
                <a:gd name="T0" fmla="*/ 0 w 4"/>
                <a:gd name="T1" fmla="*/ 1 h 5"/>
                <a:gd name="T2" fmla="*/ 1 w 4"/>
                <a:gd name="T3" fmla="*/ 0 h 5"/>
                <a:gd name="T4" fmla="*/ 3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3 w 4"/>
                <a:gd name="T11" fmla="*/ 5 h 5"/>
                <a:gd name="T12" fmla="*/ 1 w 4"/>
                <a:gd name="T13" fmla="*/ 5 h 5"/>
                <a:gd name="T14" fmla="*/ 0 w 4"/>
                <a:gd name="T15" fmla="*/ 3 h 5"/>
                <a:gd name="T16" fmla="*/ 0 w 4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4"/>
                    <a:pt x="3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4" name="Freeform 223">
              <a:extLst>
                <a:ext uri="{FF2B5EF4-FFF2-40B4-BE49-F238E27FC236}">
                  <a16:creationId xmlns:a16="http://schemas.microsoft.com/office/drawing/2014/main" id="{44486F05-6EE8-4B69-8D28-4C0019C08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3988" y="7029450"/>
              <a:ext cx="11113" cy="14288"/>
            </a:xfrm>
            <a:custGeom>
              <a:avLst/>
              <a:gdLst>
                <a:gd name="T0" fmla="*/ 0 w 4"/>
                <a:gd name="T1" fmla="*/ 2 h 5"/>
                <a:gd name="T2" fmla="*/ 2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2 w 4"/>
                <a:gd name="T11" fmla="*/ 5 h 5"/>
                <a:gd name="T12" fmla="*/ 0 w 4"/>
                <a:gd name="T13" fmla="*/ 5 h 5"/>
                <a:gd name="T14" fmla="*/ 0 w 4"/>
                <a:gd name="T15" fmla="*/ 3 h 5"/>
                <a:gd name="T16" fmla="*/ 0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2"/>
                  </a:moveTo>
                  <a:cubicBezTo>
                    <a:pt x="0" y="2"/>
                    <a:pt x="1" y="1"/>
                    <a:pt x="2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5" name="Freeform 224">
              <a:extLst>
                <a:ext uri="{FF2B5EF4-FFF2-40B4-BE49-F238E27FC236}">
                  <a16:creationId xmlns:a16="http://schemas.microsoft.com/office/drawing/2014/main" id="{84B97D2E-F7FB-4441-AAAF-B6B5CF48B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41925" y="7051675"/>
              <a:ext cx="14288" cy="7938"/>
            </a:xfrm>
            <a:custGeom>
              <a:avLst/>
              <a:gdLst>
                <a:gd name="T0" fmla="*/ 2 w 5"/>
                <a:gd name="T1" fmla="*/ 0 h 3"/>
                <a:gd name="T2" fmla="*/ 4 w 5"/>
                <a:gd name="T3" fmla="*/ 0 h 3"/>
                <a:gd name="T4" fmla="*/ 5 w 5"/>
                <a:gd name="T5" fmla="*/ 1 h 3"/>
                <a:gd name="T6" fmla="*/ 4 w 5"/>
                <a:gd name="T7" fmla="*/ 3 h 3"/>
                <a:gd name="T8" fmla="*/ 3 w 5"/>
                <a:gd name="T9" fmla="*/ 3 h 3"/>
                <a:gd name="T10" fmla="*/ 1 w 5"/>
                <a:gd name="T11" fmla="*/ 3 h 3"/>
                <a:gd name="T12" fmla="*/ 0 w 5"/>
                <a:gd name="T13" fmla="*/ 2 h 3"/>
                <a:gd name="T14" fmla="*/ 1 w 5"/>
                <a:gd name="T15" fmla="*/ 1 h 3"/>
                <a:gd name="T16" fmla="*/ 2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6" name="Freeform 225">
              <a:extLst>
                <a:ext uri="{FF2B5EF4-FFF2-40B4-BE49-F238E27FC236}">
                  <a16:creationId xmlns:a16="http://schemas.microsoft.com/office/drawing/2014/main" id="{2403F7A5-09BC-437A-8230-162B288CD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3038" y="7065963"/>
              <a:ext cx="11113" cy="12700"/>
            </a:xfrm>
            <a:custGeom>
              <a:avLst/>
              <a:gdLst>
                <a:gd name="T0" fmla="*/ 1 w 4"/>
                <a:gd name="T1" fmla="*/ 2 h 5"/>
                <a:gd name="T2" fmla="*/ 3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3 w 4"/>
                <a:gd name="T9" fmla="*/ 3 h 5"/>
                <a:gd name="T10" fmla="*/ 2 w 4"/>
                <a:gd name="T11" fmla="*/ 4 h 5"/>
                <a:gd name="T12" fmla="*/ 0 w 4"/>
                <a:gd name="T13" fmla="*/ 5 h 5"/>
                <a:gd name="T14" fmla="*/ 0 w 4"/>
                <a:gd name="T15" fmla="*/ 3 h 5"/>
                <a:gd name="T16" fmla="*/ 1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1" y="2"/>
                  </a:move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2"/>
                    <a:pt x="3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" name="Freeform 226">
              <a:extLst>
                <a:ext uri="{FF2B5EF4-FFF2-40B4-BE49-F238E27FC236}">
                  <a16:creationId xmlns:a16="http://schemas.microsoft.com/office/drawing/2014/main" id="{91C80A0D-F1AF-453B-8D5C-90E927F84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0400" y="7142163"/>
              <a:ext cx="173038" cy="469900"/>
            </a:xfrm>
            <a:custGeom>
              <a:avLst/>
              <a:gdLst>
                <a:gd name="T0" fmla="*/ 54 w 63"/>
                <a:gd name="T1" fmla="*/ 168 h 170"/>
                <a:gd name="T2" fmla="*/ 46 w 63"/>
                <a:gd name="T3" fmla="*/ 170 h 170"/>
                <a:gd name="T4" fmla="*/ 45 w 63"/>
                <a:gd name="T5" fmla="*/ 169 h 170"/>
                <a:gd name="T6" fmla="*/ 41 w 63"/>
                <a:gd name="T7" fmla="*/ 166 h 170"/>
                <a:gd name="T8" fmla="*/ 30 w 63"/>
                <a:gd name="T9" fmla="*/ 82 h 170"/>
                <a:gd name="T10" fmla="*/ 52 w 63"/>
                <a:gd name="T11" fmla="*/ 3 h 170"/>
                <a:gd name="T12" fmla="*/ 50 w 63"/>
                <a:gd name="T13" fmla="*/ 0 h 170"/>
                <a:gd name="T14" fmla="*/ 60 w 63"/>
                <a:gd name="T15" fmla="*/ 17 h 170"/>
                <a:gd name="T16" fmla="*/ 62 w 63"/>
                <a:gd name="T17" fmla="*/ 20 h 170"/>
                <a:gd name="T18" fmla="*/ 63 w 63"/>
                <a:gd name="T19" fmla="*/ 32 h 170"/>
                <a:gd name="T20" fmla="*/ 51 w 63"/>
                <a:gd name="T21" fmla="*/ 62 h 170"/>
                <a:gd name="T22" fmla="*/ 43 w 63"/>
                <a:gd name="T23" fmla="*/ 76 h 170"/>
                <a:gd name="T24" fmla="*/ 54 w 63"/>
                <a:gd name="T25" fmla="*/ 16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170">
                  <a:moveTo>
                    <a:pt x="54" y="168"/>
                  </a:moveTo>
                  <a:cubicBezTo>
                    <a:pt x="51" y="168"/>
                    <a:pt x="49" y="169"/>
                    <a:pt x="46" y="170"/>
                  </a:cubicBezTo>
                  <a:cubicBezTo>
                    <a:pt x="46" y="170"/>
                    <a:pt x="46" y="170"/>
                    <a:pt x="45" y="169"/>
                  </a:cubicBezTo>
                  <a:cubicBezTo>
                    <a:pt x="44" y="169"/>
                    <a:pt x="43" y="168"/>
                    <a:pt x="41" y="166"/>
                  </a:cubicBezTo>
                  <a:cubicBezTo>
                    <a:pt x="29" y="157"/>
                    <a:pt x="0" y="128"/>
                    <a:pt x="30" y="82"/>
                  </a:cubicBezTo>
                  <a:cubicBezTo>
                    <a:pt x="58" y="38"/>
                    <a:pt x="55" y="13"/>
                    <a:pt x="52" y="3"/>
                  </a:cubicBezTo>
                  <a:cubicBezTo>
                    <a:pt x="51" y="2"/>
                    <a:pt x="51" y="1"/>
                    <a:pt x="50" y="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43"/>
                    <a:pt x="58" y="54"/>
                    <a:pt x="51" y="62"/>
                  </a:cubicBezTo>
                  <a:cubicBezTo>
                    <a:pt x="47" y="66"/>
                    <a:pt x="44" y="71"/>
                    <a:pt x="43" y="76"/>
                  </a:cubicBezTo>
                  <a:cubicBezTo>
                    <a:pt x="37" y="101"/>
                    <a:pt x="42" y="133"/>
                    <a:pt x="54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" name="Freeform 227">
              <a:extLst>
                <a:ext uri="{FF2B5EF4-FFF2-40B4-BE49-F238E27FC236}">
                  <a16:creationId xmlns:a16="http://schemas.microsoft.com/office/drawing/2014/main" id="{5AFB160A-B5C3-4C57-894B-50C7C924D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3400" y="7864475"/>
              <a:ext cx="79375" cy="846138"/>
            </a:xfrm>
            <a:custGeom>
              <a:avLst/>
              <a:gdLst>
                <a:gd name="T0" fmla="*/ 29 w 29"/>
                <a:gd name="T1" fmla="*/ 15 h 306"/>
                <a:gd name="T2" fmla="*/ 26 w 29"/>
                <a:gd name="T3" fmla="*/ 17 h 306"/>
                <a:gd name="T4" fmla="*/ 20 w 29"/>
                <a:gd name="T5" fmla="*/ 111 h 306"/>
                <a:gd name="T6" fmla="*/ 16 w 29"/>
                <a:gd name="T7" fmla="*/ 306 h 306"/>
                <a:gd name="T8" fmla="*/ 9 w 29"/>
                <a:gd name="T9" fmla="*/ 306 h 306"/>
                <a:gd name="T10" fmla="*/ 9 w 29"/>
                <a:gd name="T11" fmla="*/ 302 h 306"/>
                <a:gd name="T12" fmla="*/ 11 w 29"/>
                <a:gd name="T13" fmla="*/ 112 h 306"/>
                <a:gd name="T14" fmla="*/ 16 w 29"/>
                <a:gd name="T15" fmla="*/ 0 h 306"/>
                <a:gd name="T16" fmla="*/ 17 w 29"/>
                <a:gd name="T17" fmla="*/ 1 h 306"/>
                <a:gd name="T18" fmla="*/ 29 w 29"/>
                <a:gd name="T19" fmla="*/ 15 h 306"/>
                <a:gd name="T20" fmla="*/ 29 w 29"/>
                <a:gd name="T21" fmla="*/ 15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06">
                  <a:moveTo>
                    <a:pt x="29" y="15"/>
                  </a:moveTo>
                  <a:cubicBezTo>
                    <a:pt x="28" y="15"/>
                    <a:pt x="26" y="15"/>
                    <a:pt x="26" y="17"/>
                  </a:cubicBezTo>
                  <a:cubicBezTo>
                    <a:pt x="26" y="43"/>
                    <a:pt x="28" y="82"/>
                    <a:pt x="20" y="111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9" y="306"/>
                    <a:pt x="9" y="306"/>
                    <a:pt x="9" y="306"/>
                  </a:cubicBezTo>
                  <a:cubicBezTo>
                    <a:pt x="9" y="302"/>
                    <a:pt x="9" y="302"/>
                    <a:pt x="9" y="302"/>
                  </a:cubicBezTo>
                  <a:cubicBezTo>
                    <a:pt x="1" y="238"/>
                    <a:pt x="0" y="175"/>
                    <a:pt x="11" y="112"/>
                  </a:cubicBezTo>
                  <a:cubicBezTo>
                    <a:pt x="13" y="74"/>
                    <a:pt x="14" y="37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" name="Freeform 228">
              <a:extLst>
                <a:ext uri="{FF2B5EF4-FFF2-40B4-BE49-F238E27FC236}">
                  <a16:creationId xmlns:a16="http://schemas.microsoft.com/office/drawing/2014/main" id="{B2373C3B-CC67-4B65-BD62-133012AD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7140575"/>
              <a:ext cx="0" cy="158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" name="Freeform 229">
              <a:extLst>
                <a:ext uri="{FF2B5EF4-FFF2-40B4-BE49-F238E27FC236}">
                  <a16:creationId xmlns:a16="http://schemas.microsoft.com/office/drawing/2014/main" id="{2BFDD310-8157-4212-93C5-F85A0B841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7323138"/>
              <a:ext cx="131763" cy="261938"/>
            </a:xfrm>
            <a:custGeom>
              <a:avLst/>
              <a:gdLst>
                <a:gd name="T0" fmla="*/ 5 w 48"/>
                <a:gd name="T1" fmla="*/ 0 h 95"/>
                <a:gd name="T2" fmla="*/ 5 w 48"/>
                <a:gd name="T3" fmla="*/ 5 h 95"/>
                <a:gd name="T4" fmla="*/ 5 w 48"/>
                <a:gd name="T5" fmla="*/ 18 h 95"/>
                <a:gd name="T6" fmla="*/ 6 w 48"/>
                <a:gd name="T7" fmla="*/ 27 h 95"/>
                <a:gd name="T8" fmla="*/ 7 w 48"/>
                <a:gd name="T9" fmla="*/ 36 h 95"/>
                <a:gd name="T10" fmla="*/ 9 w 48"/>
                <a:gd name="T11" fmla="*/ 46 h 95"/>
                <a:gd name="T12" fmla="*/ 11 w 48"/>
                <a:gd name="T13" fmla="*/ 56 h 95"/>
                <a:gd name="T14" fmla="*/ 15 w 48"/>
                <a:gd name="T15" fmla="*/ 65 h 95"/>
                <a:gd name="T16" fmla="*/ 20 w 48"/>
                <a:gd name="T17" fmla="*/ 74 h 95"/>
                <a:gd name="T18" fmla="*/ 21 w 48"/>
                <a:gd name="T19" fmla="*/ 76 h 95"/>
                <a:gd name="T20" fmla="*/ 23 w 48"/>
                <a:gd name="T21" fmla="*/ 78 h 95"/>
                <a:gd name="T22" fmla="*/ 26 w 48"/>
                <a:gd name="T23" fmla="*/ 81 h 95"/>
                <a:gd name="T24" fmla="*/ 29 w 48"/>
                <a:gd name="T25" fmla="*/ 84 h 95"/>
                <a:gd name="T26" fmla="*/ 32 w 48"/>
                <a:gd name="T27" fmla="*/ 86 h 95"/>
                <a:gd name="T28" fmla="*/ 38 w 48"/>
                <a:gd name="T29" fmla="*/ 90 h 95"/>
                <a:gd name="T30" fmla="*/ 43 w 48"/>
                <a:gd name="T31" fmla="*/ 93 h 95"/>
                <a:gd name="T32" fmla="*/ 48 w 48"/>
                <a:gd name="T33" fmla="*/ 95 h 95"/>
                <a:gd name="T34" fmla="*/ 43 w 48"/>
                <a:gd name="T35" fmla="*/ 94 h 95"/>
                <a:gd name="T36" fmla="*/ 37 w 48"/>
                <a:gd name="T37" fmla="*/ 93 h 95"/>
                <a:gd name="T38" fmla="*/ 30 w 48"/>
                <a:gd name="T39" fmla="*/ 90 h 95"/>
                <a:gd name="T40" fmla="*/ 26 w 48"/>
                <a:gd name="T41" fmla="*/ 88 h 95"/>
                <a:gd name="T42" fmla="*/ 22 w 48"/>
                <a:gd name="T43" fmla="*/ 85 h 95"/>
                <a:gd name="T44" fmla="*/ 19 w 48"/>
                <a:gd name="T45" fmla="*/ 81 h 95"/>
                <a:gd name="T46" fmla="*/ 17 w 48"/>
                <a:gd name="T47" fmla="*/ 80 h 95"/>
                <a:gd name="T48" fmla="*/ 15 w 48"/>
                <a:gd name="T49" fmla="*/ 78 h 95"/>
                <a:gd name="T50" fmla="*/ 9 w 48"/>
                <a:gd name="T51" fmla="*/ 68 h 95"/>
                <a:gd name="T52" fmla="*/ 5 w 48"/>
                <a:gd name="T53" fmla="*/ 58 h 95"/>
                <a:gd name="T54" fmla="*/ 2 w 48"/>
                <a:gd name="T55" fmla="*/ 47 h 95"/>
                <a:gd name="T56" fmla="*/ 1 w 48"/>
                <a:gd name="T57" fmla="*/ 37 h 95"/>
                <a:gd name="T58" fmla="*/ 1 w 48"/>
                <a:gd name="T59" fmla="*/ 27 h 95"/>
                <a:gd name="T60" fmla="*/ 1 w 48"/>
                <a:gd name="T61" fmla="*/ 18 h 95"/>
                <a:gd name="T62" fmla="*/ 4 w 48"/>
                <a:gd name="T63" fmla="*/ 5 h 95"/>
                <a:gd name="T64" fmla="*/ 5 w 48"/>
                <a:gd name="T6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" h="95">
                  <a:moveTo>
                    <a:pt x="5" y="0"/>
                  </a:moveTo>
                  <a:cubicBezTo>
                    <a:pt x="5" y="0"/>
                    <a:pt x="5" y="2"/>
                    <a:pt x="5" y="5"/>
                  </a:cubicBezTo>
                  <a:cubicBezTo>
                    <a:pt x="5" y="8"/>
                    <a:pt x="5" y="13"/>
                    <a:pt x="5" y="18"/>
                  </a:cubicBezTo>
                  <a:cubicBezTo>
                    <a:pt x="5" y="21"/>
                    <a:pt x="6" y="23"/>
                    <a:pt x="6" y="27"/>
                  </a:cubicBezTo>
                  <a:cubicBezTo>
                    <a:pt x="6" y="30"/>
                    <a:pt x="6" y="33"/>
                    <a:pt x="7" y="36"/>
                  </a:cubicBezTo>
                  <a:cubicBezTo>
                    <a:pt x="7" y="39"/>
                    <a:pt x="8" y="43"/>
                    <a:pt x="9" y="46"/>
                  </a:cubicBezTo>
                  <a:cubicBezTo>
                    <a:pt x="9" y="49"/>
                    <a:pt x="10" y="53"/>
                    <a:pt x="11" y="56"/>
                  </a:cubicBezTo>
                  <a:cubicBezTo>
                    <a:pt x="12" y="59"/>
                    <a:pt x="14" y="62"/>
                    <a:pt x="15" y="65"/>
                  </a:cubicBezTo>
                  <a:cubicBezTo>
                    <a:pt x="17" y="68"/>
                    <a:pt x="18" y="71"/>
                    <a:pt x="20" y="74"/>
                  </a:cubicBezTo>
                  <a:cubicBezTo>
                    <a:pt x="20" y="75"/>
                    <a:pt x="21" y="75"/>
                    <a:pt x="21" y="76"/>
                  </a:cubicBezTo>
                  <a:cubicBezTo>
                    <a:pt x="22" y="76"/>
                    <a:pt x="22" y="77"/>
                    <a:pt x="23" y="78"/>
                  </a:cubicBezTo>
                  <a:cubicBezTo>
                    <a:pt x="24" y="79"/>
                    <a:pt x="25" y="80"/>
                    <a:pt x="26" y="81"/>
                  </a:cubicBezTo>
                  <a:cubicBezTo>
                    <a:pt x="27" y="82"/>
                    <a:pt x="28" y="83"/>
                    <a:pt x="29" y="84"/>
                  </a:cubicBezTo>
                  <a:cubicBezTo>
                    <a:pt x="30" y="85"/>
                    <a:pt x="31" y="86"/>
                    <a:pt x="32" y="86"/>
                  </a:cubicBezTo>
                  <a:cubicBezTo>
                    <a:pt x="34" y="88"/>
                    <a:pt x="36" y="89"/>
                    <a:pt x="38" y="90"/>
                  </a:cubicBezTo>
                  <a:cubicBezTo>
                    <a:pt x="40" y="91"/>
                    <a:pt x="42" y="92"/>
                    <a:pt x="43" y="93"/>
                  </a:cubicBezTo>
                  <a:cubicBezTo>
                    <a:pt x="46" y="94"/>
                    <a:pt x="48" y="95"/>
                    <a:pt x="48" y="95"/>
                  </a:cubicBezTo>
                  <a:cubicBezTo>
                    <a:pt x="48" y="95"/>
                    <a:pt x="46" y="95"/>
                    <a:pt x="43" y="94"/>
                  </a:cubicBezTo>
                  <a:cubicBezTo>
                    <a:pt x="41" y="94"/>
                    <a:pt x="39" y="93"/>
                    <a:pt x="37" y="93"/>
                  </a:cubicBezTo>
                  <a:cubicBezTo>
                    <a:pt x="35" y="92"/>
                    <a:pt x="32" y="91"/>
                    <a:pt x="30" y="90"/>
                  </a:cubicBezTo>
                  <a:cubicBezTo>
                    <a:pt x="29" y="89"/>
                    <a:pt x="27" y="88"/>
                    <a:pt x="26" y="88"/>
                  </a:cubicBezTo>
                  <a:cubicBezTo>
                    <a:pt x="25" y="87"/>
                    <a:pt x="24" y="86"/>
                    <a:pt x="22" y="85"/>
                  </a:cubicBezTo>
                  <a:cubicBezTo>
                    <a:pt x="21" y="84"/>
                    <a:pt x="20" y="83"/>
                    <a:pt x="19" y="81"/>
                  </a:cubicBezTo>
                  <a:cubicBezTo>
                    <a:pt x="18" y="81"/>
                    <a:pt x="17" y="80"/>
                    <a:pt x="17" y="80"/>
                  </a:cubicBezTo>
                  <a:cubicBezTo>
                    <a:pt x="16" y="79"/>
                    <a:pt x="16" y="78"/>
                    <a:pt x="15" y="78"/>
                  </a:cubicBezTo>
                  <a:cubicBezTo>
                    <a:pt x="13" y="75"/>
                    <a:pt x="11" y="72"/>
                    <a:pt x="9" y="68"/>
                  </a:cubicBezTo>
                  <a:cubicBezTo>
                    <a:pt x="7" y="65"/>
                    <a:pt x="6" y="62"/>
                    <a:pt x="5" y="58"/>
                  </a:cubicBezTo>
                  <a:cubicBezTo>
                    <a:pt x="3" y="54"/>
                    <a:pt x="3" y="51"/>
                    <a:pt x="2" y="47"/>
                  </a:cubicBezTo>
                  <a:cubicBezTo>
                    <a:pt x="1" y="44"/>
                    <a:pt x="1" y="40"/>
                    <a:pt x="1" y="37"/>
                  </a:cubicBezTo>
                  <a:cubicBezTo>
                    <a:pt x="0" y="33"/>
                    <a:pt x="1" y="30"/>
                    <a:pt x="1" y="27"/>
                  </a:cubicBezTo>
                  <a:cubicBezTo>
                    <a:pt x="1" y="23"/>
                    <a:pt x="1" y="20"/>
                    <a:pt x="1" y="18"/>
                  </a:cubicBezTo>
                  <a:cubicBezTo>
                    <a:pt x="2" y="12"/>
                    <a:pt x="3" y="8"/>
                    <a:pt x="4" y="5"/>
                  </a:cubicBezTo>
                  <a:cubicBezTo>
                    <a:pt x="4" y="2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" name="Freeform 230">
              <a:extLst>
                <a:ext uri="{FF2B5EF4-FFF2-40B4-BE49-F238E27FC236}">
                  <a16:creationId xmlns:a16="http://schemas.microsoft.com/office/drawing/2014/main" id="{E2087701-F730-4D5A-B2F1-CB8E6502E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861175"/>
              <a:ext cx="119063" cy="392113"/>
            </a:xfrm>
            <a:custGeom>
              <a:avLst/>
              <a:gdLst>
                <a:gd name="T0" fmla="*/ 8 w 43"/>
                <a:gd name="T1" fmla="*/ 0 h 142"/>
                <a:gd name="T2" fmla="*/ 12 w 43"/>
                <a:gd name="T3" fmla="*/ 5 h 142"/>
                <a:gd name="T4" fmla="*/ 17 w 43"/>
                <a:gd name="T5" fmla="*/ 12 h 142"/>
                <a:gd name="T6" fmla="*/ 20 w 43"/>
                <a:gd name="T7" fmla="*/ 16 h 142"/>
                <a:gd name="T8" fmla="*/ 23 w 43"/>
                <a:gd name="T9" fmla="*/ 20 h 142"/>
                <a:gd name="T10" fmla="*/ 29 w 43"/>
                <a:gd name="T11" fmla="*/ 31 h 142"/>
                <a:gd name="T12" fmla="*/ 35 w 43"/>
                <a:gd name="T13" fmla="*/ 44 h 142"/>
                <a:gd name="T14" fmla="*/ 40 w 43"/>
                <a:gd name="T15" fmla="*/ 59 h 142"/>
                <a:gd name="T16" fmla="*/ 43 w 43"/>
                <a:gd name="T17" fmla="*/ 74 h 142"/>
                <a:gd name="T18" fmla="*/ 42 w 43"/>
                <a:gd name="T19" fmla="*/ 91 h 142"/>
                <a:gd name="T20" fmla="*/ 38 w 43"/>
                <a:gd name="T21" fmla="*/ 106 h 142"/>
                <a:gd name="T22" fmla="*/ 31 w 43"/>
                <a:gd name="T23" fmla="*/ 119 h 142"/>
                <a:gd name="T24" fmla="*/ 22 w 43"/>
                <a:gd name="T25" fmla="*/ 128 h 142"/>
                <a:gd name="T26" fmla="*/ 18 w 43"/>
                <a:gd name="T27" fmla="*/ 132 h 142"/>
                <a:gd name="T28" fmla="*/ 14 w 43"/>
                <a:gd name="T29" fmla="*/ 135 h 142"/>
                <a:gd name="T30" fmla="*/ 10 w 43"/>
                <a:gd name="T31" fmla="*/ 137 h 142"/>
                <a:gd name="T32" fmla="*/ 7 w 43"/>
                <a:gd name="T33" fmla="*/ 139 h 142"/>
                <a:gd name="T34" fmla="*/ 2 w 43"/>
                <a:gd name="T35" fmla="*/ 141 h 142"/>
                <a:gd name="T36" fmla="*/ 0 w 43"/>
                <a:gd name="T37" fmla="*/ 142 h 142"/>
                <a:gd name="T38" fmla="*/ 2 w 43"/>
                <a:gd name="T39" fmla="*/ 141 h 142"/>
                <a:gd name="T40" fmla="*/ 6 w 43"/>
                <a:gd name="T41" fmla="*/ 137 h 142"/>
                <a:gd name="T42" fmla="*/ 8 w 43"/>
                <a:gd name="T43" fmla="*/ 135 h 142"/>
                <a:gd name="T44" fmla="*/ 12 w 43"/>
                <a:gd name="T45" fmla="*/ 132 h 142"/>
                <a:gd name="T46" fmla="*/ 19 w 43"/>
                <a:gd name="T47" fmla="*/ 124 h 142"/>
                <a:gd name="T48" fmla="*/ 22 w 43"/>
                <a:gd name="T49" fmla="*/ 120 h 142"/>
                <a:gd name="T50" fmla="*/ 24 w 43"/>
                <a:gd name="T51" fmla="*/ 117 h 142"/>
                <a:gd name="T52" fmla="*/ 25 w 43"/>
                <a:gd name="T53" fmla="*/ 115 h 142"/>
                <a:gd name="T54" fmla="*/ 31 w 43"/>
                <a:gd name="T55" fmla="*/ 103 h 142"/>
                <a:gd name="T56" fmla="*/ 33 w 43"/>
                <a:gd name="T57" fmla="*/ 75 h 142"/>
                <a:gd name="T58" fmla="*/ 31 w 43"/>
                <a:gd name="T59" fmla="*/ 61 h 142"/>
                <a:gd name="T60" fmla="*/ 27 w 43"/>
                <a:gd name="T61" fmla="*/ 47 h 142"/>
                <a:gd name="T62" fmla="*/ 23 w 43"/>
                <a:gd name="T63" fmla="*/ 34 h 142"/>
                <a:gd name="T64" fmla="*/ 18 w 43"/>
                <a:gd name="T65" fmla="*/ 23 h 142"/>
                <a:gd name="T66" fmla="*/ 14 w 43"/>
                <a:gd name="T67" fmla="*/ 13 h 142"/>
                <a:gd name="T68" fmla="*/ 11 w 43"/>
                <a:gd name="T69" fmla="*/ 6 h 142"/>
                <a:gd name="T70" fmla="*/ 8 w 43"/>
                <a:gd name="T7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3" h="142">
                  <a:moveTo>
                    <a:pt x="8" y="0"/>
                  </a:moveTo>
                  <a:cubicBezTo>
                    <a:pt x="8" y="0"/>
                    <a:pt x="9" y="2"/>
                    <a:pt x="12" y="5"/>
                  </a:cubicBezTo>
                  <a:cubicBezTo>
                    <a:pt x="14" y="7"/>
                    <a:pt x="15" y="9"/>
                    <a:pt x="17" y="12"/>
                  </a:cubicBezTo>
                  <a:cubicBezTo>
                    <a:pt x="18" y="13"/>
                    <a:pt x="19" y="14"/>
                    <a:pt x="20" y="16"/>
                  </a:cubicBezTo>
                  <a:cubicBezTo>
                    <a:pt x="21" y="17"/>
                    <a:pt x="22" y="19"/>
                    <a:pt x="23" y="20"/>
                  </a:cubicBezTo>
                  <a:cubicBezTo>
                    <a:pt x="25" y="24"/>
                    <a:pt x="27" y="27"/>
                    <a:pt x="29" y="31"/>
                  </a:cubicBezTo>
                  <a:cubicBezTo>
                    <a:pt x="31" y="35"/>
                    <a:pt x="33" y="40"/>
                    <a:pt x="35" y="44"/>
                  </a:cubicBezTo>
                  <a:cubicBezTo>
                    <a:pt x="37" y="49"/>
                    <a:pt x="39" y="54"/>
                    <a:pt x="40" y="59"/>
                  </a:cubicBezTo>
                  <a:cubicBezTo>
                    <a:pt x="41" y="64"/>
                    <a:pt x="42" y="69"/>
                    <a:pt x="43" y="74"/>
                  </a:cubicBezTo>
                  <a:cubicBezTo>
                    <a:pt x="43" y="80"/>
                    <a:pt x="43" y="85"/>
                    <a:pt x="42" y="91"/>
                  </a:cubicBezTo>
                  <a:cubicBezTo>
                    <a:pt x="42" y="96"/>
                    <a:pt x="40" y="101"/>
                    <a:pt x="38" y="106"/>
                  </a:cubicBezTo>
                  <a:cubicBezTo>
                    <a:pt x="36" y="111"/>
                    <a:pt x="34" y="115"/>
                    <a:pt x="31" y="119"/>
                  </a:cubicBezTo>
                  <a:cubicBezTo>
                    <a:pt x="28" y="122"/>
                    <a:pt x="25" y="125"/>
                    <a:pt x="22" y="128"/>
                  </a:cubicBezTo>
                  <a:cubicBezTo>
                    <a:pt x="21" y="129"/>
                    <a:pt x="19" y="131"/>
                    <a:pt x="18" y="132"/>
                  </a:cubicBezTo>
                  <a:cubicBezTo>
                    <a:pt x="16" y="133"/>
                    <a:pt x="15" y="134"/>
                    <a:pt x="14" y="135"/>
                  </a:cubicBezTo>
                  <a:cubicBezTo>
                    <a:pt x="12" y="136"/>
                    <a:pt x="11" y="136"/>
                    <a:pt x="10" y="137"/>
                  </a:cubicBezTo>
                  <a:cubicBezTo>
                    <a:pt x="9" y="138"/>
                    <a:pt x="8" y="138"/>
                    <a:pt x="7" y="139"/>
                  </a:cubicBezTo>
                  <a:cubicBezTo>
                    <a:pt x="5" y="140"/>
                    <a:pt x="3" y="141"/>
                    <a:pt x="2" y="141"/>
                  </a:cubicBezTo>
                  <a:cubicBezTo>
                    <a:pt x="1" y="142"/>
                    <a:pt x="0" y="142"/>
                    <a:pt x="0" y="142"/>
                  </a:cubicBezTo>
                  <a:cubicBezTo>
                    <a:pt x="0" y="142"/>
                    <a:pt x="1" y="141"/>
                    <a:pt x="2" y="141"/>
                  </a:cubicBezTo>
                  <a:cubicBezTo>
                    <a:pt x="3" y="140"/>
                    <a:pt x="4" y="139"/>
                    <a:pt x="6" y="137"/>
                  </a:cubicBezTo>
                  <a:cubicBezTo>
                    <a:pt x="6" y="137"/>
                    <a:pt x="7" y="136"/>
                    <a:pt x="8" y="135"/>
                  </a:cubicBezTo>
                  <a:cubicBezTo>
                    <a:pt x="9" y="134"/>
                    <a:pt x="10" y="133"/>
                    <a:pt x="12" y="132"/>
                  </a:cubicBezTo>
                  <a:cubicBezTo>
                    <a:pt x="14" y="130"/>
                    <a:pt x="16" y="127"/>
                    <a:pt x="19" y="124"/>
                  </a:cubicBezTo>
                  <a:cubicBezTo>
                    <a:pt x="20" y="123"/>
                    <a:pt x="21" y="122"/>
                    <a:pt x="22" y="120"/>
                  </a:cubicBezTo>
                  <a:cubicBezTo>
                    <a:pt x="23" y="119"/>
                    <a:pt x="23" y="118"/>
                    <a:pt x="24" y="117"/>
                  </a:cubicBezTo>
                  <a:cubicBezTo>
                    <a:pt x="24" y="116"/>
                    <a:pt x="25" y="116"/>
                    <a:pt x="25" y="115"/>
                  </a:cubicBezTo>
                  <a:cubicBezTo>
                    <a:pt x="27" y="111"/>
                    <a:pt x="29" y="107"/>
                    <a:pt x="31" y="103"/>
                  </a:cubicBezTo>
                  <a:cubicBezTo>
                    <a:pt x="33" y="94"/>
                    <a:pt x="34" y="85"/>
                    <a:pt x="33" y="75"/>
                  </a:cubicBezTo>
                  <a:cubicBezTo>
                    <a:pt x="33" y="70"/>
                    <a:pt x="32" y="66"/>
                    <a:pt x="31" y="61"/>
                  </a:cubicBezTo>
                  <a:cubicBezTo>
                    <a:pt x="30" y="56"/>
                    <a:pt x="29" y="51"/>
                    <a:pt x="27" y="47"/>
                  </a:cubicBezTo>
                  <a:cubicBezTo>
                    <a:pt x="26" y="43"/>
                    <a:pt x="25" y="38"/>
                    <a:pt x="23" y="34"/>
                  </a:cubicBezTo>
                  <a:cubicBezTo>
                    <a:pt x="21" y="30"/>
                    <a:pt x="20" y="26"/>
                    <a:pt x="18" y="23"/>
                  </a:cubicBezTo>
                  <a:cubicBezTo>
                    <a:pt x="17" y="19"/>
                    <a:pt x="15" y="16"/>
                    <a:pt x="14" y="13"/>
                  </a:cubicBezTo>
                  <a:cubicBezTo>
                    <a:pt x="13" y="11"/>
                    <a:pt x="12" y="8"/>
                    <a:pt x="11" y="6"/>
                  </a:cubicBezTo>
                  <a:cubicBezTo>
                    <a:pt x="9" y="2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2" name="Freeform 231">
              <a:extLst>
                <a:ext uri="{FF2B5EF4-FFF2-40B4-BE49-F238E27FC236}">
                  <a16:creationId xmlns:a16="http://schemas.microsoft.com/office/drawing/2014/main" id="{F52108D6-C537-46BC-8266-4D681C9CE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6388" y="6562725"/>
              <a:ext cx="149225" cy="579438"/>
            </a:xfrm>
            <a:custGeom>
              <a:avLst/>
              <a:gdLst>
                <a:gd name="T0" fmla="*/ 46 w 54"/>
                <a:gd name="T1" fmla="*/ 0 h 210"/>
                <a:gd name="T2" fmla="*/ 47 w 54"/>
                <a:gd name="T3" fmla="*/ 2 h 210"/>
                <a:gd name="T4" fmla="*/ 49 w 54"/>
                <a:gd name="T5" fmla="*/ 9 h 210"/>
                <a:gd name="T6" fmla="*/ 53 w 54"/>
                <a:gd name="T7" fmla="*/ 35 h 210"/>
                <a:gd name="T8" fmla="*/ 54 w 54"/>
                <a:gd name="T9" fmla="*/ 52 h 210"/>
                <a:gd name="T10" fmla="*/ 52 w 54"/>
                <a:gd name="T11" fmla="*/ 72 h 210"/>
                <a:gd name="T12" fmla="*/ 46 w 54"/>
                <a:gd name="T13" fmla="*/ 92 h 210"/>
                <a:gd name="T14" fmla="*/ 36 w 54"/>
                <a:gd name="T15" fmla="*/ 111 h 210"/>
                <a:gd name="T16" fmla="*/ 33 w 54"/>
                <a:gd name="T17" fmla="*/ 116 h 210"/>
                <a:gd name="T18" fmla="*/ 30 w 54"/>
                <a:gd name="T19" fmla="*/ 120 h 210"/>
                <a:gd name="T20" fmla="*/ 26 w 54"/>
                <a:gd name="T21" fmla="*/ 124 h 210"/>
                <a:gd name="T22" fmla="*/ 23 w 54"/>
                <a:gd name="T23" fmla="*/ 128 h 210"/>
                <a:gd name="T24" fmla="*/ 13 w 54"/>
                <a:gd name="T25" fmla="*/ 144 h 210"/>
                <a:gd name="T26" fmla="*/ 7 w 54"/>
                <a:gd name="T27" fmla="*/ 161 h 210"/>
                <a:gd name="T28" fmla="*/ 6 w 54"/>
                <a:gd name="T29" fmla="*/ 177 h 210"/>
                <a:gd name="T30" fmla="*/ 9 w 54"/>
                <a:gd name="T31" fmla="*/ 191 h 210"/>
                <a:gd name="T32" fmla="*/ 12 w 54"/>
                <a:gd name="T33" fmla="*/ 202 h 210"/>
                <a:gd name="T34" fmla="*/ 16 w 54"/>
                <a:gd name="T35" fmla="*/ 210 h 210"/>
                <a:gd name="T36" fmla="*/ 11 w 54"/>
                <a:gd name="T37" fmla="*/ 202 h 210"/>
                <a:gd name="T38" fmla="*/ 1 w 54"/>
                <a:gd name="T39" fmla="*/ 178 h 210"/>
                <a:gd name="T40" fmla="*/ 0 w 54"/>
                <a:gd name="T41" fmla="*/ 160 h 210"/>
                <a:gd name="T42" fmla="*/ 5 w 54"/>
                <a:gd name="T43" fmla="*/ 141 h 210"/>
                <a:gd name="T44" fmla="*/ 16 w 54"/>
                <a:gd name="T45" fmla="*/ 122 h 210"/>
                <a:gd name="T46" fmla="*/ 19 w 54"/>
                <a:gd name="T47" fmla="*/ 118 h 210"/>
                <a:gd name="T48" fmla="*/ 23 w 54"/>
                <a:gd name="T49" fmla="*/ 114 h 210"/>
                <a:gd name="T50" fmla="*/ 26 w 54"/>
                <a:gd name="T51" fmla="*/ 110 h 210"/>
                <a:gd name="T52" fmla="*/ 28 w 54"/>
                <a:gd name="T53" fmla="*/ 106 h 210"/>
                <a:gd name="T54" fmla="*/ 38 w 54"/>
                <a:gd name="T55" fmla="*/ 89 h 210"/>
                <a:gd name="T56" fmla="*/ 44 w 54"/>
                <a:gd name="T57" fmla="*/ 70 h 210"/>
                <a:gd name="T58" fmla="*/ 47 w 54"/>
                <a:gd name="T59" fmla="*/ 52 h 210"/>
                <a:gd name="T60" fmla="*/ 48 w 54"/>
                <a:gd name="T61" fmla="*/ 35 h 210"/>
                <a:gd name="T62" fmla="*/ 47 w 54"/>
                <a:gd name="T63" fmla="*/ 10 h 210"/>
                <a:gd name="T64" fmla="*/ 47 w 54"/>
                <a:gd name="T65" fmla="*/ 3 h 210"/>
                <a:gd name="T66" fmla="*/ 46 w 54"/>
                <a:gd name="T6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210">
                  <a:moveTo>
                    <a:pt x="46" y="0"/>
                  </a:moveTo>
                  <a:cubicBezTo>
                    <a:pt x="46" y="0"/>
                    <a:pt x="47" y="1"/>
                    <a:pt x="47" y="2"/>
                  </a:cubicBezTo>
                  <a:cubicBezTo>
                    <a:pt x="48" y="4"/>
                    <a:pt x="48" y="6"/>
                    <a:pt x="49" y="9"/>
                  </a:cubicBezTo>
                  <a:cubicBezTo>
                    <a:pt x="51" y="15"/>
                    <a:pt x="52" y="24"/>
                    <a:pt x="53" y="35"/>
                  </a:cubicBezTo>
                  <a:cubicBezTo>
                    <a:pt x="54" y="40"/>
                    <a:pt x="54" y="46"/>
                    <a:pt x="54" y="52"/>
                  </a:cubicBezTo>
                  <a:cubicBezTo>
                    <a:pt x="53" y="58"/>
                    <a:pt x="53" y="65"/>
                    <a:pt x="52" y="72"/>
                  </a:cubicBezTo>
                  <a:cubicBezTo>
                    <a:pt x="50" y="78"/>
                    <a:pt x="49" y="85"/>
                    <a:pt x="46" y="92"/>
                  </a:cubicBezTo>
                  <a:cubicBezTo>
                    <a:pt x="43" y="98"/>
                    <a:pt x="40" y="105"/>
                    <a:pt x="36" y="111"/>
                  </a:cubicBezTo>
                  <a:cubicBezTo>
                    <a:pt x="35" y="113"/>
                    <a:pt x="34" y="114"/>
                    <a:pt x="33" y="116"/>
                  </a:cubicBezTo>
                  <a:cubicBezTo>
                    <a:pt x="32" y="117"/>
                    <a:pt x="31" y="119"/>
                    <a:pt x="30" y="120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5" y="125"/>
                    <a:pt x="24" y="127"/>
                    <a:pt x="23" y="128"/>
                  </a:cubicBezTo>
                  <a:cubicBezTo>
                    <a:pt x="19" y="133"/>
                    <a:pt x="15" y="139"/>
                    <a:pt x="13" y="144"/>
                  </a:cubicBezTo>
                  <a:cubicBezTo>
                    <a:pt x="10" y="150"/>
                    <a:pt x="8" y="156"/>
                    <a:pt x="7" y="161"/>
                  </a:cubicBezTo>
                  <a:cubicBezTo>
                    <a:pt x="6" y="167"/>
                    <a:pt x="6" y="172"/>
                    <a:pt x="6" y="177"/>
                  </a:cubicBezTo>
                  <a:cubicBezTo>
                    <a:pt x="7" y="183"/>
                    <a:pt x="8" y="187"/>
                    <a:pt x="9" y="191"/>
                  </a:cubicBezTo>
                  <a:cubicBezTo>
                    <a:pt x="10" y="195"/>
                    <a:pt x="11" y="199"/>
                    <a:pt x="12" y="202"/>
                  </a:cubicBezTo>
                  <a:cubicBezTo>
                    <a:pt x="15" y="207"/>
                    <a:pt x="16" y="210"/>
                    <a:pt x="16" y="210"/>
                  </a:cubicBezTo>
                  <a:cubicBezTo>
                    <a:pt x="16" y="210"/>
                    <a:pt x="14" y="208"/>
                    <a:pt x="11" y="202"/>
                  </a:cubicBezTo>
                  <a:cubicBezTo>
                    <a:pt x="7" y="197"/>
                    <a:pt x="3" y="189"/>
                    <a:pt x="1" y="178"/>
                  </a:cubicBezTo>
                  <a:cubicBezTo>
                    <a:pt x="0" y="173"/>
                    <a:pt x="0" y="167"/>
                    <a:pt x="0" y="160"/>
                  </a:cubicBezTo>
                  <a:cubicBezTo>
                    <a:pt x="1" y="154"/>
                    <a:pt x="3" y="147"/>
                    <a:pt x="5" y="141"/>
                  </a:cubicBezTo>
                  <a:cubicBezTo>
                    <a:pt x="8" y="135"/>
                    <a:pt x="11" y="128"/>
                    <a:pt x="16" y="122"/>
                  </a:cubicBezTo>
                  <a:cubicBezTo>
                    <a:pt x="17" y="121"/>
                    <a:pt x="18" y="120"/>
                    <a:pt x="19" y="118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4" y="113"/>
                    <a:pt x="25" y="112"/>
                    <a:pt x="26" y="110"/>
                  </a:cubicBezTo>
                  <a:cubicBezTo>
                    <a:pt x="27" y="109"/>
                    <a:pt x="28" y="108"/>
                    <a:pt x="28" y="106"/>
                  </a:cubicBezTo>
                  <a:cubicBezTo>
                    <a:pt x="32" y="101"/>
                    <a:pt x="35" y="95"/>
                    <a:pt x="38" y="89"/>
                  </a:cubicBezTo>
                  <a:cubicBezTo>
                    <a:pt x="40" y="82"/>
                    <a:pt x="42" y="76"/>
                    <a:pt x="44" y="70"/>
                  </a:cubicBezTo>
                  <a:cubicBezTo>
                    <a:pt x="45" y="64"/>
                    <a:pt x="46" y="58"/>
                    <a:pt x="47" y="52"/>
                  </a:cubicBezTo>
                  <a:cubicBezTo>
                    <a:pt x="47" y="46"/>
                    <a:pt x="48" y="40"/>
                    <a:pt x="48" y="35"/>
                  </a:cubicBezTo>
                  <a:cubicBezTo>
                    <a:pt x="48" y="25"/>
                    <a:pt x="48" y="16"/>
                    <a:pt x="47" y="10"/>
                  </a:cubicBezTo>
                  <a:cubicBezTo>
                    <a:pt x="47" y="7"/>
                    <a:pt x="47" y="4"/>
                    <a:pt x="47" y="3"/>
                  </a:cubicBezTo>
                  <a:cubicBezTo>
                    <a:pt x="46" y="1"/>
                    <a:pt x="46" y="0"/>
                    <a:pt x="46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3" name="Freeform 232">
              <a:extLst>
                <a:ext uri="{FF2B5EF4-FFF2-40B4-BE49-F238E27FC236}">
                  <a16:creationId xmlns:a16="http://schemas.microsoft.com/office/drawing/2014/main" id="{4F678CDD-D070-46F2-A9E9-796EC08E5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05288" y="7823200"/>
              <a:ext cx="149225" cy="52388"/>
            </a:xfrm>
            <a:custGeom>
              <a:avLst/>
              <a:gdLst>
                <a:gd name="T0" fmla="*/ 0 w 54"/>
                <a:gd name="T1" fmla="*/ 0 h 19"/>
                <a:gd name="T2" fmla="*/ 2 w 54"/>
                <a:gd name="T3" fmla="*/ 1 h 19"/>
                <a:gd name="T4" fmla="*/ 8 w 54"/>
                <a:gd name="T5" fmla="*/ 4 h 19"/>
                <a:gd name="T6" fmla="*/ 12 w 54"/>
                <a:gd name="T7" fmla="*/ 6 h 19"/>
                <a:gd name="T8" fmla="*/ 16 w 54"/>
                <a:gd name="T9" fmla="*/ 7 h 19"/>
                <a:gd name="T10" fmla="*/ 21 w 54"/>
                <a:gd name="T11" fmla="*/ 9 h 19"/>
                <a:gd name="T12" fmla="*/ 26 w 54"/>
                <a:gd name="T13" fmla="*/ 10 h 19"/>
                <a:gd name="T14" fmla="*/ 31 w 54"/>
                <a:gd name="T15" fmla="*/ 11 h 19"/>
                <a:gd name="T16" fmla="*/ 36 w 54"/>
                <a:gd name="T17" fmla="*/ 11 h 19"/>
                <a:gd name="T18" fmla="*/ 41 w 54"/>
                <a:gd name="T19" fmla="*/ 11 h 19"/>
                <a:gd name="T20" fmla="*/ 45 w 54"/>
                <a:gd name="T21" fmla="*/ 11 h 19"/>
                <a:gd name="T22" fmla="*/ 49 w 54"/>
                <a:gd name="T23" fmla="*/ 11 h 19"/>
                <a:gd name="T24" fmla="*/ 52 w 54"/>
                <a:gd name="T25" fmla="*/ 11 h 19"/>
                <a:gd name="T26" fmla="*/ 54 w 54"/>
                <a:gd name="T27" fmla="*/ 11 h 19"/>
                <a:gd name="T28" fmla="*/ 52 w 54"/>
                <a:gd name="T29" fmla="*/ 12 h 19"/>
                <a:gd name="T30" fmla="*/ 50 w 54"/>
                <a:gd name="T31" fmla="*/ 14 h 19"/>
                <a:gd name="T32" fmla="*/ 46 w 54"/>
                <a:gd name="T33" fmla="*/ 16 h 19"/>
                <a:gd name="T34" fmla="*/ 41 w 54"/>
                <a:gd name="T35" fmla="*/ 17 h 19"/>
                <a:gd name="T36" fmla="*/ 36 w 54"/>
                <a:gd name="T37" fmla="*/ 18 h 19"/>
                <a:gd name="T38" fmla="*/ 30 w 54"/>
                <a:gd name="T39" fmla="*/ 19 h 19"/>
                <a:gd name="T40" fmla="*/ 24 w 54"/>
                <a:gd name="T41" fmla="*/ 18 h 19"/>
                <a:gd name="T42" fmla="*/ 5 w 54"/>
                <a:gd name="T43" fmla="*/ 8 h 19"/>
                <a:gd name="T44" fmla="*/ 0 w 54"/>
                <a:gd name="T4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19">
                  <a:moveTo>
                    <a:pt x="0" y="0"/>
                  </a:moveTo>
                  <a:cubicBezTo>
                    <a:pt x="0" y="0"/>
                    <a:pt x="0" y="0"/>
                    <a:pt x="2" y="1"/>
                  </a:cubicBezTo>
                  <a:cubicBezTo>
                    <a:pt x="3" y="2"/>
                    <a:pt x="5" y="3"/>
                    <a:pt x="8" y="4"/>
                  </a:cubicBezTo>
                  <a:cubicBezTo>
                    <a:pt x="9" y="4"/>
                    <a:pt x="11" y="5"/>
                    <a:pt x="12" y="6"/>
                  </a:cubicBezTo>
                  <a:cubicBezTo>
                    <a:pt x="13" y="6"/>
                    <a:pt x="15" y="7"/>
                    <a:pt x="16" y="7"/>
                  </a:cubicBezTo>
                  <a:cubicBezTo>
                    <a:pt x="18" y="8"/>
                    <a:pt x="20" y="8"/>
                    <a:pt x="21" y="9"/>
                  </a:cubicBezTo>
                  <a:cubicBezTo>
                    <a:pt x="23" y="9"/>
                    <a:pt x="24" y="10"/>
                    <a:pt x="26" y="10"/>
                  </a:cubicBezTo>
                  <a:cubicBezTo>
                    <a:pt x="28" y="10"/>
                    <a:pt x="29" y="11"/>
                    <a:pt x="31" y="11"/>
                  </a:cubicBezTo>
                  <a:cubicBezTo>
                    <a:pt x="33" y="11"/>
                    <a:pt x="34" y="11"/>
                    <a:pt x="36" y="11"/>
                  </a:cubicBezTo>
                  <a:cubicBezTo>
                    <a:pt x="38" y="12"/>
                    <a:pt x="39" y="11"/>
                    <a:pt x="41" y="11"/>
                  </a:cubicBezTo>
                  <a:cubicBezTo>
                    <a:pt x="42" y="12"/>
                    <a:pt x="44" y="11"/>
                    <a:pt x="45" y="11"/>
                  </a:cubicBezTo>
                  <a:cubicBezTo>
                    <a:pt x="46" y="11"/>
                    <a:pt x="48" y="11"/>
                    <a:pt x="49" y="11"/>
                  </a:cubicBezTo>
                  <a:cubicBezTo>
                    <a:pt x="50" y="11"/>
                    <a:pt x="51" y="11"/>
                    <a:pt x="52" y="11"/>
                  </a:cubicBezTo>
                  <a:cubicBezTo>
                    <a:pt x="53" y="11"/>
                    <a:pt x="54" y="11"/>
                    <a:pt x="54" y="11"/>
                  </a:cubicBezTo>
                  <a:cubicBezTo>
                    <a:pt x="54" y="11"/>
                    <a:pt x="53" y="11"/>
                    <a:pt x="52" y="12"/>
                  </a:cubicBezTo>
                  <a:cubicBezTo>
                    <a:pt x="51" y="13"/>
                    <a:pt x="51" y="14"/>
                    <a:pt x="50" y="14"/>
                  </a:cubicBezTo>
                  <a:cubicBezTo>
                    <a:pt x="49" y="15"/>
                    <a:pt x="47" y="15"/>
                    <a:pt x="46" y="16"/>
                  </a:cubicBezTo>
                  <a:cubicBezTo>
                    <a:pt x="45" y="16"/>
                    <a:pt x="43" y="17"/>
                    <a:pt x="41" y="17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4" y="18"/>
                    <a:pt x="32" y="19"/>
                    <a:pt x="30" y="19"/>
                  </a:cubicBezTo>
                  <a:cubicBezTo>
                    <a:pt x="28" y="18"/>
                    <a:pt x="26" y="18"/>
                    <a:pt x="24" y="18"/>
                  </a:cubicBezTo>
                  <a:cubicBezTo>
                    <a:pt x="16" y="16"/>
                    <a:pt x="10" y="12"/>
                    <a:pt x="5" y="8"/>
                  </a:cubicBezTo>
                  <a:cubicBezTo>
                    <a:pt x="1" y="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4" name="Freeform 233">
              <a:extLst>
                <a:ext uri="{FF2B5EF4-FFF2-40B4-BE49-F238E27FC236}">
                  <a16:creationId xmlns:a16="http://schemas.microsoft.com/office/drawing/2014/main" id="{4BEF45F0-DAB9-4782-91EE-492BB7F01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1825" y="7797800"/>
              <a:ext cx="141288" cy="74613"/>
            </a:xfrm>
            <a:custGeom>
              <a:avLst/>
              <a:gdLst>
                <a:gd name="T0" fmla="*/ 0 w 51"/>
                <a:gd name="T1" fmla="*/ 23 h 27"/>
                <a:gd name="T2" fmla="*/ 3 w 51"/>
                <a:gd name="T3" fmla="*/ 23 h 27"/>
                <a:gd name="T4" fmla="*/ 10 w 51"/>
                <a:gd name="T5" fmla="*/ 22 h 27"/>
                <a:gd name="T6" fmla="*/ 14 w 51"/>
                <a:gd name="T7" fmla="*/ 21 h 27"/>
                <a:gd name="T8" fmla="*/ 18 w 51"/>
                <a:gd name="T9" fmla="*/ 19 h 27"/>
                <a:gd name="T10" fmla="*/ 23 w 51"/>
                <a:gd name="T11" fmla="*/ 18 h 27"/>
                <a:gd name="T12" fmla="*/ 28 w 51"/>
                <a:gd name="T13" fmla="*/ 16 h 27"/>
                <a:gd name="T14" fmla="*/ 32 w 51"/>
                <a:gd name="T15" fmla="*/ 14 h 27"/>
                <a:gd name="T16" fmla="*/ 37 w 51"/>
                <a:gd name="T17" fmla="*/ 11 h 27"/>
                <a:gd name="T18" fmla="*/ 40 w 51"/>
                <a:gd name="T19" fmla="*/ 9 h 27"/>
                <a:gd name="T20" fmla="*/ 44 w 51"/>
                <a:gd name="T21" fmla="*/ 6 h 27"/>
                <a:gd name="T22" fmla="*/ 47 w 51"/>
                <a:gd name="T23" fmla="*/ 4 h 27"/>
                <a:gd name="T24" fmla="*/ 49 w 51"/>
                <a:gd name="T25" fmla="*/ 2 h 27"/>
                <a:gd name="T26" fmla="*/ 51 w 51"/>
                <a:gd name="T27" fmla="*/ 0 h 27"/>
                <a:gd name="T28" fmla="*/ 50 w 51"/>
                <a:gd name="T29" fmla="*/ 3 h 27"/>
                <a:gd name="T30" fmla="*/ 49 w 51"/>
                <a:gd name="T31" fmla="*/ 6 h 27"/>
                <a:gd name="T32" fmla="*/ 47 w 51"/>
                <a:gd name="T33" fmla="*/ 9 h 27"/>
                <a:gd name="T34" fmla="*/ 45 w 51"/>
                <a:gd name="T35" fmla="*/ 13 h 27"/>
                <a:gd name="T36" fmla="*/ 41 w 51"/>
                <a:gd name="T37" fmla="*/ 17 h 27"/>
                <a:gd name="T38" fmla="*/ 36 w 51"/>
                <a:gd name="T39" fmla="*/ 20 h 27"/>
                <a:gd name="T40" fmla="*/ 31 w 51"/>
                <a:gd name="T41" fmla="*/ 23 h 27"/>
                <a:gd name="T42" fmla="*/ 10 w 51"/>
                <a:gd name="T43" fmla="*/ 26 h 27"/>
                <a:gd name="T44" fmla="*/ 0 w 51"/>
                <a:gd name="T4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27">
                  <a:moveTo>
                    <a:pt x="0" y="23"/>
                  </a:moveTo>
                  <a:cubicBezTo>
                    <a:pt x="0" y="23"/>
                    <a:pt x="1" y="23"/>
                    <a:pt x="3" y="23"/>
                  </a:cubicBezTo>
                  <a:cubicBezTo>
                    <a:pt x="5" y="23"/>
                    <a:pt x="7" y="22"/>
                    <a:pt x="10" y="22"/>
                  </a:cubicBezTo>
                  <a:cubicBezTo>
                    <a:pt x="11" y="21"/>
                    <a:pt x="12" y="21"/>
                    <a:pt x="14" y="21"/>
                  </a:cubicBezTo>
                  <a:cubicBezTo>
                    <a:pt x="15" y="20"/>
                    <a:pt x="17" y="20"/>
                    <a:pt x="18" y="19"/>
                  </a:cubicBezTo>
                  <a:cubicBezTo>
                    <a:pt x="20" y="19"/>
                    <a:pt x="22" y="18"/>
                    <a:pt x="23" y="18"/>
                  </a:cubicBezTo>
                  <a:cubicBezTo>
                    <a:pt x="25" y="17"/>
                    <a:pt x="26" y="17"/>
                    <a:pt x="28" y="16"/>
                  </a:cubicBezTo>
                  <a:cubicBezTo>
                    <a:pt x="29" y="15"/>
                    <a:pt x="31" y="14"/>
                    <a:pt x="32" y="14"/>
                  </a:cubicBezTo>
                  <a:cubicBezTo>
                    <a:pt x="34" y="13"/>
                    <a:pt x="35" y="12"/>
                    <a:pt x="37" y="11"/>
                  </a:cubicBezTo>
                  <a:cubicBezTo>
                    <a:pt x="38" y="10"/>
                    <a:pt x="39" y="9"/>
                    <a:pt x="40" y="9"/>
                  </a:cubicBezTo>
                  <a:cubicBezTo>
                    <a:pt x="42" y="8"/>
                    <a:pt x="43" y="7"/>
                    <a:pt x="44" y="6"/>
                  </a:cubicBezTo>
                  <a:cubicBezTo>
                    <a:pt x="45" y="5"/>
                    <a:pt x="46" y="4"/>
                    <a:pt x="47" y="4"/>
                  </a:cubicBezTo>
                  <a:cubicBezTo>
                    <a:pt x="48" y="3"/>
                    <a:pt x="48" y="2"/>
                    <a:pt x="49" y="2"/>
                  </a:cubicBezTo>
                  <a:cubicBezTo>
                    <a:pt x="50" y="1"/>
                    <a:pt x="51" y="0"/>
                    <a:pt x="51" y="0"/>
                  </a:cubicBezTo>
                  <a:cubicBezTo>
                    <a:pt x="51" y="0"/>
                    <a:pt x="51" y="1"/>
                    <a:pt x="50" y="3"/>
                  </a:cubicBezTo>
                  <a:cubicBezTo>
                    <a:pt x="50" y="3"/>
                    <a:pt x="50" y="4"/>
                    <a:pt x="49" y="6"/>
                  </a:cubicBezTo>
                  <a:cubicBezTo>
                    <a:pt x="49" y="7"/>
                    <a:pt x="48" y="8"/>
                    <a:pt x="47" y="9"/>
                  </a:cubicBezTo>
                  <a:cubicBezTo>
                    <a:pt x="47" y="10"/>
                    <a:pt x="46" y="12"/>
                    <a:pt x="45" y="13"/>
                  </a:cubicBezTo>
                  <a:cubicBezTo>
                    <a:pt x="43" y="14"/>
                    <a:pt x="42" y="16"/>
                    <a:pt x="41" y="17"/>
                  </a:cubicBezTo>
                  <a:cubicBezTo>
                    <a:pt x="39" y="18"/>
                    <a:pt x="38" y="19"/>
                    <a:pt x="36" y="20"/>
                  </a:cubicBezTo>
                  <a:cubicBezTo>
                    <a:pt x="35" y="21"/>
                    <a:pt x="33" y="22"/>
                    <a:pt x="31" y="23"/>
                  </a:cubicBezTo>
                  <a:cubicBezTo>
                    <a:pt x="24" y="27"/>
                    <a:pt x="16" y="27"/>
                    <a:pt x="10" y="26"/>
                  </a:cubicBezTo>
                  <a:cubicBezTo>
                    <a:pt x="4" y="25"/>
                    <a:pt x="0" y="23"/>
                    <a:pt x="0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5" name="Freeform 234">
              <a:extLst>
                <a:ext uri="{FF2B5EF4-FFF2-40B4-BE49-F238E27FC236}">
                  <a16:creationId xmlns:a16="http://schemas.microsoft.com/office/drawing/2014/main" id="{BC769166-F186-42D0-AC6D-639A26D38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8804275"/>
              <a:ext cx="14288" cy="30163"/>
            </a:xfrm>
            <a:custGeom>
              <a:avLst/>
              <a:gdLst>
                <a:gd name="T0" fmla="*/ 0 w 5"/>
                <a:gd name="T1" fmla="*/ 0 h 11"/>
                <a:gd name="T2" fmla="*/ 3 w 5"/>
                <a:gd name="T3" fmla="*/ 1 h 11"/>
                <a:gd name="T4" fmla="*/ 5 w 5"/>
                <a:gd name="T5" fmla="*/ 6 h 11"/>
                <a:gd name="T6" fmla="*/ 4 w 5"/>
                <a:gd name="T7" fmla="*/ 9 h 11"/>
                <a:gd name="T8" fmla="*/ 3 w 5"/>
                <a:gd name="T9" fmla="*/ 10 h 11"/>
                <a:gd name="T10" fmla="*/ 0 w 5"/>
                <a:gd name="T11" fmla="*/ 11 h 11"/>
                <a:gd name="T12" fmla="*/ 1 w 5"/>
                <a:gd name="T13" fmla="*/ 9 h 11"/>
                <a:gd name="T14" fmla="*/ 1 w 5"/>
                <a:gd name="T15" fmla="*/ 6 h 11"/>
                <a:gd name="T16" fmla="*/ 1 w 5"/>
                <a:gd name="T17" fmla="*/ 3 h 11"/>
                <a:gd name="T18" fmla="*/ 0 w 5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0" y="0"/>
                    <a:pt x="1" y="0"/>
                    <a:pt x="3" y="1"/>
                  </a:cubicBezTo>
                  <a:cubicBezTo>
                    <a:pt x="4" y="2"/>
                    <a:pt x="5" y="3"/>
                    <a:pt x="5" y="6"/>
                  </a:cubicBezTo>
                  <a:cubicBezTo>
                    <a:pt x="5" y="7"/>
                    <a:pt x="5" y="8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6" name="Freeform 235">
              <a:extLst>
                <a:ext uri="{FF2B5EF4-FFF2-40B4-BE49-F238E27FC236}">
                  <a16:creationId xmlns:a16="http://schemas.microsoft.com/office/drawing/2014/main" id="{653C778F-D653-4877-B685-F0B24C93A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4538" y="8799513"/>
              <a:ext cx="22225" cy="23813"/>
            </a:xfrm>
            <a:custGeom>
              <a:avLst/>
              <a:gdLst>
                <a:gd name="T0" fmla="*/ 6 w 8"/>
                <a:gd name="T1" fmla="*/ 0 h 9"/>
                <a:gd name="T2" fmla="*/ 8 w 8"/>
                <a:gd name="T3" fmla="*/ 2 h 9"/>
                <a:gd name="T4" fmla="*/ 7 w 8"/>
                <a:gd name="T5" fmla="*/ 7 h 9"/>
                <a:gd name="T6" fmla="*/ 5 w 8"/>
                <a:gd name="T7" fmla="*/ 9 h 9"/>
                <a:gd name="T8" fmla="*/ 2 w 8"/>
                <a:gd name="T9" fmla="*/ 9 h 9"/>
                <a:gd name="T10" fmla="*/ 0 w 8"/>
                <a:gd name="T11" fmla="*/ 8 h 9"/>
                <a:gd name="T12" fmla="*/ 2 w 8"/>
                <a:gd name="T13" fmla="*/ 7 h 9"/>
                <a:gd name="T14" fmla="*/ 4 w 8"/>
                <a:gd name="T15" fmla="*/ 4 h 9"/>
                <a:gd name="T16" fmla="*/ 5 w 8"/>
                <a:gd name="T17" fmla="*/ 2 h 9"/>
                <a:gd name="T18" fmla="*/ 6 w 8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6" y="0"/>
                    <a:pt x="7" y="0"/>
                    <a:pt x="8" y="2"/>
                  </a:cubicBezTo>
                  <a:cubicBezTo>
                    <a:pt x="8" y="3"/>
                    <a:pt x="8" y="5"/>
                    <a:pt x="7" y="7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8"/>
                    <a:pt x="1" y="7"/>
                    <a:pt x="2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6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sp>
        <p:nvSpPr>
          <p:cNvPr id="248" name="TextBox 247">
            <a:extLst>
              <a:ext uri="{FF2B5EF4-FFF2-40B4-BE49-F238E27FC236}">
                <a16:creationId xmlns:a16="http://schemas.microsoft.com/office/drawing/2014/main" id="{1B5A3757-63CF-4ADC-AF63-3FF07EF700A5}"/>
              </a:ext>
            </a:extLst>
          </p:cNvPr>
          <p:cNvSpPr txBox="1"/>
          <p:nvPr/>
        </p:nvSpPr>
        <p:spPr>
          <a:xfrm>
            <a:off x="3198993" y="514430"/>
            <a:ext cx="5794014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latin typeface="Century Gothic"/>
              </a:rPr>
              <a:t>Deployment</a:t>
            </a:r>
          </a:p>
          <a:p>
            <a:pPr algn="ctr" defTabSz="228554">
              <a:defRPr/>
            </a:pPr>
            <a:r>
              <a:rPr lang="en-US" sz="3200" b="1">
                <a:latin typeface="Century Gothic"/>
              </a:rPr>
              <a:t>Backend</a:t>
            </a:r>
          </a:p>
        </p:txBody>
      </p:sp>
      <p:sp>
        <p:nvSpPr>
          <p:cNvPr id="250" name="Isosceles Triangle 249">
            <a:extLst>
              <a:ext uri="{FF2B5EF4-FFF2-40B4-BE49-F238E27FC236}">
                <a16:creationId xmlns:a16="http://schemas.microsoft.com/office/drawing/2014/main" id="{A9F9E1CE-CF9D-4BA3-AB6D-529EF754F756}"/>
              </a:ext>
            </a:extLst>
          </p:cNvPr>
          <p:cNvSpPr/>
          <p:nvPr/>
        </p:nvSpPr>
        <p:spPr>
          <a:xfrm rot="5400000">
            <a:off x="4228095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6F66A643-1A62-40D9-BD43-CE4FC4406621}"/>
              </a:ext>
            </a:extLst>
          </p:cNvPr>
          <p:cNvGrpSpPr/>
          <p:nvPr/>
        </p:nvGrpSpPr>
        <p:grpSpPr>
          <a:xfrm>
            <a:off x="1644562" y="2070204"/>
            <a:ext cx="2038261" cy="620938"/>
            <a:chOff x="4171950" y="4461810"/>
            <a:chExt cx="4077054" cy="1242036"/>
          </a:xfrm>
        </p:grpSpPr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B01D92B7-7347-4675-84AB-F9E12FBF61C3}"/>
                </a:ext>
              </a:extLst>
            </p:cNvPr>
            <p:cNvSpPr txBox="1"/>
            <p:nvPr/>
          </p:nvSpPr>
          <p:spPr>
            <a:xfrm>
              <a:off x="4274833" y="4534145"/>
              <a:ext cx="3974171" cy="116970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Docker Image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erstellen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6FB8FFDD-3608-49C4-A956-36D9B771ED78}"/>
                </a:ext>
              </a:extLst>
            </p:cNvPr>
            <p:cNvSpPr txBox="1"/>
            <p:nvPr/>
          </p:nvSpPr>
          <p:spPr>
            <a:xfrm>
              <a:off x="4171950" y="4461810"/>
              <a:ext cx="3787275" cy="59716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</a:endParaRPr>
            </a:p>
          </p:txBody>
        </p:sp>
      </p:grpSp>
      <p:sp>
        <p:nvSpPr>
          <p:cNvPr id="255" name="Isosceles Triangle 254">
            <a:extLst>
              <a:ext uri="{FF2B5EF4-FFF2-40B4-BE49-F238E27FC236}">
                <a16:creationId xmlns:a16="http://schemas.microsoft.com/office/drawing/2014/main" id="{B8552F63-8537-4F9A-A921-6BD79F46BAB3}"/>
              </a:ext>
            </a:extLst>
          </p:cNvPr>
          <p:cNvSpPr/>
          <p:nvPr/>
        </p:nvSpPr>
        <p:spPr>
          <a:xfrm rot="5400000">
            <a:off x="7732839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DE4DE7E6-6FEA-4AB3-AE34-82D16BBDA58F}"/>
              </a:ext>
            </a:extLst>
          </p:cNvPr>
          <p:cNvGrpSpPr/>
          <p:nvPr/>
        </p:nvGrpSpPr>
        <p:grpSpPr>
          <a:xfrm>
            <a:off x="5149305" y="2020068"/>
            <a:ext cx="1893390" cy="658714"/>
            <a:chOff x="9745176" y="4461808"/>
            <a:chExt cx="3787274" cy="1317600"/>
          </a:xfrm>
        </p:grpSpPr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668491B6-E4EB-4748-AA05-E263A42F88C9}"/>
                </a:ext>
              </a:extLst>
            </p:cNvPr>
            <p:cNvSpPr txBox="1"/>
            <p:nvPr/>
          </p:nvSpPr>
          <p:spPr>
            <a:xfrm>
              <a:off x="9995097" y="4609705"/>
              <a:ext cx="3247338" cy="1169703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  <a:ea typeface="Open Sans Light"/>
                  <a:cs typeface="Open Sans Light"/>
                </a:rPr>
                <a:t>Image auf Server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bereitstellen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71886664-CA21-4C6C-BAC0-8A94E7FA9558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r>
                <a:rPr lang="en-US" sz="1000">
                  <a:latin typeface="Open Sans Light"/>
                </a:rPr>
                <a:t>.</a:t>
              </a:r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9A7593B7-5A06-4CFF-AFFD-9FD2E39F093E}"/>
              </a:ext>
            </a:extLst>
          </p:cNvPr>
          <p:cNvGrpSpPr/>
          <p:nvPr/>
        </p:nvGrpSpPr>
        <p:grpSpPr>
          <a:xfrm>
            <a:off x="8603919" y="1959911"/>
            <a:ext cx="1893390" cy="718871"/>
            <a:chOff x="15369433" y="4461808"/>
            <a:chExt cx="3787274" cy="1437929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6D76E541-3547-4704-ADAC-F338CEF4E2F5}"/>
                </a:ext>
              </a:extLst>
            </p:cNvPr>
            <p:cNvSpPr txBox="1"/>
            <p:nvPr/>
          </p:nvSpPr>
          <p:spPr>
            <a:xfrm>
              <a:off x="15597854" y="4730035"/>
              <a:ext cx="3330450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Docker Compose </a:t>
              </a:r>
              <a:endParaRPr lang="en-US">
                <a:solidFill>
                  <a:schemeClr val="accent1"/>
                </a:solidFill>
                <a:latin typeface="+mn-lt"/>
              </a:endParaRPr>
            </a:p>
            <a:p>
              <a:pPr defTabSz="228554">
                <a:defRPr/>
              </a:pPr>
              <a:r>
                <a:rPr lang="en-US" sz="1600" err="1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starten</a:t>
              </a:r>
              <a:endParaRPr lang="en-US" sz="1600">
                <a:solidFill>
                  <a:schemeClr val="accent1"/>
                </a:solidFill>
                <a:latin typeface="+mn-lt"/>
                <a:ea typeface="Open Sans Light"/>
                <a:cs typeface="Open Sans Light"/>
              </a:endParaRP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E1692FDF-AA76-4F7F-8122-92D390920227}"/>
                </a:ext>
              </a:extLst>
            </p:cNvPr>
            <p:cNvSpPr txBox="1"/>
            <p:nvPr/>
          </p:nvSpPr>
          <p:spPr>
            <a:xfrm>
              <a:off x="15369433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  <a:ea typeface="Open Sans Light"/>
                <a:cs typeface="Open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652688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0000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20000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accel="20000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1" accel="20000" fill="hold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1" accel="20000" fill="hold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accel="20000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5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accel="20000" fill="hold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9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accel="20000" fill="hold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2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3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accel="20000" fill="hold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6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7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73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7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50" grpId="0" animBg="1"/>
          <p:bldP spid="25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accel="2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accel="2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1" accel="2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1" accel="2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accel="2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accel="2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accel="2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accel="2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5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73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7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50" grpId="0" animBg="1"/>
          <p:bldP spid="255" grpId="0" animBg="1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roup 259">
            <a:extLst>
              <a:ext uri="{FF2B5EF4-FFF2-40B4-BE49-F238E27FC236}">
                <a16:creationId xmlns:a16="http://schemas.microsoft.com/office/drawing/2014/main" id="{9A7593B7-5A06-4CFF-AFFD-9FD2E39F093E}"/>
              </a:ext>
            </a:extLst>
          </p:cNvPr>
          <p:cNvGrpSpPr/>
          <p:nvPr/>
        </p:nvGrpSpPr>
        <p:grpSpPr>
          <a:xfrm>
            <a:off x="6389110" y="1674496"/>
            <a:ext cx="6487857" cy="1014441"/>
            <a:chOff x="24296037" y="9345921"/>
            <a:chExt cx="15985693" cy="2029146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6D76E541-3547-4704-ADAC-F338CEF4E2F5}"/>
                </a:ext>
              </a:extLst>
            </p:cNvPr>
            <p:cNvSpPr txBox="1"/>
            <p:nvPr/>
          </p:nvSpPr>
          <p:spPr>
            <a:xfrm>
              <a:off x="24296037" y="10205365"/>
              <a:ext cx="15985693" cy="116970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Bundle per FTP auf </a:t>
              </a:r>
            </a:p>
            <a:p>
              <a:pPr defTabSz="228554">
                <a:defRPr/>
              </a:pPr>
              <a:r>
                <a:rPr lang="en-US" sz="1600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Apache-Server </a:t>
              </a:r>
              <a:r>
                <a:rPr lang="en-US" sz="1600" err="1">
                  <a:solidFill>
                    <a:schemeClr val="accent1"/>
                  </a:solidFill>
                  <a:latin typeface="+mn-lt"/>
                  <a:ea typeface="Open Sans Light"/>
                  <a:cs typeface="Open Sans Light"/>
                </a:rPr>
                <a:t>übertragen</a:t>
              </a:r>
              <a:endParaRPr lang="en-US" sz="1600">
                <a:solidFill>
                  <a:schemeClr val="accent1"/>
                </a:solidFill>
                <a:latin typeface="+mn-lt"/>
                <a:ea typeface="Open Sans Light"/>
                <a:cs typeface="Open Sans Light"/>
              </a:endParaRP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E1692FDF-AA76-4F7F-8122-92D390920227}"/>
                </a:ext>
              </a:extLst>
            </p:cNvPr>
            <p:cNvSpPr txBox="1"/>
            <p:nvPr/>
          </p:nvSpPr>
          <p:spPr>
            <a:xfrm>
              <a:off x="28801953" y="9345921"/>
              <a:ext cx="7575536" cy="119448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endParaRPr lang="en-US" sz="1000">
                <a:latin typeface="Open Sans Light"/>
                <a:ea typeface="Open Sans Light"/>
                <a:cs typeface="Open Sans Light"/>
              </a:endParaRPr>
            </a:p>
          </p:txBody>
        </p:sp>
      </p:grpSp>
      <p:sp>
        <p:nvSpPr>
          <p:cNvPr id="37" name="Freeform 5">
            <a:extLst>
              <a:ext uri="{FF2B5EF4-FFF2-40B4-BE49-F238E27FC236}">
                <a16:creationId xmlns:a16="http://schemas.microsoft.com/office/drawing/2014/main" id="{52826B16-9EDC-4BB7-BAA7-32793483FC94}"/>
              </a:ext>
            </a:extLst>
          </p:cNvPr>
          <p:cNvSpPr>
            <a:spLocks/>
          </p:cNvSpPr>
          <p:nvPr/>
        </p:nvSpPr>
        <p:spPr bwMode="auto">
          <a:xfrm>
            <a:off x="3562681" y="3888889"/>
            <a:ext cx="4976958" cy="1192057"/>
          </a:xfrm>
          <a:custGeom>
            <a:avLst/>
            <a:gdLst>
              <a:gd name="T0" fmla="*/ 3597 w 3607"/>
              <a:gd name="T1" fmla="*/ 862 h 862"/>
              <a:gd name="T2" fmla="*/ 3296 w 3607"/>
              <a:gd name="T3" fmla="*/ 684 h 862"/>
              <a:gd name="T4" fmla="*/ 3194 w 3607"/>
              <a:gd name="T5" fmla="*/ 684 h 862"/>
              <a:gd name="T6" fmla="*/ 3093 w 3607"/>
              <a:gd name="T7" fmla="*/ 745 h 862"/>
              <a:gd name="T8" fmla="*/ 2883 w 3607"/>
              <a:gd name="T9" fmla="*/ 748 h 862"/>
              <a:gd name="T10" fmla="*/ 1750 w 3607"/>
              <a:gd name="T11" fmla="*/ 95 h 862"/>
              <a:gd name="T12" fmla="*/ 1405 w 3607"/>
              <a:gd name="T13" fmla="*/ 40 h 862"/>
              <a:gd name="T14" fmla="*/ 1248 w 3607"/>
              <a:gd name="T15" fmla="*/ 95 h 862"/>
              <a:gd name="T16" fmla="*/ 10 w 3607"/>
              <a:gd name="T17" fmla="*/ 809 h 862"/>
              <a:gd name="T18" fmla="*/ 0 w 3607"/>
              <a:gd name="T19" fmla="*/ 791 h 862"/>
              <a:gd name="T20" fmla="*/ 1238 w 3607"/>
              <a:gd name="T21" fmla="*/ 78 h 862"/>
              <a:gd name="T22" fmla="*/ 1401 w 3607"/>
              <a:gd name="T23" fmla="*/ 21 h 862"/>
              <a:gd name="T24" fmla="*/ 1760 w 3607"/>
              <a:gd name="T25" fmla="*/ 78 h 862"/>
              <a:gd name="T26" fmla="*/ 2893 w 3607"/>
              <a:gd name="T27" fmla="*/ 731 h 862"/>
              <a:gd name="T28" fmla="*/ 3083 w 3607"/>
              <a:gd name="T29" fmla="*/ 728 h 862"/>
              <a:gd name="T30" fmla="*/ 3183 w 3607"/>
              <a:gd name="T31" fmla="*/ 667 h 862"/>
              <a:gd name="T32" fmla="*/ 3306 w 3607"/>
              <a:gd name="T33" fmla="*/ 667 h 862"/>
              <a:gd name="T34" fmla="*/ 3607 w 3607"/>
              <a:gd name="T35" fmla="*/ 844 h 862"/>
              <a:gd name="T36" fmla="*/ 3597 w 3607"/>
              <a:gd name="T37" fmla="*/ 862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7" h="862">
                <a:moveTo>
                  <a:pt x="3597" y="862"/>
                </a:moveTo>
                <a:cubicBezTo>
                  <a:pt x="3594" y="860"/>
                  <a:pt x="3354" y="718"/>
                  <a:pt x="3296" y="684"/>
                </a:cubicBezTo>
                <a:cubicBezTo>
                  <a:pt x="3244" y="653"/>
                  <a:pt x="3196" y="683"/>
                  <a:pt x="3194" y="684"/>
                </a:cubicBezTo>
                <a:cubicBezTo>
                  <a:pt x="3093" y="745"/>
                  <a:pt x="3093" y="745"/>
                  <a:pt x="3093" y="745"/>
                </a:cubicBezTo>
                <a:cubicBezTo>
                  <a:pt x="2989" y="808"/>
                  <a:pt x="2887" y="750"/>
                  <a:pt x="2883" y="748"/>
                </a:cubicBezTo>
                <a:cubicBezTo>
                  <a:pt x="2874" y="743"/>
                  <a:pt x="2004" y="241"/>
                  <a:pt x="1750" y="95"/>
                </a:cubicBezTo>
                <a:cubicBezTo>
                  <a:pt x="1620" y="20"/>
                  <a:pt x="1490" y="24"/>
                  <a:pt x="1405" y="40"/>
                </a:cubicBezTo>
                <a:cubicBezTo>
                  <a:pt x="1312" y="58"/>
                  <a:pt x="1249" y="94"/>
                  <a:pt x="1248" y="95"/>
                </a:cubicBezTo>
                <a:cubicBezTo>
                  <a:pt x="10" y="809"/>
                  <a:pt x="10" y="809"/>
                  <a:pt x="10" y="809"/>
                </a:cubicBezTo>
                <a:cubicBezTo>
                  <a:pt x="0" y="791"/>
                  <a:pt x="0" y="791"/>
                  <a:pt x="0" y="791"/>
                </a:cubicBezTo>
                <a:cubicBezTo>
                  <a:pt x="1238" y="78"/>
                  <a:pt x="1238" y="78"/>
                  <a:pt x="1238" y="78"/>
                </a:cubicBezTo>
                <a:cubicBezTo>
                  <a:pt x="1241" y="76"/>
                  <a:pt x="1304" y="40"/>
                  <a:pt x="1401" y="21"/>
                </a:cubicBezTo>
                <a:cubicBezTo>
                  <a:pt x="1489" y="4"/>
                  <a:pt x="1624" y="0"/>
                  <a:pt x="1760" y="78"/>
                </a:cubicBezTo>
                <a:cubicBezTo>
                  <a:pt x="2014" y="223"/>
                  <a:pt x="2884" y="725"/>
                  <a:pt x="2893" y="731"/>
                </a:cubicBezTo>
                <a:cubicBezTo>
                  <a:pt x="2894" y="731"/>
                  <a:pt x="2989" y="785"/>
                  <a:pt x="3083" y="728"/>
                </a:cubicBezTo>
                <a:cubicBezTo>
                  <a:pt x="3183" y="667"/>
                  <a:pt x="3183" y="667"/>
                  <a:pt x="3183" y="667"/>
                </a:cubicBezTo>
                <a:cubicBezTo>
                  <a:pt x="3186" y="666"/>
                  <a:pt x="3243" y="630"/>
                  <a:pt x="3306" y="667"/>
                </a:cubicBezTo>
                <a:cubicBezTo>
                  <a:pt x="3364" y="701"/>
                  <a:pt x="3604" y="843"/>
                  <a:pt x="3607" y="844"/>
                </a:cubicBezTo>
                <a:lnTo>
                  <a:pt x="3597" y="862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193" name="Freeform 161">
            <a:extLst>
              <a:ext uri="{FF2B5EF4-FFF2-40B4-BE49-F238E27FC236}">
                <a16:creationId xmlns:a16="http://schemas.microsoft.com/office/drawing/2014/main" id="{2E9271EB-C71F-4657-83E4-9D1F8B5E1276}"/>
              </a:ext>
            </a:extLst>
          </p:cNvPr>
          <p:cNvSpPr>
            <a:spLocks/>
          </p:cNvSpPr>
          <p:nvPr/>
        </p:nvSpPr>
        <p:spPr bwMode="auto">
          <a:xfrm>
            <a:off x="4692834" y="4829069"/>
            <a:ext cx="4342041" cy="1373009"/>
          </a:xfrm>
          <a:custGeom>
            <a:avLst/>
            <a:gdLst>
              <a:gd name="T0" fmla="*/ 1758 w 3147"/>
              <a:gd name="T1" fmla="*/ 993 h 993"/>
              <a:gd name="T2" fmla="*/ 1665 w 3147"/>
              <a:gd name="T3" fmla="*/ 971 h 993"/>
              <a:gd name="T4" fmla="*/ 0 w 3147"/>
              <a:gd name="T5" fmla="*/ 11 h 993"/>
              <a:gd name="T6" fmla="*/ 18 w 3147"/>
              <a:gd name="T7" fmla="*/ 0 h 993"/>
              <a:gd name="T8" fmla="*/ 1675 w 3147"/>
              <a:gd name="T9" fmla="*/ 954 h 993"/>
              <a:gd name="T10" fmla="*/ 1841 w 3147"/>
              <a:gd name="T11" fmla="*/ 953 h 993"/>
              <a:gd name="T12" fmla="*/ 2229 w 3147"/>
              <a:gd name="T13" fmla="*/ 729 h 993"/>
              <a:gd name="T14" fmla="*/ 2416 w 3147"/>
              <a:gd name="T15" fmla="*/ 729 h 993"/>
              <a:gd name="T16" fmla="*/ 2547 w 3147"/>
              <a:gd name="T17" fmla="*/ 805 h 993"/>
              <a:gd name="T18" fmla="*/ 2714 w 3147"/>
              <a:gd name="T19" fmla="*/ 805 h 993"/>
              <a:gd name="T20" fmla="*/ 3137 w 3147"/>
              <a:gd name="T21" fmla="*/ 558 h 993"/>
              <a:gd name="T22" fmla="*/ 3147 w 3147"/>
              <a:gd name="T23" fmla="*/ 576 h 993"/>
              <a:gd name="T24" fmla="*/ 2724 w 3147"/>
              <a:gd name="T25" fmla="*/ 822 h 993"/>
              <a:gd name="T26" fmla="*/ 2537 w 3147"/>
              <a:gd name="T27" fmla="*/ 823 h 993"/>
              <a:gd name="T28" fmla="*/ 2406 w 3147"/>
              <a:gd name="T29" fmla="*/ 747 h 993"/>
              <a:gd name="T30" fmla="*/ 2239 w 3147"/>
              <a:gd name="T31" fmla="*/ 747 h 993"/>
              <a:gd name="T32" fmla="*/ 1851 w 3147"/>
              <a:gd name="T33" fmla="*/ 971 h 993"/>
              <a:gd name="T34" fmla="*/ 1758 w 3147"/>
              <a:gd name="T35" fmla="*/ 993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47" h="993">
                <a:moveTo>
                  <a:pt x="1758" y="993"/>
                </a:moveTo>
                <a:cubicBezTo>
                  <a:pt x="1724" y="993"/>
                  <a:pt x="1690" y="986"/>
                  <a:pt x="1665" y="971"/>
                </a:cubicBezTo>
                <a:cubicBezTo>
                  <a:pt x="0" y="11"/>
                  <a:pt x="0" y="11"/>
                  <a:pt x="0" y="11"/>
                </a:cubicBezTo>
                <a:cubicBezTo>
                  <a:pt x="18" y="0"/>
                  <a:pt x="18" y="0"/>
                  <a:pt x="18" y="0"/>
                </a:cubicBezTo>
                <a:cubicBezTo>
                  <a:pt x="1675" y="954"/>
                  <a:pt x="1675" y="954"/>
                  <a:pt x="1675" y="954"/>
                </a:cubicBezTo>
                <a:cubicBezTo>
                  <a:pt x="1720" y="980"/>
                  <a:pt x="1796" y="980"/>
                  <a:pt x="1841" y="953"/>
                </a:cubicBezTo>
                <a:cubicBezTo>
                  <a:pt x="2229" y="729"/>
                  <a:pt x="2229" y="729"/>
                  <a:pt x="2229" y="729"/>
                </a:cubicBezTo>
                <a:cubicBezTo>
                  <a:pt x="2281" y="700"/>
                  <a:pt x="2365" y="700"/>
                  <a:pt x="2416" y="729"/>
                </a:cubicBezTo>
                <a:cubicBezTo>
                  <a:pt x="2547" y="805"/>
                  <a:pt x="2547" y="805"/>
                  <a:pt x="2547" y="805"/>
                </a:cubicBezTo>
                <a:cubicBezTo>
                  <a:pt x="2593" y="831"/>
                  <a:pt x="2669" y="831"/>
                  <a:pt x="2714" y="805"/>
                </a:cubicBezTo>
                <a:cubicBezTo>
                  <a:pt x="3137" y="558"/>
                  <a:pt x="3137" y="558"/>
                  <a:pt x="3137" y="558"/>
                </a:cubicBezTo>
                <a:cubicBezTo>
                  <a:pt x="3147" y="576"/>
                  <a:pt x="3147" y="576"/>
                  <a:pt x="3147" y="576"/>
                </a:cubicBezTo>
                <a:cubicBezTo>
                  <a:pt x="2724" y="822"/>
                  <a:pt x="2724" y="822"/>
                  <a:pt x="2724" y="822"/>
                </a:cubicBezTo>
                <a:cubicBezTo>
                  <a:pt x="2673" y="852"/>
                  <a:pt x="2589" y="852"/>
                  <a:pt x="2537" y="823"/>
                </a:cubicBezTo>
                <a:cubicBezTo>
                  <a:pt x="2406" y="747"/>
                  <a:pt x="2406" y="747"/>
                  <a:pt x="2406" y="747"/>
                </a:cubicBezTo>
                <a:cubicBezTo>
                  <a:pt x="2361" y="721"/>
                  <a:pt x="2285" y="721"/>
                  <a:pt x="2239" y="747"/>
                </a:cubicBezTo>
                <a:cubicBezTo>
                  <a:pt x="1851" y="971"/>
                  <a:pt x="1851" y="971"/>
                  <a:pt x="1851" y="971"/>
                </a:cubicBezTo>
                <a:cubicBezTo>
                  <a:pt x="1826" y="986"/>
                  <a:pt x="1792" y="993"/>
                  <a:pt x="1758" y="993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Open Sans Light"/>
            </a:endParaRPr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B5355610-1719-43BF-A403-D74B77450CC5}"/>
              </a:ext>
            </a:extLst>
          </p:cNvPr>
          <p:cNvSpPr/>
          <p:nvPr/>
        </p:nvSpPr>
        <p:spPr>
          <a:xfrm>
            <a:off x="3510873" y="4857704"/>
            <a:ext cx="195237" cy="1952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3FE84C94-220B-4833-B55D-943D710842FA}"/>
              </a:ext>
            </a:extLst>
          </p:cNvPr>
          <p:cNvSpPr/>
          <p:nvPr/>
        </p:nvSpPr>
        <p:spPr>
          <a:xfrm>
            <a:off x="3487057" y="4867851"/>
            <a:ext cx="195237" cy="19523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73AC6DDC-9CA8-42CD-84E5-6AE8610D2C69}"/>
              </a:ext>
            </a:extLst>
          </p:cNvPr>
          <p:cNvGrpSpPr/>
          <p:nvPr/>
        </p:nvGrpSpPr>
        <p:grpSpPr>
          <a:xfrm>
            <a:off x="3719029" y="4244442"/>
            <a:ext cx="1149200" cy="685711"/>
            <a:chOff x="7439025" y="5649913"/>
            <a:chExt cx="2298700" cy="1371600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2F2DB4B-F001-4BE9-A943-224D59C3A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88013"/>
              <a:ext cx="2298700" cy="1333500"/>
            </a:xfrm>
            <a:custGeom>
              <a:avLst/>
              <a:gdLst>
                <a:gd name="T0" fmla="*/ 800 w 833"/>
                <a:gd name="T1" fmla="*/ 357 h 482"/>
                <a:gd name="T2" fmla="*/ 600 w 833"/>
                <a:gd name="T3" fmla="*/ 469 h 482"/>
                <a:gd name="T4" fmla="*/ 516 w 833"/>
                <a:gd name="T5" fmla="*/ 469 h 482"/>
                <a:gd name="T6" fmla="*/ 31 w 833"/>
                <a:gd name="T7" fmla="*/ 189 h 482"/>
                <a:gd name="T8" fmla="*/ 29 w 833"/>
                <a:gd name="T9" fmla="*/ 127 h 482"/>
                <a:gd name="T10" fmla="*/ 224 w 833"/>
                <a:gd name="T11" fmla="*/ 14 h 482"/>
                <a:gd name="T12" fmla="*/ 307 w 833"/>
                <a:gd name="T13" fmla="*/ 18 h 482"/>
                <a:gd name="T14" fmla="*/ 798 w 833"/>
                <a:gd name="T15" fmla="*/ 296 h 482"/>
                <a:gd name="T16" fmla="*/ 800 w 833"/>
                <a:gd name="T17" fmla="*/ 357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7"/>
                  </a:moveTo>
                  <a:cubicBezTo>
                    <a:pt x="600" y="469"/>
                    <a:pt x="600" y="469"/>
                    <a:pt x="600" y="469"/>
                  </a:cubicBezTo>
                  <a:cubicBezTo>
                    <a:pt x="577" y="482"/>
                    <a:pt x="539" y="482"/>
                    <a:pt x="516" y="46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2" y="173"/>
                    <a:pt x="0" y="144"/>
                    <a:pt x="29" y="127"/>
                  </a:cubicBezTo>
                  <a:cubicBezTo>
                    <a:pt x="224" y="14"/>
                    <a:pt x="224" y="14"/>
                    <a:pt x="224" y="14"/>
                  </a:cubicBezTo>
                  <a:cubicBezTo>
                    <a:pt x="247" y="0"/>
                    <a:pt x="284" y="4"/>
                    <a:pt x="307" y="18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3"/>
                    <a:pt x="833" y="336"/>
                    <a:pt x="800" y="357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BD0FB84C-E65E-49F0-B8E4-6976F6CDE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25" y="5654675"/>
              <a:ext cx="2298700" cy="1333500"/>
            </a:xfrm>
            <a:custGeom>
              <a:avLst/>
              <a:gdLst>
                <a:gd name="T0" fmla="*/ 800 w 833"/>
                <a:gd name="T1" fmla="*/ 356 h 482"/>
                <a:gd name="T2" fmla="*/ 600 w 833"/>
                <a:gd name="T3" fmla="*/ 468 h 482"/>
                <a:gd name="T4" fmla="*/ 516 w 833"/>
                <a:gd name="T5" fmla="*/ 468 h 482"/>
                <a:gd name="T6" fmla="*/ 31 w 833"/>
                <a:gd name="T7" fmla="*/ 188 h 482"/>
                <a:gd name="T8" fmla="*/ 29 w 833"/>
                <a:gd name="T9" fmla="*/ 126 h 482"/>
                <a:gd name="T10" fmla="*/ 224 w 833"/>
                <a:gd name="T11" fmla="*/ 13 h 482"/>
                <a:gd name="T12" fmla="*/ 307 w 833"/>
                <a:gd name="T13" fmla="*/ 17 h 482"/>
                <a:gd name="T14" fmla="*/ 798 w 833"/>
                <a:gd name="T15" fmla="*/ 296 h 482"/>
                <a:gd name="T16" fmla="*/ 800 w 833"/>
                <a:gd name="T17" fmla="*/ 356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6"/>
                  </a:moveTo>
                  <a:cubicBezTo>
                    <a:pt x="600" y="468"/>
                    <a:pt x="600" y="468"/>
                    <a:pt x="600" y="468"/>
                  </a:cubicBezTo>
                  <a:cubicBezTo>
                    <a:pt x="577" y="482"/>
                    <a:pt x="539" y="482"/>
                    <a:pt x="516" y="46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2" y="172"/>
                    <a:pt x="0" y="143"/>
                    <a:pt x="29" y="126"/>
                  </a:cubicBezTo>
                  <a:cubicBezTo>
                    <a:pt x="224" y="13"/>
                    <a:pt x="224" y="13"/>
                    <a:pt x="224" y="13"/>
                  </a:cubicBezTo>
                  <a:cubicBezTo>
                    <a:pt x="247" y="0"/>
                    <a:pt x="284" y="4"/>
                    <a:pt x="307" y="17"/>
                  </a:cubicBezTo>
                  <a:cubicBezTo>
                    <a:pt x="798" y="296"/>
                    <a:pt x="798" y="296"/>
                    <a:pt x="798" y="296"/>
                  </a:cubicBezTo>
                  <a:cubicBezTo>
                    <a:pt x="809" y="302"/>
                    <a:pt x="833" y="336"/>
                    <a:pt x="800" y="356"/>
                  </a:cubicBezTo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DF705EA-206F-40E2-8072-4BFC2F130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5683250"/>
              <a:ext cx="2108200" cy="1219200"/>
            </a:xfrm>
            <a:custGeom>
              <a:avLst/>
              <a:gdLst>
                <a:gd name="T0" fmla="*/ 185 w 764"/>
                <a:gd name="T1" fmla="*/ 27 h 441"/>
                <a:gd name="T2" fmla="*/ 185 w 764"/>
                <a:gd name="T3" fmla="*/ 27 h 441"/>
                <a:gd name="T4" fmla="*/ 187 w 764"/>
                <a:gd name="T5" fmla="*/ 29 h 441"/>
                <a:gd name="T6" fmla="*/ 192 w 764"/>
                <a:gd name="T7" fmla="*/ 36 h 441"/>
                <a:gd name="T8" fmla="*/ 187 w 764"/>
                <a:gd name="T9" fmla="*/ 43 h 441"/>
                <a:gd name="T10" fmla="*/ 76 w 764"/>
                <a:gd name="T11" fmla="*/ 107 h 441"/>
                <a:gd name="T12" fmla="*/ 63 w 764"/>
                <a:gd name="T13" fmla="*/ 110 h 441"/>
                <a:gd name="T14" fmla="*/ 50 w 764"/>
                <a:gd name="T15" fmla="*/ 107 h 441"/>
                <a:gd name="T16" fmla="*/ 48 w 764"/>
                <a:gd name="T17" fmla="*/ 106 h 441"/>
                <a:gd name="T18" fmla="*/ 42 w 764"/>
                <a:gd name="T19" fmla="*/ 105 h 441"/>
                <a:gd name="T20" fmla="*/ 36 w 764"/>
                <a:gd name="T21" fmla="*/ 106 h 441"/>
                <a:gd name="T22" fmla="*/ 12 w 764"/>
                <a:gd name="T23" fmla="*/ 120 h 441"/>
                <a:gd name="T24" fmla="*/ 0 w 764"/>
                <a:gd name="T25" fmla="*/ 136 h 441"/>
                <a:gd name="T26" fmla="*/ 12 w 764"/>
                <a:gd name="T27" fmla="*/ 152 h 441"/>
                <a:gd name="T28" fmla="*/ 501 w 764"/>
                <a:gd name="T29" fmla="*/ 434 h 441"/>
                <a:gd name="T30" fmla="*/ 528 w 764"/>
                <a:gd name="T31" fmla="*/ 441 h 441"/>
                <a:gd name="T32" fmla="*/ 556 w 764"/>
                <a:gd name="T33" fmla="*/ 434 h 441"/>
                <a:gd name="T34" fmla="*/ 753 w 764"/>
                <a:gd name="T35" fmla="*/ 320 h 441"/>
                <a:gd name="T36" fmla="*/ 764 w 764"/>
                <a:gd name="T37" fmla="*/ 305 h 441"/>
                <a:gd name="T38" fmla="*/ 753 w 764"/>
                <a:gd name="T39" fmla="*/ 288 h 441"/>
                <a:gd name="T40" fmla="*/ 264 w 764"/>
                <a:gd name="T41" fmla="*/ 6 h 441"/>
                <a:gd name="T42" fmla="*/ 236 w 764"/>
                <a:gd name="T43" fmla="*/ 0 h 441"/>
                <a:gd name="T44" fmla="*/ 209 w 764"/>
                <a:gd name="T45" fmla="*/ 6 h 441"/>
                <a:gd name="T46" fmla="*/ 185 w 764"/>
                <a:gd name="T47" fmla="*/ 20 h 441"/>
                <a:gd name="T48" fmla="*/ 182 w 764"/>
                <a:gd name="T49" fmla="*/ 24 h 441"/>
                <a:gd name="T50" fmla="*/ 185 w 764"/>
                <a:gd name="T51" fmla="*/ 27 h 441"/>
                <a:gd name="T52" fmla="*/ 185 w 764"/>
                <a:gd name="T53" fmla="*/ 27 h 441"/>
                <a:gd name="T54" fmla="*/ 185 w 764"/>
                <a:gd name="T55" fmla="*/ 27 h 441"/>
                <a:gd name="T56" fmla="*/ 183 w 764"/>
                <a:gd name="T57" fmla="*/ 24 h 441"/>
                <a:gd name="T58" fmla="*/ 185 w 764"/>
                <a:gd name="T59" fmla="*/ 20 h 441"/>
                <a:gd name="T60" fmla="*/ 209 w 764"/>
                <a:gd name="T61" fmla="*/ 7 h 441"/>
                <a:gd name="T62" fmla="*/ 236 w 764"/>
                <a:gd name="T63" fmla="*/ 0 h 441"/>
                <a:gd name="T64" fmla="*/ 264 w 764"/>
                <a:gd name="T65" fmla="*/ 7 h 441"/>
                <a:gd name="T66" fmla="*/ 753 w 764"/>
                <a:gd name="T67" fmla="*/ 289 h 441"/>
                <a:gd name="T68" fmla="*/ 764 w 764"/>
                <a:gd name="T69" fmla="*/ 305 h 441"/>
                <a:gd name="T70" fmla="*/ 753 w 764"/>
                <a:gd name="T71" fmla="*/ 320 h 441"/>
                <a:gd name="T72" fmla="*/ 555 w 764"/>
                <a:gd name="T73" fmla="*/ 434 h 441"/>
                <a:gd name="T74" fmla="*/ 528 w 764"/>
                <a:gd name="T75" fmla="*/ 440 h 441"/>
                <a:gd name="T76" fmla="*/ 501 w 764"/>
                <a:gd name="T77" fmla="*/ 434 h 441"/>
                <a:gd name="T78" fmla="*/ 12 w 764"/>
                <a:gd name="T79" fmla="*/ 152 h 441"/>
                <a:gd name="T80" fmla="*/ 1 w 764"/>
                <a:gd name="T81" fmla="*/ 136 h 441"/>
                <a:gd name="T82" fmla="*/ 12 w 764"/>
                <a:gd name="T83" fmla="*/ 120 h 441"/>
                <a:gd name="T84" fmla="*/ 36 w 764"/>
                <a:gd name="T85" fmla="*/ 107 h 441"/>
                <a:gd name="T86" fmla="*/ 42 w 764"/>
                <a:gd name="T87" fmla="*/ 105 h 441"/>
                <a:gd name="T88" fmla="*/ 48 w 764"/>
                <a:gd name="T89" fmla="*/ 107 h 441"/>
                <a:gd name="T90" fmla="*/ 50 w 764"/>
                <a:gd name="T91" fmla="*/ 108 h 441"/>
                <a:gd name="T92" fmla="*/ 63 w 764"/>
                <a:gd name="T93" fmla="*/ 111 h 441"/>
                <a:gd name="T94" fmla="*/ 76 w 764"/>
                <a:gd name="T95" fmla="*/ 108 h 441"/>
                <a:gd name="T96" fmla="*/ 187 w 764"/>
                <a:gd name="T97" fmla="*/ 44 h 441"/>
                <a:gd name="T98" fmla="*/ 193 w 764"/>
                <a:gd name="T99" fmla="*/ 36 h 441"/>
                <a:gd name="T100" fmla="*/ 187 w 764"/>
                <a:gd name="T101" fmla="*/ 28 h 441"/>
                <a:gd name="T102" fmla="*/ 185 w 764"/>
                <a:gd name="T103" fmla="*/ 27 h 441"/>
                <a:gd name="T104" fmla="*/ 185 w 764"/>
                <a:gd name="T105" fmla="*/ 27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4" h="441">
                  <a:moveTo>
                    <a:pt x="185" y="27"/>
                  </a:moveTo>
                  <a:cubicBezTo>
                    <a:pt x="185" y="27"/>
                    <a:pt x="185" y="27"/>
                    <a:pt x="185" y="27"/>
                  </a:cubicBezTo>
                  <a:cubicBezTo>
                    <a:pt x="187" y="29"/>
                    <a:pt x="187" y="29"/>
                    <a:pt x="187" y="29"/>
                  </a:cubicBezTo>
                  <a:cubicBezTo>
                    <a:pt x="191" y="31"/>
                    <a:pt x="192" y="33"/>
                    <a:pt x="192" y="36"/>
                  </a:cubicBezTo>
                  <a:cubicBezTo>
                    <a:pt x="192" y="38"/>
                    <a:pt x="191" y="41"/>
                    <a:pt x="187" y="43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2" y="109"/>
                    <a:pt x="68" y="110"/>
                    <a:pt x="63" y="110"/>
                  </a:cubicBezTo>
                  <a:cubicBezTo>
                    <a:pt x="58" y="110"/>
                    <a:pt x="54" y="109"/>
                    <a:pt x="50" y="107"/>
                  </a:cubicBezTo>
                  <a:cubicBezTo>
                    <a:pt x="48" y="106"/>
                    <a:pt x="48" y="106"/>
                    <a:pt x="48" y="106"/>
                  </a:cubicBezTo>
                  <a:cubicBezTo>
                    <a:pt x="47" y="105"/>
                    <a:pt x="44" y="105"/>
                    <a:pt x="42" y="105"/>
                  </a:cubicBezTo>
                  <a:cubicBezTo>
                    <a:pt x="40" y="105"/>
                    <a:pt x="37" y="105"/>
                    <a:pt x="36" y="106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4" y="124"/>
                    <a:pt x="0" y="130"/>
                    <a:pt x="0" y="136"/>
                  </a:cubicBezTo>
                  <a:cubicBezTo>
                    <a:pt x="0" y="142"/>
                    <a:pt x="4" y="148"/>
                    <a:pt x="12" y="152"/>
                  </a:cubicBezTo>
                  <a:cubicBezTo>
                    <a:pt x="501" y="434"/>
                    <a:pt x="501" y="434"/>
                    <a:pt x="501" y="434"/>
                  </a:cubicBezTo>
                  <a:cubicBezTo>
                    <a:pt x="508" y="439"/>
                    <a:pt x="518" y="441"/>
                    <a:pt x="528" y="441"/>
                  </a:cubicBezTo>
                  <a:cubicBezTo>
                    <a:pt x="538" y="441"/>
                    <a:pt x="548" y="439"/>
                    <a:pt x="556" y="434"/>
                  </a:cubicBezTo>
                  <a:cubicBezTo>
                    <a:pt x="753" y="320"/>
                    <a:pt x="753" y="320"/>
                    <a:pt x="753" y="320"/>
                  </a:cubicBezTo>
                  <a:cubicBezTo>
                    <a:pt x="761" y="316"/>
                    <a:pt x="764" y="310"/>
                    <a:pt x="764" y="305"/>
                  </a:cubicBezTo>
                  <a:cubicBezTo>
                    <a:pt x="764" y="299"/>
                    <a:pt x="761" y="293"/>
                    <a:pt x="753" y="288"/>
                  </a:cubicBezTo>
                  <a:cubicBezTo>
                    <a:pt x="264" y="6"/>
                    <a:pt x="264" y="6"/>
                    <a:pt x="264" y="6"/>
                  </a:cubicBezTo>
                  <a:cubicBezTo>
                    <a:pt x="256" y="2"/>
                    <a:pt x="246" y="0"/>
                    <a:pt x="236" y="0"/>
                  </a:cubicBezTo>
                  <a:cubicBezTo>
                    <a:pt x="227" y="0"/>
                    <a:pt x="217" y="2"/>
                    <a:pt x="209" y="6"/>
                  </a:cubicBezTo>
                  <a:cubicBezTo>
                    <a:pt x="185" y="20"/>
                    <a:pt x="185" y="20"/>
                    <a:pt x="185" y="20"/>
                  </a:cubicBezTo>
                  <a:cubicBezTo>
                    <a:pt x="183" y="21"/>
                    <a:pt x="182" y="22"/>
                    <a:pt x="182" y="24"/>
                  </a:cubicBezTo>
                  <a:cubicBezTo>
                    <a:pt x="182" y="25"/>
                    <a:pt x="183" y="26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4" y="26"/>
                    <a:pt x="183" y="25"/>
                    <a:pt x="183" y="24"/>
                  </a:cubicBezTo>
                  <a:cubicBezTo>
                    <a:pt x="183" y="23"/>
                    <a:pt x="184" y="21"/>
                    <a:pt x="185" y="20"/>
                  </a:cubicBezTo>
                  <a:cubicBezTo>
                    <a:pt x="209" y="7"/>
                    <a:pt x="209" y="7"/>
                    <a:pt x="209" y="7"/>
                  </a:cubicBezTo>
                  <a:cubicBezTo>
                    <a:pt x="217" y="2"/>
                    <a:pt x="227" y="0"/>
                    <a:pt x="236" y="0"/>
                  </a:cubicBezTo>
                  <a:cubicBezTo>
                    <a:pt x="246" y="0"/>
                    <a:pt x="256" y="2"/>
                    <a:pt x="264" y="7"/>
                  </a:cubicBezTo>
                  <a:cubicBezTo>
                    <a:pt x="753" y="289"/>
                    <a:pt x="753" y="289"/>
                    <a:pt x="753" y="289"/>
                  </a:cubicBezTo>
                  <a:cubicBezTo>
                    <a:pt x="760" y="293"/>
                    <a:pt x="764" y="299"/>
                    <a:pt x="764" y="305"/>
                  </a:cubicBezTo>
                  <a:cubicBezTo>
                    <a:pt x="764" y="310"/>
                    <a:pt x="760" y="316"/>
                    <a:pt x="753" y="320"/>
                  </a:cubicBezTo>
                  <a:cubicBezTo>
                    <a:pt x="555" y="434"/>
                    <a:pt x="555" y="434"/>
                    <a:pt x="555" y="434"/>
                  </a:cubicBezTo>
                  <a:cubicBezTo>
                    <a:pt x="548" y="438"/>
                    <a:pt x="538" y="440"/>
                    <a:pt x="528" y="440"/>
                  </a:cubicBezTo>
                  <a:cubicBezTo>
                    <a:pt x="518" y="440"/>
                    <a:pt x="508" y="438"/>
                    <a:pt x="501" y="43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4" y="147"/>
                    <a:pt x="1" y="142"/>
                    <a:pt x="1" y="136"/>
                  </a:cubicBezTo>
                  <a:cubicBezTo>
                    <a:pt x="1" y="130"/>
                    <a:pt x="4" y="125"/>
                    <a:pt x="12" y="120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6"/>
                    <a:pt x="40" y="105"/>
                    <a:pt x="42" y="105"/>
                  </a:cubicBezTo>
                  <a:cubicBezTo>
                    <a:pt x="44" y="105"/>
                    <a:pt x="46" y="106"/>
                    <a:pt x="48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4" y="110"/>
                    <a:pt x="58" y="111"/>
                    <a:pt x="63" y="111"/>
                  </a:cubicBezTo>
                  <a:cubicBezTo>
                    <a:pt x="68" y="111"/>
                    <a:pt x="73" y="110"/>
                    <a:pt x="76" y="108"/>
                  </a:cubicBezTo>
                  <a:cubicBezTo>
                    <a:pt x="187" y="44"/>
                    <a:pt x="187" y="44"/>
                    <a:pt x="187" y="44"/>
                  </a:cubicBezTo>
                  <a:cubicBezTo>
                    <a:pt x="191" y="41"/>
                    <a:pt x="193" y="39"/>
                    <a:pt x="193" y="36"/>
                  </a:cubicBezTo>
                  <a:cubicBezTo>
                    <a:pt x="193" y="33"/>
                    <a:pt x="191" y="30"/>
                    <a:pt x="187" y="28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27"/>
                    <a:pt x="185" y="27"/>
                    <a:pt x="185" y="2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A63A8C1-6F55-40F3-9AC1-B9E05B9243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69188" y="5649913"/>
              <a:ext cx="2217738" cy="1282700"/>
            </a:xfrm>
            <a:custGeom>
              <a:avLst/>
              <a:gdLst>
                <a:gd name="T0" fmla="*/ 221 w 804"/>
                <a:gd name="T1" fmla="*/ 11 h 464"/>
                <a:gd name="T2" fmla="*/ 19 w 804"/>
                <a:gd name="T3" fmla="*/ 127 h 464"/>
                <a:gd name="T4" fmla="*/ 19 w 804"/>
                <a:gd name="T5" fmla="*/ 168 h 464"/>
                <a:gd name="T6" fmla="*/ 513 w 804"/>
                <a:gd name="T7" fmla="*/ 453 h 464"/>
                <a:gd name="T8" fmla="*/ 584 w 804"/>
                <a:gd name="T9" fmla="*/ 453 h 464"/>
                <a:gd name="T10" fmla="*/ 785 w 804"/>
                <a:gd name="T11" fmla="*/ 337 h 464"/>
                <a:gd name="T12" fmla="*/ 785 w 804"/>
                <a:gd name="T13" fmla="*/ 296 h 464"/>
                <a:gd name="T14" fmla="*/ 291 w 804"/>
                <a:gd name="T15" fmla="*/ 11 h 464"/>
                <a:gd name="T16" fmla="*/ 221 w 804"/>
                <a:gd name="T17" fmla="*/ 11 h 464"/>
                <a:gd name="T18" fmla="*/ 772 w 804"/>
                <a:gd name="T19" fmla="*/ 301 h 464"/>
                <a:gd name="T20" fmla="*/ 772 w 804"/>
                <a:gd name="T21" fmla="*/ 332 h 464"/>
                <a:gd name="T22" fmla="*/ 574 w 804"/>
                <a:gd name="T23" fmla="*/ 446 h 464"/>
                <a:gd name="T24" fmla="*/ 520 w 804"/>
                <a:gd name="T25" fmla="*/ 446 h 464"/>
                <a:gd name="T26" fmla="*/ 31 w 804"/>
                <a:gd name="T27" fmla="*/ 164 h 464"/>
                <a:gd name="T28" fmla="*/ 31 w 804"/>
                <a:gd name="T29" fmla="*/ 132 h 464"/>
                <a:gd name="T30" fmla="*/ 55 w 804"/>
                <a:gd name="T31" fmla="*/ 118 h 464"/>
                <a:gd name="T32" fmla="*/ 67 w 804"/>
                <a:gd name="T33" fmla="*/ 118 h 464"/>
                <a:gd name="T34" fmla="*/ 69 w 804"/>
                <a:gd name="T35" fmla="*/ 119 h 464"/>
                <a:gd name="T36" fmla="*/ 95 w 804"/>
                <a:gd name="T37" fmla="*/ 119 h 464"/>
                <a:gd name="T38" fmla="*/ 206 w 804"/>
                <a:gd name="T39" fmla="*/ 55 h 464"/>
                <a:gd name="T40" fmla="*/ 206 w 804"/>
                <a:gd name="T41" fmla="*/ 40 h 464"/>
                <a:gd name="T42" fmla="*/ 204 w 804"/>
                <a:gd name="T43" fmla="*/ 39 h 464"/>
                <a:gd name="T44" fmla="*/ 204 w 804"/>
                <a:gd name="T45" fmla="*/ 32 h 464"/>
                <a:gd name="T46" fmla="*/ 228 w 804"/>
                <a:gd name="T47" fmla="*/ 18 h 464"/>
                <a:gd name="T48" fmla="*/ 283 w 804"/>
                <a:gd name="T49" fmla="*/ 18 h 464"/>
                <a:gd name="T50" fmla="*/ 772 w 804"/>
                <a:gd name="T51" fmla="*/ 301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4" h="464">
                  <a:moveTo>
                    <a:pt x="221" y="11"/>
                  </a:moveTo>
                  <a:cubicBezTo>
                    <a:pt x="19" y="127"/>
                    <a:pt x="19" y="127"/>
                    <a:pt x="19" y="127"/>
                  </a:cubicBezTo>
                  <a:cubicBezTo>
                    <a:pt x="0" y="139"/>
                    <a:pt x="0" y="157"/>
                    <a:pt x="19" y="168"/>
                  </a:cubicBezTo>
                  <a:cubicBezTo>
                    <a:pt x="513" y="453"/>
                    <a:pt x="513" y="453"/>
                    <a:pt x="513" y="453"/>
                  </a:cubicBezTo>
                  <a:cubicBezTo>
                    <a:pt x="533" y="464"/>
                    <a:pt x="564" y="464"/>
                    <a:pt x="584" y="453"/>
                  </a:cubicBezTo>
                  <a:cubicBezTo>
                    <a:pt x="785" y="337"/>
                    <a:pt x="785" y="337"/>
                    <a:pt x="785" y="337"/>
                  </a:cubicBezTo>
                  <a:cubicBezTo>
                    <a:pt x="804" y="326"/>
                    <a:pt x="804" y="308"/>
                    <a:pt x="785" y="296"/>
                  </a:cubicBezTo>
                  <a:cubicBezTo>
                    <a:pt x="291" y="11"/>
                    <a:pt x="291" y="11"/>
                    <a:pt x="291" y="11"/>
                  </a:cubicBezTo>
                  <a:cubicBezTo>
                    <a:pt x="272" y="0"/>
                    <a:pt x="240" y="0"/>
                    <a:pt x="221" y="11"/>
                  </a:cubicBezTo>
                  <a:moveTo>
                    <a:pt x="772" y="301"/>
                  </a:moveTo>
                  <a:cubicBezTo>
                    <a:pt x="787" y="309"/>
                    <a:pt x="787" y="323"/>
                    <a:pt x="772" y="332"/>
                  </a:cubicBezTo>
                  <a:cubicBezTo>
                    <a:pt x="574" y="446"/>
                    <a:pt x="574" y="446"/>
                    <a:pt x="574" y="446"/>
                  </a:cubicBezTo>
                  <a:cubicBezTo>
                    <a:pt x="559" y="455"/>
                    <a:pt x="535" y="455"/>
                    <a:pt x="520" y="446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16" y="155"/>
                    <a:pt x="16" y="141"/>
                    <a:pt x="31" y="132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8" y="116"/>
                    <a:pt x="64" y="116"/>
                    <a:pt x="67" y="118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76" y="124"/>
                    <a:pt x="88" y="124"/>
                    <a:pt x="95" y="119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13" y="51"/>
                    <a:pt x="213" y="44"/>
                    <a:pt x="206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1" y="37"/>
                    <a:pt x="201" y="34"/>
                    <a:pt x="204" y="32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43" y="9"/>
                    <a:pt x="268" y="9"/>
                    <a:pt x="283" y="18"/>
                  </a:cubicBezTo>
                  <a:cubicBezTo>
                    <a:pt x="772" y="301"/>
                    <a:pt x="772" y="301"/>
                    <a:pt x="772" y="30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D8E6E057-A774-47C6-A985-D9CD27F1D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625" y="5837238"/>
              <a:ext cx="109538" cy="66675"/>
            </a:xfrm>
            <a:custGeom>
              <a:avLst/>
              <a:gdLst>
                <a:gd name="T0" fmla="*/ 39 w 40"/>
                <a:gd name="T1" fmla="*/ 4 h 24"/>
                <a:gd name="T2" fmla="*/ 7 w 40"/>
                <a:gd name="T3" fmla="*/ 23 h 24"/>
                <a:gd name="T4" fmla="*/ 1 w 40"/>
                <a:gd name="T5" fmla="*/ 23 h 24"/>
                <a:gd name="T6" fmla="*/ 1 w 40"/>
                <a:gd name="T7" fmla="*/ 19 h 24"/>
                <a:gd name="T8" fmla="*/ 33 w 40"/>
                <a:gd name="T9" fmla="*/ 1 h 24"/>
                <a:gd name="T10" fmla="*/ 38 w 40"/>
                <a:gd name="T11" fmla="*/ 1 h 24"/>
                <a:gd name="T12" fmla="*/ 39 w 40"/>
                <a:gd name="T13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39" y="4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5" y="24"/>
                    <a:pt x="3" y="24"/>
                    <a:pt x="1" y="23"/>
                  </a:cubicBezTo>
                  <a:cubicBezTo>
                    <a:pt x="0" y="22"/>
                    <a:pt x="0" y="20"/>
                    <a:pt x="1" y="19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0"/>
                    <a:pt x="37" y="0"/>
                    <a:pt x="38" y="1"/>
                  </a:cubicBezTo>
                  <a:cubicBezTo>
                    <a:pt x="40" y="2"/>
                    <a:pt x="40" y="4"/>
                    <a:pt x="39" y="4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EC713F6E-4FCA-4F9D-BD56-F70133C75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0513" y="5807075"/>
              <a:ext cx="46038" cy="28576"/>
            </a:xfrm>
            <a:custGeom>
              <a:avLst/>
              <a:gdLst>
                <a:gd name="T0" fmla="*/ 14 w 17"/>
                <a:gd name="T1" fmla="*/ 2 h 10"/>
                <a:gd name="T2" fmla="*/ 14 w 17"/>
                <a:gd name="T3" fmla="*/ 8 h 10"/>
                <a:gd name="T4" fmla="*/ 3 w 17"/>
                <a:gd name="T5" fmla="*/ 8 h 10"/>
                <a:gd name="T6" fmla="*/ 3 w 17"/>
                <a:gd name="T7" fmla="*/ 2 h 10"/>
                <a:gd name="T8" fmla="*/ 14 w 17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4" y="2"/>
                  </a:moveTo>
                  <a:cubicBezTo>
                    <a:pt x="17" y="4"/>
                    <a:pt x="17" y="7"/>
                    <a:pt x="14" y="8"/>
                  </a:cubicBezTo>
                  <a:cubicBezTo>
                    <a:pt x="11" y="10"/>
                    <a:pt x="6" y="10"/>
                    <a:pt x="3" y="8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6" y="0"/>
                    <a:pt x="11" y="0"/>
                    <a:pt x="14" y="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20DACB1-2E96-4AA8-963B-649D8DD3F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950" y="6186488"/>
              <a:ext cx="39688" cy="30163"/>
            </a:xfrm>
            <a:custGeom>
              <a:avLst/>
              <a:gdLst>
                <a:gd name="T0" fmla="*/ 12 w 14"/>
                <a:gd name="T1" fmla="*/ 11 h 11"/>
                <a:gd name="T2" fmla="*/ 2 w 14"/>
                <a:gd name="T3" fmla="*/ 5 h 11"/>
                <a:gd name="T4" fmla="*/ 0 w 14"/>
                <a:gd name="T5" fmla="*/ 2 h 11"/>
                <a:gd name="T6" fmla="*/ 2 w 14"/>
                <a:gd name="T7" fmla="*/ 0 h 11"/>
                <a:gd name="T8" fmla="*/ 12 w 14"/>
                <a:gd name="T9" fmla="*/ 6 h 11"/>
                <a:gd name="T10" fmla="*/ 14 w 14"/>
                <a:gd name="T11" fmla="*/ 9 h 11"/>
                <a:gd name="T12" fmla="*/ 12 w 14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12" y="1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4" y="8"/>
                    <a:pt x="14" y="9"/>
                  </a:cubicBezTo>
                  <a:cubicBezTo>
                    <a:pt x="14" y="11"/>
                    <a:pt x="13" y="11"/>
                    <a:pt x="12" y="1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807B394C-053E-4AFF-8D4F-F2EC2C296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1738" y="6134100"/>
              <a:ext cx="19050" cy="68263"/>
            </a:xfrm>
            <a:custGeom>
              <a:avLst/>
              <a:gdLst>
                <a:gd name="T0" fmla="*/ 6 w 7"/>
                <a:gd name="T1" fmla="*/ 25 h 25"/>
                <a:gd name="T2" fmla="*/ 2 w 7"/>
                <a:gd name="T3" fmla="*/ 22 h 25"/>
                <a:gd name="T4" fmla="*/ 2 w 7"/>
                <a:gd name="T5" fmla="*/ 0 h 25"/>
                <a:gd name="T6" fmla="*/ 7 w 7"/>
                <a:gd name="T7" fmla="*/ 3 h 25"/>
                <a:gd name="T8" fmla="*/ 6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6" y="25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6"/>
                    <a:pt x="2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9"/>
                    <a:pt x="5" y="19"/>
                    <a:pt x="6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6C152D93-84DB-4676-B34C-C152C45C0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8900" y="6246813"/>
              <a:ext cx="77788" cy="60325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4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D6F25AD-B675-4A6D-BE84-C69DCC17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388" y="6299200"/>
              <a:ext cx="77788" cy="61913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3 w 28"/>
                <a:gd name="T7" fmla="*/ 1 h 22"/>
                <a:gd name="T8" fmla="*/ 25 w 28"/>
                <a:gd name="T9" fmla="*/ 14 h 22"/>
                <a:gd name="T10" fmla="*/ 28 w 28"/>
                <a:gd name="T11" fmla="*/ 19 h 22"/>
                <a:gd name="T12" fmla="*/ 25 w 28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7" y="15"/>
                    <a:pt x="28" y="17"/>
                    <a:pt x="28" y="19"/>
                  </a:cubicBezTo>
                  <a:cubicBezTo>
                    <a:pt x="28" y="21"/>
                    <a:pt x="27" y="22"/>
                    <a:pt x="25" y="2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49AA2C5A-84B8-4A76-972B-2A377AB7E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7600" y="6821488"/>
              <a:ext cx="20638" cy="69850"/>
            </a:xfrm>
            <a:custGeom>
              <a:avLst/>
              <a:gdLst>
                <a:gd name="T0" fmla="*/ 7 w 7"/>
                <a:gd name="T1" fmla="*/ 25 h 25"/>
                <a:gd name="T2" fmla="*/ 3 w 7"/>
                <a:gd name="T3" fmla="*/ 22 h 25"/>
                <a:gd name="T4" fmla="*/ 3 w 7"/>
                <a:gd name="T5" fmla="*/ 0 h 25"/>
                <a:gd name="T6" fmla="*/ 7 w 7"/>
                <a:gd name="T7" fmla="*/ 3 h 25"/>
                <a:gd name="T8" fmla="*/ 7 w 7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7" y="25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1" y="7"/>
                    <a:pt x="3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10"/>
                    <a:pt x="5" y="18"/>
                    <a:pt x="7" y="25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FBB93F01-4BA5-42C0-BBF9-4717C2499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7825" y="6810375"/>
              <a:ext cx="14288" cy="20638"/>
            </a:xfrm>
            <a:custGeom>
              <a:avLst/>
              <a:gdLst>
                <a:gd name="T0" fmla="*/ 5 w 5"/>
                <a:gd name="T1" fmla="*/ 2 h 7"/>
                <a:gd name="T2" fmla="*/ 3 w 5"/>
                <a:gd name="T3" fmla="*/ 6 h 7"/>
                <a:gd name="T4" fmla="*/ 0 w 5"/>
                <a:gd name="T5" fmla="*/ 5 h 7"/>
                <a:gd name="T6" fmla="*/ 3 w 5"/>
                <a:gd name="T7" fmla="*/ 1 h 7"/>
                <a:gd name="T8" fmla="*/ 5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5" y="4"/>
                    <a:pt x="4" y="6"/>
                    <a:pt x="3" y="6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5" y="1"/>
                    <a:pt x="5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6FFF7013-E0D0-4922-B26A-2F835F7DE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050" y="6727825"/>
              <a:ext cx="11113" cy="17463"/>
            </a:xfrm>
            <a:custGeom>
              <a:avLst/>
              <a:gdLst>
                <a:gd name="T0" fmla="*/ 4 w 4"/>
                <a:gd name="T1" fmla="*/ 2 h 6"/>
                <a:gd name="T2" fmla="*/ 2 w 4"/>
                <a:gd name="T3" fmla="*/ 6 h 6"/>
                <a:gd name="T4" fmla="*/ 0 w 4"/>
                <a:gd name="T5" fmla="*/ 4 h 6"/>
                <a:gd name="T6" fmla="*/ 2 w 4"/>
                <a:gd name="T7" fmla="*/ 0 h 6"/>
                <a:gd name="T8" fmla="*/ 4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2"/>
                  </a:moveTo>
                  <a:cubicBezTo>
                    <a:pt x="4" y="3"/>
                    <a:pt x="3" y="5"/>
                    <a:pt x="2" y="6"/>
                  </a:cubicBezTo>
                  <a:cubicBezTo>
                    <a:pt x="1" y="6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052C0124-E475-4F1F-8941-D084AD113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725" y="6831013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48E36721-EE76-4058-86B8-BC1EAE4EB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1150" y="6846888"/>
              <a:ext cx="17463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D9B30D2-1A70-47FB-8838-FC970E59F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163" y="6861175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9"/>
                    <a:pt x="0" y="7"/>
                  </a:cubicBezTo>
                  <a:cubicBezTo>
                    <a:pt x="0" y="5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8361D1A-245E-49EB-9211-4FAE2836C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7175" y="6877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D9A3AA92-6285-4C90-B371-C82768E7B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8600" y="6894513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E939EDD1-DECF-4A74-82AC-989741317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4788" y="6910388"/>
              <a:ext cx="15875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2324578A-AA16-4E48-8EF2-7831E2A76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8500" y="6623050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8" name="Freeform 26">
              <a:extLst>
                <a:ext uri="{FF2B5EF4-FFF2-40B4-BE49-F238E27FC236}">
                  <a16:creationId xmlns:a16="http://schemas.microsoft.com/office/drawing/2014/main" id="{22DC2E9D-EFB7-4DEA-A218-DA17E9323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1513" y="66389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59" name="Freeform 27">
              <a:extLst>
                <a:ext uri="{FF2B5EF4-FFF2-40B4-BE49-F238E27FC236}">
                  <a16:creationId xmlns:a16="http://schemas.microsoft.com/office/drawing/2014/main" id="{DFC50E4D-9629-4711-95B2-FE4F9C511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2938" y="6656388"/>
              <a:ext cx="17463" cy="22225"/>
            </a:xfrm>
            <a:custGeom>
              <a:avLst/>
              <a:gdLst>
                <a:gd name="T0" fmla="*/ 6 w 6"/>
                <a:gd name="T1" fmla="*/ 2 h 8"/>
                <a:gd name="T2" fmla="*/ 3 w 6"/>
                <a:gd name="T3" fmla="*/ 7 h 8"/>
                <a:gd name="T4" fmla="*/ 0 w 6"/>
                <a:gd name="T5" fmla="*/ 6 h 8"/>
                <a:gd name="T6" fmla="*/ 3 w 6"/>
                <a:gd name="T7" fmla="*/ 1 h 8"/>
                <a:gd name="T8" fmla="*/ 6 w 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cubicBezTo>
                    <a:pt x="6" y="4"/>
                    <a:pt x="5" y="7"/>
                    <a:pt x="3" y="7"/>
                  </a:cubicBezTo>
                  <a:cubicBezTo>
                    <a:pt x="1" y="8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0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90F041F6-B77A-4B71-AB6B-83CBA72C0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950" y="6670675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7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36CA2DD5-1537-477B-AD41-38BD2496F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7375" y="6686550"/>
              <a:ext cx="17463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C0893174-2012-438D-B331-71D7E2F57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0388" y="670242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45B3AFEA-64A1-4F6E-84B1-BB23A864B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46875"/>
              <a:ext cx="71438" cy="61913"/>
            </a:xfrm>
            <a:custGeom>
              <a:avLst/>
              <a:gdLst>
                <a:gd name="T0" fmla="*/ 23 w 26"/>
                <a:gd name="T1" fmla="*/ 10 h 22"/>
                <a:gd name="T2" fmla="*/ 4 w 26"/>
                <a:gd name="T3" fmla="*/ 21 h 22"/>
                <a:gd name="T4" fmla="*/ 0 w 26"/>
                <a:gd name="T5" fmla="*/ 19 h 22"/>
                <a:gd name="T6" fmla="*/ 4 w 26"/>
                <a:gd name="T7" fmla="*/ 12 h 22"/>
                <a:gd name="T8" fmla="*/ 23 w 26"/>
                <a:gd name="T9" fmla="*/ 1 h 22"/>
                <a:gd name="T10" fmla="*/ 26 w 26"/>
                <a:gd name="T11" fmla="*/ 4 h 22"/>
                <a:gd name="T12" fmla="*/ 23 w 26"/>
                <a:gd name="T13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2">
                  <a:moveTo>
                    <a:pt x="23" y="10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6"/>
                    <a:pt x="2" y="13"/>
                    <a:pt x="4" y="12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0"/>
                    <a:pt x="26" y="1"/>
                    <a:pt x="26" y="4"/>
                  </a:cubicBezTo>
                  <a:cubicBezTo>
                    <a:pt x="26" y="6"/>
                    <a:pt x="25" y="9"/>
                    <a:pt x="23" y="10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F00B1DE9-1577-441B-9CD4-CEC889AC73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6238" y="6089650"/>
              <a:ext cx="150813" cy="100013"/>
            </a:xfrm>
            <a:custGeom>
              <a:avLst/>
              <a:gdLst>
                <a:gd name="T0" fmla="*/ 27 w 55"/>
                <a:gd name="T1" fmla="*/ 2 h 36"/>
                <a:gd name="T2" fmla="*/ 16 w 55"/>
                <a:gd name="T3" fmla="*/ 1 h 36"/>
                <a:gd name="T4" fmla="*/ 6 w 55"/>
                <a:gd name="T5" fmla="*/ 4 h 36"/>
                <a:gd name="T6" fmla="*/ 0 w 55"/>
                <a:gd name="T7" fmla="*/ 12 h 36"/>
                <a:gd name="T8" fmla="*/ 7 w 55"/>
                <a:gd name="T9" fmla="*/ 20 h 36"/>
                <a:gd name="T10" fmla="*/ 20 w 55"/>
                <a:gd name="T11" fmla="*/ 24 h 36"/>
                <a:gd name="T12" fmla="*/ 33 w 55"/>
                <a:gd name="T13" fmla="*/ 20 h 36"/>
                <a:gd name="T14" fmla="*/ 38 w 55"/>
                <a:gd name="T15" fmla="*/ 16 h 36"/>
                <a:gd name="T16" fmla="*/ 39 w 55"/>
                <a:gd name="T17" fmla="*/ 10 h 36"/>
                <a:gd name="T18" fmla="*/ 39 w 55"/>
                <a:gd name="T19" fmla="*/ 10 h 36"/>
                <a:gd name="T20" fmla="*/ 50 w 55"/>
                <a:gd name="T21" fmla="*/ 22 h 36"/>
                <a:gd name="T22" fmla="*/ 44 w 55"/>
                <a:gd name="T23" fmla="*/ 32 h 36"/>
                <a:gd name="T24" fmla="*/ 41 w 55"/>
                <a:gd name="T25" fmla="*/ 33 h 36"/>
                <a:gd name="T26" fmla="*/ 37 w 55"/>
                <a:gd name="T27" fmla="*/ 35 h 36"/>
                <a:gd name="T28" fmla="*/ 40 w 55"/>
                <a:gd name="T29" fmla="*/ 36 h 36"/>
                <a:gd name="T30" fmla="*/ 46 w 55"/>
                <a:gd name="T31" fmla="*/ 33 h 36"/>
                <a:gd name="T32" fmla="*/ 54 w 55"/>
                <a:gd name="T33" fmla="*/ 25 h 36"/>
                <a:gd name="T34" fmla="*/ 52 w 55"/>
                <a:gd name="T35" fmla="*/ 17 h 36"/>
                <a:gd name="T36" fmla="*/ 40 w 55"/>
                <a:gd name="T37" fmla="*/ 7 h 36"/>
                <a:gd name="T38" fmla="*/ 27 w 55"/>
                <a:gd name="T39" fmla="*/ 2 h 36"/>
                <a:gd name="T40" fmla="*/ 16 w 55"/>
                <a:gd name="T41" fmla="*/ 3 h 36"/>
                <a:gd name="T42" fmla="*/ 25 w 55"/>
                <a:gd name="T43" fmla="*/ 3 h 36"/>
                <a:gd name="T44" fmla="*/ 33 w 55"/>
                <a:gd name="T45" fmla="*/ 7 h 36"/>
                <a:gd name="T46" fmla="*/ 36 w 55"/>
                <a:gd name="T47" fmla="*/ 10 h 36"/>
                <a:gd name="T48" fmla="*/ 35 w 55"/>
                <a:gd name="T49" fmla="*/ 15 h 36"/>
                <a:gd name="T50" fmla="*/ 31 w 55"/>
                <a:gd name="T51" fmla="*/ 19 h 36"/>
                <a:gd name="T52" fmla="*/ 21 w 55"/>
                <a:gd name="T53" fmla="*/ 22 h 36"/>
                <a:gd name="T54" fmla="*/ 10 w 55"/>
                <a:gd name="T55" fmla="*/ 18 h 36"/>
                <a:gd name="T56" fmla="*/ 4 w 55"/>
                <a:gd name="T57" fmla="*/ 12 h 36"/>
                <a:gd name="T58" fmla="*/ 8 w 55"/>
                <a:gd name="T59" fmla="*/ 5 h 36"/>
                <a:gd name="T60" fmla="*/ 16 w 55"/>
                <a:gd name="T61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36">
                  <a:moveTo>
                    <a:pt x="27" y="2"/>
                  </a:moveTo>
                  <a:cubicBezTo>
                    <a:pt x="23" y="1"/>
                    <a:pt x="19" y="0"/>
                    <a:pt x="16" y="1"/>
                  </a:cubicBezTo>
                  <a:cubicBezTo>
                    <a:pt x="12" y="1"/>
                    <a:pt x="9" y="2"/>
                    <a:pt x="6" y="4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0" y="15"/>
                    <a:pt x="3" y="18"/>
                    <a:pt x="7" y="20"/>
                  </a:cubicBezTo>
                  <a:cubicBezTo>
                    <a:pt x="11" y="23"/>
                    <a:pt x="16" y="24"/>
                    <a:pt x="20" y="24"/>
                  </a:cubicBezTo>
                  <a:cubicBezTo>
                    <a:pt x="25" y="24"/>
                    <a:pt x="29" y="23"/>
                    <a:pt x="33" y="20"/>
                  </a:cubicBezTo>
                  <a:cubicBezTo>
                    <a:pt x="35" y="19"/>
                    <a:pt x="37" y="17"/>
                    <a:pt x="38" y="16"/>
                  </a:cubicBezTo>
                  <a:cubicBezTo>
                    <a:pt x="39" y="14"/>
                    <a:pt x="39" y="12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46" y="14"/>
                    <a:pt x="50" y="18"/>
                    <a:pt x="50" y="22"/>
                  </a:cubicBezTo>
                  <a:cubicBezTo>
                    <a:pt x="51" y="25"/>
                    <a:pt x="49" y="29"/>
                    <a:pt x="44" y="32"/>
                  </a:cubicBezTo>
                  <a:cubicBezTo>
                    <a:pt x="43" y="32"/>
                    <a:pt x="42" y="33"/>
                    <a:pt x="41" y="33"/>
                  </a:cubicBezTo>
                  <a:cubicBezTo>
                    <a:pt x="40" y="34"/>
                    <a:pt x="38" y="34"/>
                    <a:pt x="37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2" y="35"/>
                    <a:pt x="44" y="34"/>
                    <a:pt x="46" y="33"/>
                  </a:cubicBezTo>
                  <a:cubicBezTo>
                    <a:pt x="51" y="31"/>
                    <a:pt x="53" y="28"/>
                    <a:pt x="54" y="25"/>
                  </a:cubicBezTo>
                  <a:cubicBezTo>
                    <a:pt x="55" y="23"/>
                    <a:pt x="55" y="20"/>
                    <a:pt x="52" y="17"/>
                  </a:cubicBezTo>
                  <a:cubicBezTo>
                    <a:pt x="50" y="13"/>
                    <a:pt x="46" y="10"/>
                    <a:pt x="40" y="7"/>
                  </a:cubicBezTo>
                  <a:cubicBezTo>
                    <a:pt x="36" y="4"/>
                    <a:pt x="32" y="3"/>
                    <a:pt x="27" y="2"/>
                  </a:cubicBezTo>
                  <a:close/>
                  <a:moveTo>
                    <a:pt x="16" y="3"/>
                  </a:moveTo>
                  <a:cubicBezTo>
                    <a:pt x="19" y="3"/>
                    <a:pt x="22" y="3"/>
                    <a:pt x="25" y="3"/>
                  </a:cubicBezTo>
                  <a:cubicBezTo>
                    <a:pt x="28" y="4"/>
                    <a:pt x="30" y="5"/>
                    <a:pt x="33" y="7"/>
                  </a:cubicBezTo>
                  <a:cubicBezTo>
                    <a:pt x="34" y="7"/>
                    <a:pt x="35" y="9"/>
                    <a:pt x="36" y="10"/>
                  </a:cubicBezTo>
                  <a:cubicBezTo>
                    <a:pt x="36" y="12"/>
                    <a:pt x="36" y="13"/>
                    <a:pt x="35" y="15"/>
                  </a:cubicBezTo>
                  <a:cubicBezTo>
                    <a:pt x="34" y="16"/>
                    <a:pt x="33" y="18"/>
                    <a:pt x="31" y="19"/>
                  </a:cubicBezTo>
                  <a:cubicBezTo>
                    <a:pt x="28" y="21"/>
                    <a:pt x="24" y="22"/>
                    <a:pt x="21" y="22"/>
                  </a:cubicBezTo>
                  <a:cubicBezTo>
                    <a:pt x="17" y="21"/>
                    <a:pt x="13" y="20"/>
                    <a:pt x="10" y="18"/>
                  </a:cubicBezTo>
                  <a:cubicBezTo>
                    <a:pt x="6" y="16"/>
                    <a:pt x="4" y="14"/>
                    <a:pt x="4" y="12"/>
                  </a:cubicBezTo>
                  <a:cubicBezTo>
                    <a:pt x="4" y="9"/>
                    <a:pt x="5" y="7"/>
                    <a:pt x="8" y="5"/>
                  </a:cubicBezTo>
                  <a:cubicBezTo>
                    <a:pt x="11" y="4"/>
                    <a:pt x="13" y="3"/>
                    <a:pt x="16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222D8E25-4494-4FBC-BC63-B4CA590D2C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5300" y="6075363"/>
              <a:ext cx="98425" cy="58738"/>
            </a:xfrm>
            <a:custGeom>
              <a:avLst/>
              <a:gdLst>
                <a:gd name="T0" fmla="*/ 34 w 36"/>
                <a:gd name="T1" fmla="*/ 20 h 21"/>
                <a:gd name="T2" fmla="*/ 34 w 36"/>
                <a:gd name="T3" fmla="*/ 17 h 21"/>
                <a:gd name="T4" fmla="*/ 28 w 36"/>
                <a:gd name="T5" fmla="*/ 17 h 21"/>
                <a:gd name="T6" fmla="*/ 29 w 36"/>
                <a:gd name="T7" fmla="*/ 20 h 21"/>
                <a:gd name="T8" fmla="*/ 34 w 36"/>
                <a:gd name="T9" fmla="*/ 20 h 21"/>
                <a:gd name="T10" fmla="*/ 34 w 36"/>
                <a:gd name="T11" fmla="*/ 20 h 21"/>
                <a:gd name="T12" fmla="*/ 5 w 36"/>
                <a:gd name="T13" fmla="*/ 5 h 21"/>
                <a:gd name="T14" fmla="*/ 7 w 36"/>
                <a:gd name="T15" fmla="*/ 5 h 21"/>
                <a:gd name="T16" fmla="*/ 8 w 36"/>
                <a:gd name="T17" fmla="*/ 3 h 21"/>
                <a:gd name="T18" fmla="*/ 7 w 36"/>
                <a:gd name="T19" fmla="*/ 1 h 21"/>
                <a:gd name="T20" fmla="*/ 1 w 36"/>
                <a:gd name="T21" fmla="*/ 1 h 21"/>
                <a:gd name="T22" fmla="*/ 2 w 36"/>
                <a:gd name="T23" fmla="*/ 4 h 21"/>
                <a:gd name="T24" fmla="*/ 5 w 36"/>
                <a:gd name="T2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21">
                  <a:moveTo>
                    <a:pt x="34" y="20"/>
                  </a:moveTo>
                  <a:cubicBezTo>
                    <a:pt x="36" y="19"/>
                    <a:pt x="36" y="18"/>
                    <a:pt x="34" y="17"/>
                  </a:cubicBezTo>
                  <a:cubicBezTo>
                    <a:pt x="32" y="16"/>
                    <a:pt x="30" y="16"/>
                    <a:pt x="28" y="17"/>
                  </a:cubicBezTo>
                  <a:cubicBezTo>
                    <a:pt x="27" y="18"/>
                    <a:pt x="27" y="19"/>
                    <a:pt x="29" y="20"/>
                  </a:cubicBezTo>
                  <a:cubicBezTo>
                    <a:pt x="31" y="21"/>
                    <a:pt x="33" y="21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7" y="5"/>
                  </a:cubicBezTo>
                  <a:cubicBezTo>
                    <a:pt x="8" y="4"/>
                    <a:pt x="8" y="4"/>
                    <a:pt x="8" y="3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7EFB35EC-50FB-4F13-9C08-0F965B0F5E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9275" y="6003925"/>
              <a:ext cx="133350" cy="93663"/>
            </a:xfrm>
            <a:custGeom>
              <a:avLst/>
              <a:gdLst>
                <a:gd name="T0" fmla="*/ 42 w 48"/>
                <a:gd name="T1" fmla="*/ 13 h 34"/>
                <a:gd name="T2" fmla="*/ 34 w 48"/>
                <a:gd name="T3" fmla="*/ 18 h 34"/>
                <a:gd name="T4" fmla="*/ 4 w 48"/>
                <a:gd name="T5" fmla="*/ 0 h 34"/>
                <a:gd name="T6" fmla="*/ 0 w 48"/>
                <a:gd name="T7" fmla="*/ 2 h 34"/>
                <a:gd name="T8" fmla="*/ 9 w 48"/>
                <a:gd name="T9" fmla="*/ 33 h 34"/>
                <a:gd name="T10" fmla="*/ 11 w 48"/>
                <a:gd name="T11" fmla="*/ 34 h 34"/>
                <a:gd name="T12" fmla="*/ 34 w 48"/>
                <a:gd name="T13" fmla="*/ 21 h 34"/>
                <a:gd name="T14" fmla="*/ 45 w 48"/>
                <a:gd name="T15" fmla="*/ 28 h 34"/>
                <a:gd name="T16" fmla="*/ 48 w 48"/>
                <a:gd name="T17" fmla="*/ 26 h 34"/>
                <a:gd name="T18" fmla="*/ 37 w 48"/>
                <a:gd name="T19" fmla="*/ 19 h 34"/>
                <a:gd name="T20" fmla="*/ 45 w 48"/>
                <a:gd name="T21" fmla="*/ 15 h 34"/>
                <a:gd name="T22" fmla="*/ 42 w 48"/>
                <a:gd name="T23" fmla="*/ 13 h 34"/>
                <a:gd name="T24" fmla="*/ 12 w 48"/>
                <a:gd name="T25" fmla="*/ 31 h 34"/>
                <a:gd name="T26" fmla="*/ 5 w 48"/>
                <a:gd name="T27" fmla="*/ 9 h 34"/>
                <a:gd name="T28" fmla="*/ 4 w 48"/>
                <a:gd name="T29" fmla="*/ 3 h 34"/>
                <a:gd name="T30" fmla="*/ 4 w 48"/>
                <a:gd name="T31" fmla="*/ 3 h 34"/>
                <a:gd name="T32" fmla="*/ 19 w 48"/>
                <a:gd name="T33" fmla="*/ 12 h 34"/>
                <a:gd name="T34" fmla="*/ 31 w 48"/>
                <a:gd name="T35" fmla="*/ 20 h 34"/>
                <a:gd name="T36" fmla="*/ 12 w 48"/>
                <a:gd name="T37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4">
                  <a:moveTo>
                    <a:pt x="42" y="13"/>
                  </a:moveTo>
                  <a:cubicBezTo>
                    <a:pt x="34" y="18"/>
                    <a:pt x="34" y="18"/>
                    <a:pt x="34" y="1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12" y="31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6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6"/>
                    <a:pt x="13" y="9"/>
                    <a:pt x="19" y="12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12" y="31"/>
                    <a:pt x="12" y="31"/>
                    <a:pt x="12" y="3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71B3AFD3-7AA1-4685-AE35-BFFC4048B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3888" y="5956300"/>
              <a:ext cx="141288" cy="77788"/>
            </a:xfrm>
            <a:custGeom>
              <a:avLst/>
              <a:gdLst>
                <a:gd name="T0" fmla="*/ 6 w 51"/>
                <a:gd name="T1" fmla="*/ 0 h 28"/>
                <a:gd name="T2" fmla="*/ 3 w 51"/>
                <a:gd name="T3" fmla="*/ 2 h 28"/>
                <a:gd name="T4" fmla="*/ 0 w 51"/>
                <a:gd name="T5" fmla="*/ 14 h 28"/>
                <a:gd name="T6" fmla="*/ 4 w 51"/>
                <a:gd name="T7" fmla="*/ 14 h 28"/>
                <a:gd name="T8" fmla="*/ 6 w 51"/>
                <a:gd name="T9" fmla="*/ 5 h 28"/>
                <a:gd name="T10" fmla="*/ 6 w 51"/>
                <a:gd name="T11" fmla="*/ 4 h 28"/>
                <a:gd name="T12" fmla="*/ 15 w 51"/>
                <a:gd name="T13" fmla="*/ 9 h 28"/>
                <a:gd name="T14" fmla="*/ 48 w 51"/>
                <a:gd name="T15" fmla="*/ 28 h 28"/>
                <a:gd name="T16" fmla="*/ 51 w 51"/>
                <a:gd name="T17" fmla="*/ 26 h 28"/>
                <a:gd name="T18" fmla="*/ 6 w 5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28">
                  <a:moveTo>
                    <a:pt x="6" y="0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6" y="8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6"/>
                    <a:pt x="12" y="7"/>
                    <a:pt x="15" y="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11B02722-D35B-476D-94CA-47FD5AAF2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1938" y="6626225"/>
              <a:ext cx="234950" cy="134938"/>
            </a:xfrm>
            <a:custGeom>
              <a:avLst/>
              <a:gdLst>
                <a:gd name="T0" fmla="*/ 84 w 85"/>
                <a:gd name="T1" fmla="*/ 2 h 49"/>
                <a:gd name="T2" fmla="*/ 3 w 85"/>
                <a:gd name="T3" fmla="*/ 48 h 49"/>
                <a:gd name="T4" fmla="*/ 1 w 85"/>
                <a:gd name="T5" fmla="*/ 48 h 49"/>
                <a:gd name="T6" fmla="*/ 1 w 85"/>
                <a:gd name="T7" fmla="*/ 47 h 49"/>
                <a:gd name="T8" fmla="*/ 82 w 85"/>
                <a:gd name="T9" fmla="*/ 0 h 49"/>
                <a:gd name="T10" fmla="*/ 84 w 85"/>
                <a:gd name="T11" fmla="*/ 0 h 49"/>
                <a:gd name="T12" fmla="*/ 84 w 85"/>
                <a:gd name="T13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9">
                  <a:moveTo>
                    <a:pt x="84" y="2"/>
                  </a:moveTo>
                  <a:cubicBezTo>
                    <a:pt x="3" y="48"/>
                    <a:pt x="3" y="48"/>
                    <a:pt x="3" y="48"/>
                  </a:cubicBezTo>
                  <a:cubicBezTo>
                    <a:pt x="2" y="49"/>
                    <a:pt x="1" y="49"/>
                    <a:pt x="1" y="48"/>
                  </a:cubicBezTo>
                  <a:cubicBezTo>
                    <a:pt x="0" y="48"/>
                    <a:pt x="0" y="47"/>
                    <a:pt x="1" y="4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5" y="0"/>
                    <a:pt x="85" y="1"/>
                    <a:pt x="84" y="2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25C48622-0A10-454F-B93B-0B70EEBFC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7350" y="5970588"/>
              <a:ext cx="101600" cy="58738"/>
            </a:xfrm>
            <a:custGeom>
              <a:avLst/>
              <a:gdLst>
                <a:gd name="T0" fmla="*/ 37 w 37"/>
                <a:gd name="T1" fmla="*/ 11 h 21"/>
                <a:gd name="T2" fmla="*/ 19 w 37"/>
                <a:gd name="T3" fmla="*/ 21 h 21"/>
                <a:gd name="T4" fmla="*/ 16 w 37"/>
                <a:gd name="T5" fmla="*/ 21 h 21"/>
                <a:gd name="T6" fmla="*/ 1 w 37"/>
                <a:gd name="T7" fmla="*/ 12 h 21"/>
                <a:gd name="T8" fmla="*/ 1 w 37"/>
                <a:gd name="T9" fmla="*/ 10 h 21"/>
                <a:gd name="T10" fmla="*/ 19 w 37"/>
                <a:gd name="T11" fmla="*/ 0 h 21"/>
                <a:gd name="T12" fmla="*/ 22 w 37"/>
                <a:gd name="T13" fmla="*/ 0 h 21"/>
                <a:gd name="T14" fmla="*/ 36 w 37"/>
                <a:gd name="T15" fmla="*/ 9 h 21"/>
                <a:gd name="T16" fmla="*/ 37 w 37"/>
                <a:gd name="T1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1">
                  <a:moveTo>
                    <a:pt x="37" y="1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18" y="21"/>
                    <a:pt x="17" y="21"/>
                    <a:pt x="16" y="2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1"/>
                    <a:pt x="1" y="1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9"/>
                    <a:pt x="37" y="10"/>
                    <a:pt x="37" y="1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52A25176-EC02-492E-B990-2C96BAECD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5934075"/>
              <a:ext cx="66675" cy="50800"/>
            </a:xfrm>
            <a:custGeom>
              <a:avLst/>
              <a:gdLst>
                <a:gd name="T0" fmla="*/ 18 w 24"/>
                <a:gd name="T1" fmla="*/ 16 h 18"/>
                <a:gd name="T2" fmla="*/ 12 w 24"/>
                <a:gd name="T3" fmla="*/ 15 h 18"/>
                <a:gd name="T4" fmla="*/ 7 w 24"/>
                <a:gd name="T5" fmla="*/ 12 h 18"/>
                <a:gd name="T6" fmla="*/ 7 w 24"/>
                <a:gd name="T7" fmla="*/ 4 h 18"/>
                <a:gd name="T8" fmla="*/ 19 w 24"/>
                <a:gd name="T9" fmla="*/ 4 h 18"/>
                <a:gd name="T10" fmla="*/ 21 w 24"/>
                <a:gd name="T11" fmla="*/ 6 h 18"/>
                <a:gd name="T12" fmla="*/ 24 w 24"/>
                <a:gd name="T13" fmla="*/ 4 h 18"/>
                <a:gd name="T14" fmla="*/ 21 w 24"/>
                <a:gd name="T15" fmla="*/ 3 h 18"/>
                <a:gd name="T16" fmla="*/ 4 w 24"/>
                <a:gd name="T17" fmla="*/ 3 h 18"/>
                <a:gd name="T18" fmla="*/ 4 w 24"/>
                <a:gd name="T19" fmla="*/ 13 h 18"/>
                <a:gd name="T20" fmla="*/ 10 w 24"/>
                <a:gd name="T21" fmla="*/ 16 h 18"/>
                <a:gd name="T22" fmla="*/ 21 w 24"/>
                <a:gd name="T23" fmla="*/ 18 h 18"/>
                <a:gd name="T24" fmla="*/ 18 w 24"/>
                <a:gd name="T2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8">
                  <a:moveTo>
                    <a:pt x="18" y="16"/>
                  </a:moveTo>
                  <a:cubicBezTo>
                    <a:pt x="16" y="16"/>
                    <a:pt x="14" y="16"/>
                    <a:pt x="12" y="15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0"/>
                    <a:pt x="3" y="6"/>
                    <a:pt x="7" y="4"/>
                  </a:cubicBezTo>
                  <a:cubicBezTo>
                    <a:pt x="10" y="2"/>
                    <a:pt x="16" y="2"/>
                    <a:pt x="19" y="4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9" y="0"/>
                    <a:pt x="4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8"/>
                    <a:pt x="17" y="18"/>
                    <a:pt x="21" y="18"/>
                  </a:cubicBezTo>
                  <a:lnTo>
                    <a:pt x="18" y="16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1" name="Freeform 39">
              <a:extLst>
                <a:ext uri="{FF2B5EF4-FFF2-40B4-BE49-F238E27FC236}">
                  <a16:creationId xmlns:a16="http://schemas.microsoft.com/office/drawing/2014/main" id="{4B637D67-468B-4B34-BA67-4FFB21459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6725" y="6264275"/>
              <a:ext cx="47625" cy="30163"/>
            </a:xfrm>
            <a:custGeom>
              <a:avLst/>
              <a:gdLst>
                <a:gd name="T0" fmla="*/ 14 w 17"/>
                <a:gd name="T1" fmla="*/ 4 h 11"/>
                <a:gd name="T2" fmla="*/ 11 w 17"/>
                <a:gd name="T3" fmla="*/ 4 h 11"/>
                <a:gd name="T4" fmla="*/ 8 w 17"/>
                <a:gd name="T5" fmla="*/ 5 h 11"/>
                <a:gd name="T6" fmla="*/ 6 w 17"/>
                <a:gd name="T7" fmla="*/ 5 h 11"/>
                <a:gd name="T8" fmla="*/ 4 w 17"/>
                <a:gd name="T9" fmla="*/ 5 h 11"/>
                <a:gd name="T10" fmla="*/ 3 w 17"/>
                <a:gd name="T11" fmla="*/ 5 h 11"/>
                <a:gd name="T12" fmla="*/ 2 w 17"/>
                <a:gd name="T13" fmla="*/ 3 h 11"/>
                <a:gd name="T14" fmla="*/ 3 w 17"/>
                <a:gd name="T15" fmla="*/ 2 h 11"/>
                <a:gd name="T16" fmla="*/ 7 w 17"/>
                <a:gd name="T17" fmla="*/ 0 h 11"/>
                <a:gd name="T18" fmla="*/ 6 w 17"/>
                <a:gd name="T19" fmla="*/ 0 h 11"/>
                <a:gd name="T20" fmla="*/ 2 w 17"/>
                <a:gd name="T21" fmla="*/ 1 h 11"/>
                <a:gd name="T22" fmla="*/ 1 w 17"/>
                <a:gd name="T23" fmla="*/ 3 h 11"/>
                <a:gd name="T24" fmla="*/ 2 w 17"/>
                <a:gd name="T25" fmla="*/ 5 h 11"/>
                <a:gd name="T26" fmla="*/ 4 w 17"/>
                <a:gd name="T27" fmla="*/ 6 h 11"/>
                <a:gd name="T28" fmla="*/ 8 w 17"/>
                <a:gd name="T29" fmla="*/ 5 h 11"/>
                <a:gd name="T30" fmla="*/ 11 w 17"/>
                <a:gd name="T31" fmla="*/ 5 h 11"/>
                <a:gd name="T32" fmla="*/ 13 w 17"/>
                <a:gd name="T33" fmla="*/ 5 h 11"/>
                <a:gd name="T34" fmla="*/ 14 w 17"/>
                <a:gd name="T35" fmla="*/ 5 h 11"/>
                <a:gd name="T36" fmla="*/ 15 w 17"/>
                <a:gd name="T37" fmla="*/ 7 h 11"/>
                <a:gd name="T38" fmla="*/ 14 w 17"/>
                <a:gd name="T39" fmla="*/ 9 h 11"/>
                <a:gd name="T40" fmla="*/ 10 w 17"/>
                <a:gd name="T41" fmla="*/ 10 h 11"/>
                <a:gd name="T42" fmla="*/ 11 w 17"/>
                <a:gd name="T43" fmla="*/ 11 h 11"/>
                <a:gd name="T44" fmla="*/ 15 w 17"/>
                <a:gd name="T45" fmla="*/ 9 h 11"/>
                <a:gd name="T46" fmla="*/ 17 w 17"/>
                <a:gd name="T47" fmla="*/ 7 h 11"/>
                <a:gd name="T48" fmla="*/ 15 w 17"/>
                <a:gd name="T49" fmla="*/ 5 h 11"/>
                <a:gd name="T50" fmla="*/ 14 w 17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11">
                  <a:moveTo>
                    <a:pt x="14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8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2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5" y="6"/>
                    <a:pt x="7" y="6"/>
                    <a:pt x="8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6"/>
                    <a:pt x="16" y="6"/>
                    <a:pt x="15" y="7"/>
                  </a:cubicBezTo>
                  <a:cubicBezTo>
                    <a:pt x="15" y="7"/>
                    <a:pt x="15" y="8"/>
                    <a:pt x="14" y="9"/>
                  </a:cubicBezTo>
                  <a:cubicBezTo>
                    <a:pt x="12" y="9"/>
                    <a:pt x="11" y="10"/>
                    <a:pt x="10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0"/>
                    <a:pt x="13" y="10"/>
                    <a:pt x="15" y="9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6"/>
                    <a:pt x="16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2" name="Freeform 40">
              <a:extLst>
                <a:ext uri="{FF2B5EF4-FFF2-40B4-BE49-F238E27FC236}">
                  <a16:creationId xmlns:a16="http://schemas.microsoft.com/office/drawing/2014/main" id="{7589D2E9-0F6C-40BF-AFFA-FD753EBE1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0063" y="6253163"/>
              <a:ext cx="44450" cy="23813"/>
            </a:xfrm>
            <a:custGeom>
              <a:avLst/>
              <a:gdLst>
                <a:gd name="T0" fmla="*/ 0 w 16"/>
                <a:gd name="T1" fmla="*/ 4 h 9"/>
                <a:gd name="T2" fmla="*/ 6 w 16"/>
                <a:gd name="T3" fmla="*/ 7 h 9"/>
                <a:gd name="T4" fmla="*/ 12 w 16"/>
                <a:gd name="T5" fmla="*/ 7 h 9"/>
                <a:gd name="T6" fmla="*/ 14 w 16"/>
                <a:gd name="T7" fmla="*/ 5 h 9"/>
                <a:gd name="T8" fmla="*/ 14 w 16"/>
                <a:gd name="T9" fmla="*/ 5 h 9"/>
                <a:gd name="T10" fmla="*/ 15 w 16"/>
                <a:gd name="T11" fmla="*/ 5 h 9"/>
                <a:gd name="T12" fmla="*/ 16 w 16"/>
                <a:gd name="T13" fmla="*/ 5 h 9"/>
                <a:gd name="T14" fmla="*/ 7 w 16"/>
                <a:gd name="T15" fmla="*/ 0 h 9"/>
                <a:gd name="T16" fmla="*/ 6 w 16"/>
                <a:gd name="T17" fmla="*/ 0 h 9"/>
                <a:gd name="T18" fmla="*/ 11 w 16"/>
                <a:gd name="T19" fmla="*/ 3 h 9"/>
                <a:gd name="T20" fmla="*/ 13 w 16"/>
                <a:gd name="T21" fmla="*/ 5 h 9"/>
                <a:gd name="T22" fmla="*/ 12 w 16"/>
                <a:gd name="T23" fmla="*/ 7 h 9"/>
                <a:gd name="T24" fmla="*/ 9 w 16"/>
                <a:gd name="T25" fmla="*/ 8 h 9"/>
                <a:gd name="T26" fmla="*/ 6 w 16"/>
                <a:gd name="T27" fmla="*/ 7 h 9"/>
                <a:gd name="T28" fmla="*/ 1 w 16"/>
                <a:gd name="T29" fmla="*/ 3 h 9"/>
                <a:gd name="T30" fmla="*/ 0 w 16"/>
                <a:gd name="T3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9"/>
                    <a:pt x="10" y="9"/>
                    <a:pt x="12" y="7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2" y="7"/>
                  </a:cubicBezTo>
                  <a:cubicBezTo>
                    <a:pt x="11" y="7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F8DEDB9E-A420-4814-B3BF-9FAE0DCDB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7050" y="6235700"/>
              <a:ext cx="44450" cy="25400"/>
            </a:xfrm>
            <a:custGeom>
              <a:avLst/>
              <a:gdLst>
                <a:gd name="T0" fmla="*/ 16 w 16"/>
                <a:gd name="T1" fmla="*/ 5 h 9"/>
                <a:gd name="T2" fmla="*/ 10 w 16"/>
                <a:gd name="T3" fmla="*/ 2 h 9"/>
                <a:gd name="T4" fmla="*/ 4 w 16"/>
                <a:gd name="T5" fmla="*/ 1 h 9"/>
                <a:gd name="T6" fmla="*/ 2 w 16"/>
                <a:gd name="T7" fmla="*/ 4 h 9"/>
                <a:gd name="T8" fmla="*/ 2 w 16"/>
                <a:gd name="T9" fmla="*/ 4 h 9"/>
                <a:gd name="T10" fmla="*/ 1 w 16"/>
                <a:gd name="T11" fmla="*/ 4 h 9"/>
                <a:gd name="T12" fmla="*/ 0 w 16"/>
                <a:gd name="T13" fmla="*/ 4 h 9"/>
                <a:gd name="T14" fmla="*/ 9 w 16"/>
                <a:gd name="T15" fmla="*/ 9 h 9"/>
                <a:gd name="T16" fmla="*/ 10 w 16"/>
                <a:gd name="T17" fmla="*/ 9 h 9"/>
                <a:gd name="T18" fmla="*/ 5 w 16"/>
                <a:gd name="T19" fmla="*/ 6 h 9"/>
                <a:gd name="T20" fmla="*/ 3 w 16"/>
                <a:gd name="T21" fmla="*/ 4 h 9"/>
                <a:gd name="T22" fmla="*/ 5 w 16"/>
                <a:gd name="T23" fmla="*/ 2 h 9"/>
                <a:gd name="T24" fmla="*/ 7 w 16"/>
                <a:gd name="T25" fmla="*/ 1 h 9"/>
                <a:gd name="T26" fmla="*/ 10 w 16"/>
                <a:gd name="T27" fmla="*/ 2 h 9"/>
                <a:gd name="T28" fmla="*/ 16 w 16"/>
                <a:gd name="T29" fmla="*/ 6 h 9"/>
                <a:gd name="T30" fmla="*/ 16 w 16"/>
                <a:gd name="T3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16" y="5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8" y="0"/>
                    <a:pt x="6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4"/>
                  </a:cubicBezTo>
                  <a:cubicBezTo>
                    <a:pt x="3" y="3"/>
                    <a:pt x="3" y="3"/>
                    <a:pt x="5" y="2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8" y="1"/>
                    <a:pt x="9" y="2"/>
                    <a:pt x="10" y="2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5"/>
                    <a:pt x="16" y="5"/>
                    <a:pt x="16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6480AB64-9C94-421B-8D8D-E2C23EFD29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0388" y="6213475"/>
              <a:ext cx="41275" cy="30163"/>
            </a:xfrm>
            <a:custGeom>
              <a:avLst/>
              <a:gdLst>
                <a:gd name="T0" fmla="*/ 0 w 15"/>
                <a:gd name="T1" fmla="*/ 6 h 11"/>
                <a:gd name="T2" fmla="*/ 2 w 15"/>
                <a:gd name="T3" fmla="*/ 9 h 11"/>
                <a:gd name="T4" fmla="*/ 7 w 15"/>
                <a:gd name="T5" fmla="*/ 10 h 11"/>
                <a:gd name="T6" fmla="*/ 11 w 15"/>
                <a:gd name="T7" fmla="*/ 9 h 11"/>
                <a:gd name="T8" fmla="*/ 12 w 15"/>
                <a:gd name="T9" fmla="*/ 7 h 11"/>
                <a:gd name="T10" fmla="*/ 12 w 15"/>
                <a:gd name="T11" fmla="*/ 7 h 11"/>
                <a:gd name="T12" fmla="*/ 14 w 15"/>
                <a:gd name="T13" fmla="*/ 7 h 11"/>
                <a:gd name="T14" fmla="*/ 15 w 15"/>
                <a:gd name="T15" fmla="*/ 7 h 11"/>
                <a:gd name="T16" fmla="*/ 1 w 15"/>
                <a:gd name="T17" fmla="*/ 0 h 11"/>
                <a:gd name="T18" fmla="*/ 1 w 15"/>
                <a:gd name="T19" fmla="*/ 0 h 11"/>
                <a:gd name="T20" fmla="*/ 4 w 15"/>
                <a:gd name="T21" fmla="*/ 2 h 11"/>
                <a:gd name="T22" fmla="*/ 6 w 15"/>
                <a:gd name="T23" fmla="*/ 3 h 11"/>
                <a:gd name="T24" fmla="*/ 6 w 15"/>
                <a:gd name="T25" fmla="*/ 3 h 11"/>
                <a:gd name="T26" fmla="*/ 3 w 15"/>
                <a:gd name="T27" fmla="*/ 3 h 11"/>
                <a:gd name="T28" fmla="*/ 1 w 15"/>
                <a:gd name="T29" fmla="*/ 4 h 11"/>
                <a:gd name="T30" fmla="*/ 0 w 15"/>
                <a:gd name="T31" fmla="*/ 6 h 11"/>
                <a:gd name="T32" fmla="*/ 5 w 15"/>
                <a:gd name="T33" fmla="*/ 4 h 11"/>
                <a:gd name="T34" fmla="*/ 9 w 15"/>
                <a:gd name="T35" fmla="*/ 5 h 11"/>
                <a:gd name="T36" fmla="*/ 9 w 15"/>
                <a:gd name="T37" fmla="*/ 5 h 11"/>
                <a:gd name="T38" fmla="*/ 12 w 15"/>
                <a:gd name="T39" fmla="*/ 7 h 11"/>
                <a:gd name="T40" fmla="*/ 10 w 15"/>
                <a:gd name="T41" fmla="*/ 9 h 11"/>
                <a:gd name="T42" fmla="*/ 3 w 15"/>
                <a:gd name="T43" fmla="*/ 9 h 11"/>
                <a:gd name="T44" fmla="*/ 1 w 15"/>
                <a:gd name="T45" fmla="*/ 6 h 11"/>
                <a:gd name="T46" fmla="*/ 2 w 15"/>
                <a:gd name="T47" fmla="*/ 4 h 11"/>
                <a:gd name="T48" fmla="*/ 5 w 15"/>
                <a:gd name="T4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0" y="6"/>
                  </a:moveTo>
                  <a:cubicBezTo>
                    <a:pt x="0" y="7"/>
                    <a:pt x="1" y="8"/>
                    <a:pt x="2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1"/>
                    <a:pt x="10" y="10"/>
                    <a:pt x="11" y="9"/>
                  </a:cubicBezTo>
                  <a:cubicBezTo>
                    <a:pt x="12" y="9"/>
                    <a:pt x="13" y="8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4" y="3"/>
                    <a:pt x="3" y="3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0" y="6"/>
                    <a:pt x="0" y="6"/>
                  </a:cubicBezTo>
                  <a:close/>
                  <a:moveTo>
                    <a:pt x="5" y="4"/>
                  </a:moveTo>
                  <a:cubicBezTo>
                    <a:pt x="7" y="4"/>
                    <a:pt x="8" y="4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6"/>
                    <a:pt x="11" y="7"/>
                    <a:pt x="12" y="7"/>
                  </a:cubicBezTo>
                  <a:cubicBezTo>
                    <a:pt x="12" y="8"/>
                    <a:pt x="11" y="8"/>
                    <a:pt x="10" y="9"/>
                  </a:cubicBezTo>
                  <a:cubicBezTo>
                    <a:pt x="8" y="10"/>
                    <a:pt x="6" y="10"/>
                    <a:pt x="3" y="9"/>
                  </a:cubicBezTo>
                  <a:cubicBezTo>
                    <a:pt x="2" y="8"/>
                    <a:pt x="1" y="7"/>
                    <a:pt x="1" y="6"/>
                  </a:cubicBezTo>
                  <a:cubicBezTo>
                    <a:pt x="1" y="6"/>
                    <a:pt x="1" y="5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5" name="Freeform 43">
              <a:extLst>
                <a:ext uri="{FF2B5EF4-FFF2-40B4-BE49-F238E27FC236}">
                  <a16:creationId xmlns:a16="http://schemas.microsoft.com/office/drawing/2014/main" id="{EBFEC3F1-07C5-485E-8C1F-BF73F07E3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5788" y="6205538"/>
              <a:ext cx="41275" cy="22225"/>
            </a:xfrm>
            <a:custGeom>
              <a:avLst/>
              <a:gdLst>
                <a:gd name="T0" fmla="*/ 15 w 15"/>
                <a:gd name="T1" fmla="*/ 5 h 8"/>
                <a:gd name="T2" fmla="*/ 9 w 15"/>
                <a:gd name="T3" fmla="*/ 1 h 8"/>
                <a:gd name="T4" fmla="*/ 6 w 15"/>
                <a:gd name="T5" fmla="*/ 0 h 8"/>
                <a:gd name="T6" fmla="*/ 3 w 15"/>
                <a:gd name="T7" fmla="*/ 1 h 8"/>
                <a:gd name="T8" fmla="*/ 0 w 15"/>
                <a:gd name="T9" fmla="*/ 3 h 8"/>
                <a:gd name="T10" fmla="*/ 1 w 15"/>
                <a:gd name="T11" fmla="*/ 4 h 8"/>
                <a:gd name="T12" fmla="*/ 3 w 15"/>
                <a:gd name="T13" fmla="*/ 2 h 8"/>
                <a:gd name="T14" fmla="*/ 6 w 15"/>
                <a:gd name="T15" fmla="*/ 1 h 8"/>
                <a:gd name="T16" fmla="*/ 8 w 15"/>
                <a:gd name="T17" fmla="*/ 2 h 8"/>
                <a:gd name="T18" fmla="*/ 9 w 15"/>
                <a:gd name="T19" fmla="*/ 2 h 8"/>
                <a:gd name="T20" fmla="*/ 7 w 15"/>
                <a:gd name="T21" fmla="*/ 3 h 8"/>
                <a:gd name="T22" fmla="*/ 5 w 15"/>
                <a:gd name="T23" fmla="*/ 6 h 8"/>
                <a:gd name="T24" fmla="*/ 6 w 15"/>
                <a:gd name="T25" fmla="*/ 7 h 8"/>
                <a:gd name="T26" fmla="*/ 8 w 15"/>
                <a:gd name="T27" fmla="*/ 8 h 8"/>
                <a:gd name="T28" fmla="*/ 11 w 15"/>
                <a:gd name="T29" fmla="*/ 7 h 8"/>
                <a:gd name="T30" fmla="*/ 12 w 15"/>
                <a:gd name="T31" fmla="*/ 6 h 8"/>
                <a:gd name="T32" fmla="*/ 13 w 15"/>
                <a:gd name="T33" fmla="*/ 4 h 8"/>
                <a:gd name="T34" fmla="*/ 13 w 15"/>
                <a:gd name="T35" fmla="*/ 4 h 8"/>
                <a:gd name="T36" fmla="*/ 14 w 15"/>
                <a:gd name="T37" fmla="*/ 5 h 8"/>
                <a:gd name="T38" fmla="*/ 15 w 15"/>
                <a:gd name="T39" fmla="*/ 5 h 8"/>
                <a:gd name="T40" fmla="*/ 8 w 15"/>
                <a:gd name="T41" fmla="*/ 7 h 8"/>
                <a:gd name="T42" fmla="*/ 6 w 15"/>
                <a:gd name="T43" fmla="*/ 7 h 8"/>
                <a:gd name="T44" fmla="*/ 6 w 15"/>
                <a:gd name="T45" fmla="*/ 5 h 8"/>
                <a:gd name="T46" fmla="*/ 8 w 15"/>
                <a:gd name="T47" fmla="*/ 4 h 8"/>
                <a:gd name="T48" fmla="*/ 9 w 15"/>
                <a:gd name="T49" fmla="*/ 3 h 8"/>
                <a:gd name="T50" fmla="*/ 10 w 15"/>
                <a:gd name="T51" fmla="*/ 3 h 8"/>
                <a:gd name="T52" fmla="*/ 12 w 15"/>
                <a:gd name="T53" fmla="*/ 5 h 8"/>
                <a:gd name="T54" fmla="*/ 10 w 15"/>
                <a:gd name="T55" fmla="*/ 7 h 8"/>
                <a:gd name="T56" fmla="*/ 8 w 15"/>
                <a:gd name="T5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" h="8">
                  <a:moveTo>
                    <a:pt x="15" y="5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2"/>
                    <a:pt x="1" y="2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7" y="1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4" y="6"/>
                    <a:pt x="5" y="7"/>
                    <a:pt x="6" y="7"/>
                  </a:cubicBezTo>
                  <a:cubicBezTo>
                    <a:pt x="6" y="8"/>
                    <a:pt x="7" y="8"/>
                    <a:pt x="8" y="8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3" y="6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lose/>
                  <a:moveTo>
                    <a:pt x="8" y="7"/>
                  </a:moveTo>
                  <a:cubicBezTo>
                    <a:pt x="8" y="7"/>
                    <a:pt x="7" y="7"/>
                    <a:pt x="6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2" y="4"/>
                    <a:pt x="12" y="5"/>
                  </a:cubicBezTo>
                  <a:cubicBezTo>
                    <a:pt x="12" y="6"/>
                    <a:pt x="11" y="6"/>
                    <a:pt x="10" y="7"/>
                  </a:cubicBezTo>
                  <a:cubicBezTo>
                    <a:pt x="10" y="7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FC12870D-18DA-43DA-8C6B-A9FE6978E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838" y="6189663"/>
              <a:ext cx="44450" cy="31750"/>
            </a:xfrm>
            <a:custGeom>
              <a:avLst/>
              <a:gdLst>
                <a:gd name="T0" fmla="*/ 13 w 16"/>
                <a:gd name="T1" fmla="*/ 8 h 12"/>
                <a:gd name="T2" fmla="*/ 14 w 16"/>
                <a:gd name="T3" fmla="*/ 9 h 12"/>
                <a:gd name="T4" fmla="*/ 14 w 16"/>
                <a:gd name="T5" fmla="*/ 10 h 12"/>
                <a:gd name="T6" fmla="*/ 14 w 16"/>
                <a:gd name="T7" fmla="*/ 11 h 12"/>
                <a:gd name="T8" fmla="*/ 14 w 16"/>
                <a:gd name="T9" fmla="*/ 11 h 12"/>
                <a:gd name="T10" fmla="*/ 13 w 16"/>
                <a:gd name="T11" fmla="*/ 12 h 12"/>
                <a:gd name="T12" fmla="*/ 13 w 16"/>
                <a:gd name="T13" fmla="*/ 12 h 12"/>
                <a:gd name="T14" fmla="*/ 15 w 16"/>
                <a:gd name="T15" fmla="*/ 12 h 12"/>
                <a:gd name="T16" fmla="*/ 15 w 16"/>
                <a:gd name="T17" fmla="*/ 11 h 12"/>
                <a:gd name="T18" fmla="*/ 16 w 16"/>
                <a:gd name="T19" fmla="*/ 10 h 12"/>
                <a:gd name="T20" fmla="*/ 15 w 16"/>
                <a:gd name="T21" fmla="*/ 9 h 12"/>
                <a:gd name="T22" fmla="*/ 8 w 16"/>
                <a:gd name="T23" fmla="*/ 0 h 12"/>
                <a:gd name="T24" fmla="*/ 7 w 16"/>
                <a:gd name="T25" fmla="*/ 1 h 12"/>
                <a:gd name="T26" fmla="*/ 10 w 16"/>
                <a:gd name="T27" fmla="*/ 5 h 12"/>
                <a:gd name="T28" fmla="*/ 13 w 16"/>
                <a:gd name="T29" fmla="*/ 7 h 12"/>
                <a:gd name="T30" fmla="*/ 12 w 16"/>
                <a:gd name="T31" fmla="*/ 7 h 12"/>
                <a:gd name="T32" fmla="*/ 8 w 16"/>
                <a:gd name="T33" fmla="*/ 6 h 12"/>
                <a:gd name="T34" fmla="*/ 1 w 16"/>
                <a:gd name="T35" fmla="*/ 4 h 12"/>
                <a:gd name="T36" fmla="*/ 0 w 16"/>
                <a:gd name="T37" fmla="*/ 5 h 12"/>
                <a:gd name="T38" fmla="*/ 13 w 16"/>
                <a:gd name="T3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12">
                  <a:moveTo>
                    <a:pt x="13" y="8"/>
                  </a:moveTo>
                  <a:cubicBezTo>
                    <a:pt x="13" y="8"/>
                    <a:pt x="13" y="8"/>
                    <a:pt x="14" y="9"/>
                  </a:cubicBezTo>
                  <a:cubicBezTo>
                    <a:pt x="14" y="9"/>
                    <a:pt x="14" y="10"/>
                    <a:pt x="14" y="10"/>
                  </a:cubicBezTo>
                  <a:cubicBezTo>
                    <a:pt x="14" y="10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2"/>
                    <a:pt x="14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6" y="10"/>
                    <a:pt x="15" y="9"/>
                    <a:pt x="15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6"/>
                    <a:pt x="12" y="7"/>
                    <a:pt x="13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0" y="7"/>
                    <a:pt x="8" y="6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3" y="8"/>
                    <a:pt x="13" y="8"/>
                    <a:pt x="13" y="8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79AE4291-3940-4B84-B126-46F6083BC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463" y="6197600"/>
              <a:ext cx="11113" cy="7938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3 h 3"/>
                <a:gd name="T4" fmla="*/ 4 w 4"/>
                <a:gd name="T5" fmla="*/ 3 h 3"/>
                <a:gd name="T6" fmla="*/ 1 w 4"/>
                <a:gd name="T7" fmla="*/ 0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F7F8E7A7-CCC5-471A-A9E6-9D5C90CB4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288" y="6157913"/>
              <a:ext cx="44450" cy="31750"/>
            </a:xfrm>
            <a:custGeom>
              <a:avLst/>
              <a:gdLst>
                <a:gd name="T0" fmla="*/ 13 w 16"/>
                <a:gd name="T1" fmla="*/ 4 h 11"/>
                <a:gd name="T2" fmla="*/ 11 w 16"/>
                <a:gd name="T3" fmla="*/ 4 h 11"/>
                <a:gd name="T4" fmla="*/ 8 w 16"/>
                <a:gd name="T5" fmla="*/ 5 h 11"/>
                <a:gd name="T6" fmla="*/ 5 w 16"/>
                <a:gd name="T7" fmla="*/ 6 h 11"/>
                <a:gd name="T8" fmla="*/ 3 w 16"/>
                <a:gd name="T9" fmla="*/ 6 h 11"/>
                <a:gd name="T10" fmla="*/ 2 w 16"/>
                <a:gd name="T11" fmla="*/ 5 h 11"/>
                <a:gd name="T12" fmla="*/ 1 w 16"/>
                <a:gd name="T13" fmla="*/ 4 h 11"/>
                <a:gd name="T14" fmla="*/ 3 w 16"/>
                <a:gd name="T15" fmla="*/ 2 h 11"/>
                <a:gd name="T16" fmla="*/ 6 w 16"/>
                <a:gd name="T17" fmla="*/ 1 h 11"/>
                <a:gd name="T18" fmla="*/ 6 w 16"/>
                <a:gd name="T19" fmla="*/ 0 h 11"/>
                <a:gd name="T20" fmla="*/ 2 w 16"/>
                <a:gd name="T21" fmla="*/ 2 h 11"/>
                <a:gd name="T22" fmla="*/ 0 w 16"/>
                <a:gd name="T23" fmla="*/ 4 h 11"/>
                <a:gd name="T24" fmla="*/ 1 w 16"/>
                <a:gd name="T25" fmla="*/ 6 h 11"/>
                <a:gd name="T26" fmla="*/ 4 w 16"/>
                <a:gd name="T27" fmla="*/ 6 h 11"/>
                <a:gd name="T28" fmla="*/ 8 w 16"/>
                <a:gd name="T29" fmla="*/ 6 h 11"/>
                <a:gd name="T30" fmla="*/ 11 w 16"/>
                <a:gd name="T31" fmla="*/ 5 h 11"/>
                <a:gd name="T32" fmla="*/ 13 w 16"/>
                <a:gd name="T33" fmla="*/ 5 h 11"/>
                <a:gd name="T34" fmla="*/ 14 w 16"/>
                <a:gd name="T35" fmla="*/ 5 h 11"/>
                <a:gd name="T36" fmla="*/ 15 w 16"/>
                <a:gd name="T37" fmla="*/ 7 h 11"/>
                <a:gd name="T38" fmla="*/ 13 w 16"/>
                <a:gd name="T39" fmla="*/ 9 h 11"/>
                <a:gd name="T40" fmla="*/ 9 w 16"/>
                <a:gd name="T41" fmla="*/ 10 h 11"/>
                <a:gd name="T42" fmla="*/ 10 w 16"/>
                <a:gd name="T43" fmla="*/ 11 h 11"/>
                <a:gd name="T44" fmla="*/ 14 w 16"/>
                <a:gd name="T45" fmla="*/ 9 h 11"/>
                <a:gd name="T46" fmla="*/ 16 w 16"/>
                <a:gd name="T47" fmla="*/ 7 h 11"/>
                <a:gd name="T48" fmla="*/ 15 w 16"/>
                <a:gd name="T49" fmla="*/ 5 h 11"/>
                <a:gd name="T50" fmla="*/ 13 w 16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11">
                  <a:moveTo>
                    <a:pt x="13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0" y="4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4" y="6"/>
                    <a:pt x="3" y="6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3" y="1"/>
                    <a:pt x="2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6" y="6"/>
                    <a:pt x="8" y="6"/>
                  </a:cubicBezTo>
                  <a:cubicBezTo>
                    <a:pt x="9" y="5"/>
                    <a:pt x="10" y="5"/>
                    <a:pt x="11" y="5"/>
                  </a:cubicBezTo>
                  <a:cubicBezTo>
                    <a:pt x="11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8"/>
                    <a:pt x="14" y="8"/>
                    <a:pt x="13" y="9"/>
                  </a:cubicBezTo>
                  <a:cubicBezTo>
                    <a:pt x="12" y="10"/>
                    <a:pt x="11" y="10"/>
                    <a:pt x="9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5" y="8"/>
                    <a:pt x="16" y="8"/>
                    <a:pt x="16" y="7"/>
                  </a:cubicBezTo>
                  <a:cubicBezTo>
                    <a:pt x="16" y="6"/>
                    <a:pt x="16" y="5"/>
                    <a:pt x="15" y="5"/>
                  </a:cubicBezTo>
                  <a:cubicBezTo>
                    <a:pt x="14" y="5"/>
                    <a:pt x="14" y="4"/>
                    <a:pt x="13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F81C65BE-DCD3-428A-BAB0-818E953136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4213" y="6149975"/>
              <a:ext cx="39688" cy="19050"/>
            </a:xfrm>
            <a:custGeom>
              <a:avLst/>
              <a:gdLst>
                <a:gd name="T0" fmla="*/ 13 w 14"/>
                <a:gd name="T1" fmla="*/ 5 h 7"/>
                <a:gd name="T2" fmla="*/ 14 w 14"/>
                <a:gd name="T3" fmla="*/ 4 h 7"/>
                <a:gd name="T4" fmla="*/ 13 w 14"/>
                <a:gd name="T5" fmla="*/ 4 h 7"/>
                <a:gd name="T6" fmla="*/ 12 w 14"/>
                <a:gd name="T7" fmla="*/ 5 h 7"/>
                <a:gd name="T8" fmla="*/ 11 w 14"/>
                <a:gd name="T9" fmla="*/ 6 h 7"/>
                <a:gd name="T10" fmla="*/ 7 w 14"/>
                <a:gd name="T11" fmla="*/ 7 h 7"/>
                <a:gd name="T12" fmla="*/ 3 w 14"/>
                <a:gd name="T13" fmla="*/ 6 h 7"/>
                <a:gd name="T14" fmla="*/ 10 w 14"/>
                <a:gd name="T15" fmla="*/ 2 h 7"/>
                <a:gd name="T16" fmla="*/ 9 w 14"/>
                <a:gd name="T17" fmla="*/ 1 h 7"/>
                <a:gd name="T18" fmla="*/ 5 w 14"/>
                <a:gd name="T19" fmla="*/ 0 h 7"/>
                <a:gd name="T20" fmla="*/ 2 w 14"/>
                <a:gd name="T21" fmla="*/ 1 h 7"/>
                <a:gd name="T22" fmla="*/ 0 w 14"/>
                <a:gd name="T23" fmla="*/ 3 h 7"/>
                <a:gd name="T24" fmla="*/ 2 w 14"/>
                <a:gd name="T25" fmla="*/ 6 h 7"/>
                <a:gd name="T26" fmla="*/ 7 w 14"/>
                <a:gd name="T27" fmla="*/ 7 h 7"/>
                <a:gd name="T28" fmla="*/ 11 w 14"/>
                <a:gd name="T29" fmla="*/ 6 h 7"/>
                <a:gd name="T30" fmla="*/ 13 w 14"/>
                <a:gd name="T31" fmla="*/ 5 h 7"/>
                <a:gd name="T32" fmla="*/ 5 w 14"/>
                <a:gd name="T33" fmla="*/ 1 h 7"/>
                <a:gd name="T34" fmla="*/ 8 w 14"/>
                <a:gd name="T35" fmla="*/ 2 h 7"/>
                <a:gd name="T36" fmla="*/ 3 w 14"/>
                <a:gd name="T37" fmla="*/ 5 h 7"/>
                <a:gd name="T38" fmla="*/ 1 w 14"/>
                <a:gd name="T39" fmla="*/ 3 h 7"/>
                <a:gd name="T40" fmla="*/ 2 w 14"/>
                <a:gd name="T41" fmla="*/ 1 h 7"/>
                <a:gd name="T42" fmla="*/ 5 w 14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7">
                  <a:moveTo>
                    <a:pt x="13" y="5"/>
                  </a:moveTo>
                  <a:cubicBezTo>
                    <a:pt x="13" y="5"/>
                    <a:pt x="13" y="5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5"/>
                    <a:pt x="11" y="6"/>
                    <a:pt x="11" y="6"/>
                  </a:cubicBezTo>
                  <a:cubicBezTo>
                    <a:pt x="10" y="6"/>
                    <a:pt x="8" y="7"/>
                    <a:pt x="7" y="7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7" y="0"/>
                    <a:pt x="5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9" y="7"/>
                    <a:pt x="10" y="7"/>
                    <a:pt x="11" y="6"/>
                  </a:cubicBezTo>
                  <a:cubicBezTo>
                    <a:pt x="12" y="6"/>
                    <a:pt x="12" y="6"/>
                    <a:pt x="13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0" name="Freeform 48">
              <a:extLst>
                <a:ext uri="{FF2B5EF4-FFF2-40B4-BE49-F238E27FC236}">
                  <a16:creationId xmlns:a16="http://schemas.microsoft.com/office/drawing/2014/main" id="{2D1FFA96-A66C-461C-A121-67C8D600AD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26438" y="6134100"/>
              <a:ext cx="41275" cy="30163"/>
            </a:xfrm>
            <a:custGeom>
              <a:avLst/>
              <a:gdLst>
                <a:gd name="T0" fmla="*/ 15 w 15"/>
                <a:gd name="T1" fmla="*/ 4 h 11"/>
                <a:gd name="T2" fmla="*/ 12 w 15"/>
                <a:gd name="T3" fmla="*/ 2 h 11"/>
                <a:gd name="T4" fmla="*/ 8 w 15"/>
                <a:gd name="T5" fmla="*/ 0 h 11"/>
                <a:gd name="T6" fmla="*/ 4 w 15"/>
                <a:gd name="T7" fmla="*/ 1 h 11"/>
                <a:gd name="T8" fmla="*/ 2 w 15"/>
                <a:gd name="T9" fmla="*/ 4 h 11"/>
                <a:gd name="T10" fmla="*/ 2 w 15"/>
                <a:gd name="T11" fmla="*/ 4 h 11"/>
                <a:gd name="T12" fmla="*/ 1 w 15"/>
                <a:gd name="T13" fmla="*/ 3 h 11"/>
                <a:gd name="T14" fmla="*/ 0 w 15"/>
                <a:gd name="T15" fmla="*/ 4 h 11"/>
                <a:gd name="T16" fmla="*/ 13 w 15"/>
                <a:gd name="T17" fmla="*/ 11 h 11"/>
                <a:gd name="T18" fmla="*/ 14 w 15"/>
                <a:gd name="T19" fmla="*/ 11 h 11"/>
                <a:gd name="T20" fmla="*/ 11 w 15"/>
                <a:gd name="T21" fmla="*/ 9 h 11"/>
                <a:gd name="T22" fmla="*/ 9 w 15"/>
                <a:gd name="T23" fmla="*/ 8 h 11"/>
                <a:gd name="T24" fmla="*/ 8 w 15"/>
                <a:gd name="T25" fmla="*/ 8 h 11"/>
                <a:gd name="T26" fmla="*/ 8 w 15"/>
                <a:gd name="T27" fmla="*/ 8 h 11"/>
                <a:gd name="T28" fmla="*/ 13 w 15"/>
                <a:gd name="T29" fmla="*/ 7 h 11"/>
                <a:gd name="T30" fmla="*/ 15 w 15"/>
                <a:gd name="T31" fmla="*/ 4 h 11"/>
                <a:gd name="T32" fmla="*/ 9 w 15"/>
                <a:gd name="T33" fmla="*/ 7 h 11"/>
                <a:gd name="T34" fmla="*/ 5 w 15"/>
                <a:gd name="T35" fmla="*/ 6 h 11"/>
                <a:gd name="T36" fmla="*/ 5 w 15"/>
                <a:gd name="T37" fmla="*/ 6 h 11"/>
                <a:gd name="T38" fmla="*/ 3 w 15"/>
                <a:gd name="T39" fmla="*/ 3 h 11"/>
                <a:gd name="T40" fmla="*/ 4 w 15"/>
                <a:gd name="T41" fmla="*/ 2 h 11"/>
                <a:gd name="T42" fmla="*/ 11 w 15"/>
                <a:gd name="T43" fmla="*/ 2 h 11"/>
                <a:gd name="T44" fmla="*/ 13 w 15"/>
                <a:gd name="T45" fmla="*/ 4 h 11"/>
                <a:gd name="T46" fmla="*/ 12 w 15"/>
                <a:gd name="T47" fmla="*/ 6 h 11"/>
                <a:gd name="T48" fmla="*/ 9 w 15"/>
                <a:gd name="T4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15" y="4"/>
                  </a:moveTo>
                  <a:cubicBezTo>
                    <a:pt x="15" y="3"/>
                    <a:pt x="14" y="3"/>
                    <a:pt x="12" y="2"/>
                  </a:cubicBezTo>
                  <a:cubicBezTo>
                    <a:pt x="11" y="1"/>
                    <a:pt x="9" y="0"/>
                    <a:pt x="8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0" y="8"/>
                    <a:pt x="12" y="7"/>
                    <a:pt x="13" y="7"/>
                  </a:cubicBezTo>
                  <a:cubicBezTo>
                    <a:pt x="14" y="6"/>
                    <a:pt x="15" y="5"/>
                    <a:pt x="15" y="4"/>
                  </a:cubicBezTo>
                  <a:close/>
                  <a:moveTo>
                    <a:pt x="9" y="7"/>
                  </a:moveTo>
                  <a:cubicBezTo>
                    <a:pt x="8" y="7"/>
                    <a:pt x="7" y="7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5"/>
                    <a:pt x="3" y="4"/>
                    <a:pt x="3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6" y="0"/>
                    <a:pt x="9" y="1"/>
                    <a:pt x="11" y="2"/>
                  </a:cubicBezTo>
                  <a:cubicBezTo>
                    <a:pt x="13" y="3"/>
                    <a:pt x="13" y="4"/>
                    <a:pt x="13" y="4"/>
                  </a:cubicBezTo>
                  <a:cubicBezTo>
                    <a:pt x="14" y="5"/>
                    <a:pt x="13" y="6"/>
                    <a:pt x="12" y="6"/>
                  </a:cubicBezTo>
                  <a:cubicBezTo>
                    <a:pt x="11" y="7"/>
                    <a:pt x="10" y="7"/>
                    <a:pt x="9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539C3AB6-F60B-43A8-8677-E7C68D17A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6119813"/>
              <a:ext cx="41275" cy="19050"/>
            </a:xfrm>
            <a:custGeom>
              <a:avLst/>
              <a:gdLst>
                <a:gd name="T0" fmla="*/ 11 w 15"/>
                <a:gd name="T1" fmla="*/ 7 h 7"/>
                <a:gd name="T2" fmla="*/ 10 w 15"/>
                <a:gd name="T3" fmla="*/ 6 h 7"/>
                <a:gd name="T4" fmla="*/ 4 w 15"/>
                <a:gd name="T5" fmla="*/ 2 h 7"/>
                <a:gd name="T6" fmla="*/ 6 w 15"/>
                <a:gd name="T7" fmla="*/ 1 h 7"/>
                <a:gd name="T8" fmla="*/ 6 w 15"/>
                <a:gd name="T9" fmla="*/ 0 h 7"/>
                <a:gd name="T10" fmla="*/ 3 w 15"/>
                <a:gd name="T11" fmla="*/ 2 h 7"/>
                <a:gd name="T12" fmla="*/ 1 w 15"/>
                <a:gd name="T13" fmla="*/ 1 h 7"/>
                <a:gd name="T14" fmla="*/ 0 w 15"/>
                <a:gd name="T15" fmla="*/ 1 h 7"/>
                <a:gd name="T16" fmla="*/ 2 w 15"/>
                <a:gd name="T17" fmla="*/ 2 h 7"/>
                <a:gd name="T18" fmla="*/ 1 w 15"/>
                <a:gd name="T19" fmla="*/ 3 h 7"/>
                <a:gd name="T20" fmla="*/ 2 w 15"/>
                <a:gd name="T21" fmla="*/ 4 h 7"/>
                <a:gd name="T22" fmla="*/ 3 w 15"/>
                <a:gd name="T23" fmla="*/ 3 h 7"/>
                <a:gd name="T24" fmla="*/ 9 w 15"/>
                <a:gd name="T25" fmla="*/ 6 h 7"/>
                <a:gd name="T26" fmla="*/ 11 w 15"/>
                <a:gd name="T27" fmla="*/ 7 h 7"/>
                <a:gd name="T28" fmla="*/ 14 w 15"/>
                <a:gd name="T29" fmla="*/ 7 h 7"/>
                <a:gd name="T30" fmla="*/ 15 w 15"/>
                <a:gd name="T31" fmla="*/ 6 h 7"/>
                <a:gd name="T32" fmla="*/ 14 w 15"/>
                <a:gd name="T33" fmla="*/ 5 h 7"/>
                <a:gd name="T34" fmla="*/ 13 w 15"/>
                <a:gd name="T35" fmla="*/ 6 h 7"/>
                <a:gd name="T36" fmla="*/ 11 w 15"/>
                <a:gd name="T3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7">
                  <a:moveTo>
                    <a:pt x="11" y="7"/>
                  </a:moveTo>
                  <a:cubicBezTo>
                    <a:pt x="11" y="6"/>
                    <a:pt x="10" y="6"/>
                    <a:pt x="10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7"/>
                    <a:pt x="11" y="7"/>
                    <a:pt x="11" y="7"/>
                  </a:cubicBezTo>
                  <a:cubicBezTo>
                    <a:pt x="12" y="7"/>
                    <a:pt x="13" y="7"/>
                    <a:pt x="14" y="7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6"/>
                    <a:pt x="12" y="7"/>
                    <a:pt x="11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2" name="Freeform 50">
              <a:extLst>
                <a:ext uri="{FF2B5EF4-FFF2-40B4-BE49-F238E27FC236}">
                  <a16:creationId xmlns:a16="http://schemas.microsoft.com/office/drawing/2014/main" id="{8F118DF9-F622-4875-98CD-86D2FF87BB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4063" y="6108700"/>
              <a:ext cx="38100" cy="22225"/>
            </a:xfrm>
            <a:custGeom>
              <a:avLst/>
              <a:gdLst>
                <a:gd name="T0" fmla="*/ 13 w 14"/>
                <a:gd name="T1" fmla="*/ 6 h 8"/>
                <a:gd name="T2" fmla="*/ 14 w 14"/>
                <a:gd name="T3" fmla="*/ 4 h 8"/>
                <a:gd name="T4" fmla="*/ 14 w 14"/>
                <a:gd name="T5" fmla="*/ 4 h 8"/>
                <a:gd name="T6" fmla="*/ 13 w 14"/>
                <a:gd name="T7" fmla="*/ 5 h 8"/>
                <a:gd name="T8" fmla="*/ 11 w 14"/>
                <a:gd name="T9" fmla="*/ 6 h 8"/>
                <a:gd name="T10" fmla="*/ 8 w 14"/>
                <a:gd name="T11" fmla="*/ 7 h 8"/>
                <a:gd name="T12" fmla="*/ 4 w 14"/>
                <a:gd name="T13" fmla="*/ 6 h 8"/>
                <a:gd name="T14" fmla="*/ 11 w 14"/>
                <a:gd name="T15" fmla="*/ 2 h 8"/>
                <a:gd name="T16" fmla="*/ 10 w 14"/>
                <a:gd name="T17" fmla="*/ 2 h 8"/>
                <a:gd name="T18" fmla="*/ 6 w 14"/>
                <a:gd name="T19" fmla="*/ 0 h 8"/>
                <a:gd name="T20" fmla="*/ 2 w 14"/>
                <a:gd name="T21" fmla="*/ 1 h 8"/>
                <a:gd name="T22" fmla="*/ 1 w 14"/>
                <a:gd name="T23" fmla="*/ 4 h 8"/>
                <a:gd name="T24" fmla="*/ 3 w 14"/>
                <a:gd name="T25" fmla="*/ 6 h 8"/>
                <a:gd name="T26" fmla="*/ 8 w 14"/>
                <a:gd name="T27" fmla="*/ 8 h 8"/>
                <a:gd name="T28" fmla="*/ 12 w 14"/>
                <a:gd name="T29" fmla="*/ 6 h 8"/>
                <a:gd name="T30" fmla="*/ 13 w 14"/>
                <a:gd name="T31" fmla="*/ 6 h 8"/>
                <a:gd name="T32" fmla="*/ 6 w 14"/>
                <a:gd name="T33" fmla="*/ 1 h 8"/>
                <a:gd name="T34" fmla="*/ 9 w 14"/>
                <a:gd name="T35" fmla="*/ 2 h 8"/>
                <a:gd name="T36" fmla="*/ 3 w 14"/>
                <a:gd name="T37" fmla="*/ 5 h 8"/>
                <a:gd name="T38" fmla="*/ 2 w 14"/>
                <a:gd name="T39" fmla="*/ 3 h 8"/>
                <a:gd name="T40" fmla="*/ 3 w 14"/>
                <a:gd name="T41" fmla="*/ 2 h 8"/>
                <a:gd name="T42" fmla="*/ 6 w 14"/>
                <a:gd name="T4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8">
                  <a:moveTo>
                    <a:pt x="13" y="6"/>
                  </a:moveTo>
                  <a:cubicBezTo>
                    <a:pt x="14" y="5"/>
                    <a:pt x="14" y="5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6"/>
                    <a:pt x="11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6"/>
                    <a:pt x="4" y="6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1" y="4"/>
                    <a:pt x="2" y="5"/>
                    <a:pt x="3" y="6"/>
                  </a:cubicBezTo>
                  <a:cubicBezTo>
                    <a:pt x="5" y="7"/>
                    <a:pt x="6" y="8"/>
                    <a:pt x="8" y="8"/>
                  </a:cubicBezTo>
                  <a:cubicBezTo>
                    <a:pt x="9" y="8"/>
                    <a:pt x="11" y="7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1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3" name="Freeform 51">
              <a:extLst>
                <a:ext uri="{FF2B5EF4-FFF2-40B4-BE49-F238E27FC236}">
                  <a16:creationId xmlns:a16="http://schemas.microsoft.com/office/drawing/2014/main" id="{DFEDA2CC-0E58-4865-A608-10C62248C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288" y="6083300"/>
              <a:ext cx="60325" cy="33338"/>
            </a:xfrm>
            <a:custGeom>
              <a:avLst/>
              <a:gdLst>
                <a:gd name="T0" fmla="*/ 22 w 22"/>
                <a:gd name="T1" fmla="*/ 5 h 12"/>
                <a:gd name="T2" fmla="*/ 16 w 22"/>
                <a:gd name="T3" fmla="*/ 1 h 12"/>
                <a:gd name="T4" fmla="*/ 13 w 22"/>
                <a:gd name="T5" fmla="*/ 0 h 12"/>
                <a:gd name="T6" fmla="*/ 10 w 22"/>
                <a:gd name="T7" fmla="*/ 1 h 12"/>
                <a:gd name="T8" fmla="*/ 8 w 22"/>
                <a:gd name="T9" fmla="*/ 2 h 12"/>
                <a:gd name="T10" fmla="*/ 8 w 22"/>
                <a:gd name="T11" fmla="*/ 4 h 12"/>
                <a:gd name="T12" fmla="*/ 8 w 22"/>
                <a:gd name="T13" fmla="*/ 4 h 12"/>
                <a:gd name="T14" fmla="*/ 4 w 22"/>
                <a:gd name="T15" fmla="*/ 5 h 12"/>
                <a:gd name="T16" fmla="*/ 3 w 22"/>
                <a:gd name="T17" fmla="*/ 6 h 12"/>
                <a:gd name="T18" fmla="*/ 3 w 22"/>
                <a:gd name="T19" fmla="*/ 7 h 12"/>
                <a:gd name="T20" fmla="*/ 3 w 22"/>
                <a:gd name="T21" fmla="*/ 7 h 12"/>
                <a:gd name="T22" fmla="*/ 1 w 22"/>
                <a:gd name="T23" fmla="*/ 6 h 12"/>
                <a:gd name="T24" fmla="*/ 0 w 22"/>
                <a:gd name="T25" fmla="*/ 7 h 12"/>
                <a:gd name="T26" fmla="*/ 10 w 22"/>
                <a:gd name="T27" fmla="*/ 12 h 12"/>
                <a:gd name="T28" fmla="*/ 10 w 22"/>
                <a:gd name="T29" fmla="*/ 12 h 12"/>
                <a:gd name="T30" fmla="*/ 5 w 22"/>
                <a:gd name="T31" fmla="*/ 9 h 12"/>
                <a:gd name="T32" fmla="*/ 3 w 22"/>
                <a:gd name="T33" fmla="*/ 7 h 12"/>
                <a:gd name="T34" fmla="*/ 5 w 22"/>
                <a:gd name="T35" fmla="*/ 5 h 12"/>
                <a:gd name="T36" fmla="*/ 9 w 22"/>
                <a:gd name="T37" fmla="*/ 5 h 12"/>
                <a:gd name="T38" fmla="*/ 15 w 22"/>
                <a:gd name="T39" fmla="*/ 9 h 12"/>
                <a:gd name="T40" fmla="*/ 16 w 22"/>
                <a:gd name="T41" fmla="*/ 8 h 12"/>
                <a:gd name="T42" fmla="*/ 11 w 22"/>
                <a:gd name="T43" fmla="*/ 5 h 12"/>
                <a:gd name="T44" fmla="*/ 9 w 22"/>
                <a:gd name="T45" fmla="*/ 3 h 12"/>
                <a:gd name="T46" fmla="*/ 10 w 22"/>
                <a:gd name="T47" fmla="*/ 2 h 12"/>
                <a:gd name="T48" fmla="*/ 13 w 22"/>
                <a:gd name="T49" fmla="*/ 1 h 12"/>
                <a:gd name="T50" fmla="*/ 15 w 22"/>
                <a:gd name="T51" fmla="*/ 2 h 12"/>
                <a:gd name="T52" fmla="*/ 21 w 22"/>
                <a:gd name="T53" fmla="*/ 5 h 12"/>
                <a:gd name="T54" fmla="*/ 22 w 22"/>
                <a:gd name="T5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12">
                  <a:moveTo>
                    <a:pt x="22" y="5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0" y="1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5" y="4"/>
                    <a:pt x="4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2" y="6"/>
                    <a:pt x="2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8"/>
                    <a:pt x="3" y="7"/>
                    <a:pt x="3" y="7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4"/>
                    <a:pt x="8" y="4"/>
                    <a:pt x="9" y="5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9" y="4"/>
                    <a:pt x="9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1"/>
                    <a:pt x="12" y="1"/>
                    <a:pt x="13" y="1"/>
                  </a:cubicBezTo>
                  <a:cubicBezTo>
                    <a:pt x="13" y="1"/>
                    <a:pt x="14" y="1"/>
                    <a:pt x="15" y="2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4" name="Freeform 52">
              <a:extLst>
                <a:ext uri="{FF2B5EF4-FFF2-40B4-BE49-F238E27FC236}">
                  <a16:creationId xmlns:a16="http://schemas.microsoft.com/office/drawing/2014/main" id="{F9EF118E-2DD5-44D7-9EE0-34E78A5FAD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9625" y="6067425"/>
              <a:ext cx="52388" cy="25400"/>
            </a:xfrm>
            <a:custGeom>
              <a:avLst/>
              <a:gdLst>
                <a:gd name="T0" fmla="*/ 6 w 19"/>
                <a:gd name="T1" fmla="*/ 3 h 9"/>
                <a:gd name="T2" fmla="*/ 6 w 19"/>
                <a:gd name="T3" fmla="*/ 4 h 9"/>
                <a:gd name="T4" fmla="*/ 6 w 19"/>
                <a:gd name="T5" fmla="*/ 4 h 9"/>
                <a:gd name="T6" fmla="*/ 5 w 19"/>
                <a:gd name="T7" fmla="*/ 4 h 9"/>
                <a:gd name="T8" fmla="*/ 4 w 19"/>
                <a:gd name="T9" fmla="*/ 3 h 9"/>
                <a:gd name="T10" fmla="*/ 1 w 19"/>
                <a:gd name="T11" fmla="*/ 1 h 9"/>
                <a:gd name="T12" fmla="*/ 0 w 19"/>
                <a:gd name="T13" fmla="*/ 2 h 9"/>
                <a:gd name="T14" fmla="*/ 13 w 19"/>
                <a:gd name="T15" fmla="*/ 9 h 9"/>
                <a:gd name="T16" fmla="*/ 13 w 19"/>
                <a:gd name="T17" fmla="*/ 9 h 9"/>
                <a:gd name="T18" fmla="*/ 12 w 19"/>
                <a:gd name="T19" fmla="*/ 8 h 9"/>
                <a:gd name="T20" fmla="*/ 12 w 19"/>
                <a:gd name="T21" fmla="*/ 8 h 9"/>
                <a:gd name="T22" fmla="*/ 15 w 19"/>
                <a:gd name="T23" fmla="*/ 8 h 9"/>
                <a:gd name="T24" fmla="*/ 17 w 19"/>
                <a:gd name="T25" fmla="*/ 7 h 9"/>
                <a:gd name="T26" fmla="*/ 19 w 19"/>
                <a:gd name="T27" fmla="*/ 5 h 9"/>
                <a:gd name="T28" fmla="*/ 16 w 19"/>
                <a:gd name="T29" fmla="*/ 2 h 9"/>
                <a:gd name="T30" fmla="*/ 12 w 19"/>
                <a:gd name="T31" fmla="*/ 1 h 9"/>
                <a:gd name="T32" fmla="*/ 7 w 19"/>
                <a:gd name="T33" fmla="*/ 2 h 9"/>
                <a:gd name="T34" fmla="*/ 6 w 19"/>
                <a:gd name="T35" fmla="*/ 3 h 9"/>
                <a:gd name="T36" fmla="*/ 15 w 19"/>
                <a:gd name="T37" fmla="*/ 3 h 9"/>
                <a:gd name="T38" fmla="*/ 17 w 19"/>
                <a:gd name="T39" fmla="*/ 5 h 9"/>
                <a:gd name="T40" fmla="*/ 16 w 19"/>
                <a:gd name="T41" fmla="*/ 7 h 9"/>
                <a:gd name="T42" fmla="*/ 13 w 19"/>
                <a:gd name="T43" fmla="*/ 7 h 9"/>
                <a:gd name="T44" fmla="*/ 9 w 19"/>
                <a:gd name="T45" fmla="*/ 6 h 9"/>
                <a:gd name="T46" fmla="*/ 9 w 19"/>
                <a:gd name="T47" fmla="*/ 6 h 9"/>
                <a:gd name="T48" fmla="*/ 7 w 19"/>
                <a:gd name="T49" fmla="*/ 4 h 9"/>
                <a:gd name="T50" fmla="*/ 8 w 19"/>
                <a:gd name="T51" fmla="*/ 2 h 9"/>
                <a:gd name="T52" fmla="*/ 15 w 19"/>
                <a:gd name="T53" fmla="*/ 3 h 9"/>
                <a:gd name="T54" fmla="*/ 15 w 19"/>
                <a:gd name="T5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" h="9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3"/>
                    <a:pt x="4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4" y="8"/>
                    <a:pt x="15" y="8"/>
                  </a:cubicBezTo>
                  <a:cubicBezTo>
                    <a:pt x="16" y="8"/>
                    <a:pt x="16" y="7"/>
                    <a:pt x="17" y="7"/>
                  </a:cubicBezTo>
                  <a:cubicBezTo>
                    <a:pt x="18" y="6"/>
                    <a:pt x="19" y="6"/>
                    <a:pt x="19" y="5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5" y="1"/>
                    <a:pt x="13" y="1"/>
                    <a:pt x="12" y="1"/>
                  </a:cubicBezTo>
                  <a:cubicBezTo>
                    <a:pt x="10" y="0"/>
                    <a:pt x="9" y="1"/>
                    <a:pt x="7" y="2"/>
                  </a:cubicBezTo>
                  <a:cubicBezTo>
                    <a:pt x="7" y="2"/>
                    <a:pt x="6" y="2"/>
                    <a:pt x="6" y="3"/>
                  </a:cubicBezTo>
                  <a:close/>
                  <a:moveTo>
                    <a:pt x="15" y="3"/>
                  </a:moveTo>
                  <a:cubicBezTo>
                    <a:pt x="16" y="3"/>
                    <a:pt x="17" y="4"/>
                    <a:pt x="17" y="5"/>
                  </a:cubicBezTo>
                  <a:cubicBezTo>
                    <a:pt x="18" y="5"/>
                    <a:pt x="17" y="6"/>
                    <a:pt x="16" y="7"/>
                  </a:cubicBezTo>
                  <a:cubicBezTo>
                    <a:pt x="15" y="7"/>
                    <a:pt x="14" y="8"/>
                    <a:pt x="13" y="7"/>
                  </a:cubicBezTo>
                  <a:cubicBezTo>
                    <a:pt x="12" y="7"/>
                    <a:pt x="11" y="7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8" y="5"/>
                    <a:pt x="7" y="4"/>
                    <a:pt x="7" y="4"/>
                  </a:cubicBezTo>
                  <a:cubicBezTo>
                    <a:pt x="7" y="3"/>
                    <a:pt x="7" y="3"/>
                    <a:pt x="8" y="2"/>
                  </a:cubicBezTo>
                  <a:cubicBezTo>
                    <a:pt x="10" y="1"/>
                    <a:pt x="13" y="1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5" name="Freeform 53">
              <a:extLst>
                <a:ext uri="{FF2B5EF4-FFF2-40B4-BE49-F238E27FC236}">
                  <a16:creationId xmlns:a16="http://schemas.microsoft.com/office/drawing/2014/main" id="{CE2E8841-E9A0-4B74-AFAD-70BB3C75D1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4075" y="6053138"/>
              <a:ext cx="34925" cy="19050"/>
            </a:xfrm>
            <a:custGeom>
              <a:avLst/>
              <a:gdLst>
                <a:gd name="T0" fmla="*/ 12 w 13"/>
                <a:gd name="T1" fmla="*/ 5 h 7"/>
                <a:gd name="T2" fmla="*/ 13 w 13"/>
                <a:gd name="T3" fmla="*/ 4 h 7"/>
                <a:gd name="T4" fmla="*/ 13 w 13"/>
                <a:gd name="T5" fmla="*/ 4 h 7"/>
                <a:gd name="T6" fmla="*/ 12 w 13"/>
                <a:gd name="T7" fmla="*/ 5 h 7"/>
                <a:gd name="T8" fmla="*/ 10 w 13"/>
                <a:gd name="T9" fmla="*/ 6 h 7"/>
                <a:gd name="T10" fmla="*/ 7 w 13"/>
                <a:gd name="T11" fmla="*/ 7 h 7"/>
                <a:gd name="T12" fmla="*/ 3 w 13"/>
                <a:gd name="T13" fmla="*/ 5 h 7"/>
                <a:gd name="T14" fmla="*/ 10 w 13"/>
                <a:gd name="T15" fmla="*/ 2 h 7"/>
                <a:gd name="T16" fmla="*/ 9 w 13"/>
                <a:gd name="T17" fmla="*/ 1 h 7"/>
                <a:gd name="T18" fmla="*/ 5 w 13"/>
                <a:gd name="T19" fmla="*/ 0 h 7"/>
                <a:gd name="T20" fmla="*/ 1 w 13"/>
                <a:gd name="T21" fmla="*/ 1 h 7"/>
                <a:gd name="T22" fmla="*/ 0 w 13"/>
                <a:gd name="T23" fmla="*/ 3 h 7"/>
                <a:gd name="T24" fmla="*/ 2 w 13"/>
                <a:gd name="T25" fmla="*/ 6 h 7"/>
                <a:gd name="T26" fmla="*/ 7 w 13"/>
                <a:gd name="T27" fmla="*/ 7 h 7"/>
                <a:gd name="T28" fmla="*/ 11 w 13"/>
                <a:gd name="T29" fmla="*/ 6 h 7"/>
                <a:gd name="T30" fmla="*/ 12 w 13"/>
                <a:gd name="T31" fmla="*/ 5 h 7"/>
                <a:gd name="T32" fmla="*/ 5 w 13"/>
                <a:gd name="T33" fmla="*/ 1 h 7"/>
                <a:gd name="T34" fmla="*/ 8 w 13"/>
                <a:gd name="T35" fmla="*/ 2 h 7"/>
                <a:gd name="T36" fmla="*/ 2 w 13"/>
                <a:gd name="T37" fmla="*/ 5 h 7"/>
                <a:gd name="T38" fmla="*/ 1 w 13"/>
                <a:gd name="T39" fmla="*/ 3 h 7"/>
                <a:gd name="T40" fmla="*/ 2 w 13"/>
                <a:gd name="T41" fmla="*/ 1 h 7"/>
                <a:gd name="T42" fmla="*/ 5 w 13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7">
                  <a:moveTo>
                    <a:pt x="12" y="5"/>
                  </a:move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1" y="5"/>
                    <a:pt x="11" y="5"/>
                    <a:pt x="10" y="6"/>
                  </a:cubicBezTo>
                  <a:cubicBezTo>
                    <a:pt x="9" y="6"/>
                    <a:pt x="8" y="7"/>
                    <a:pt x="7" y="7"/>
                  </a:cubicBezTo>
                  <a:cubicBezTo>
                    <a:pt x="6" y="7"/>
                    <a:pt x="4" y="6"/>
                    <a:pt x="3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7"/>
                    <a:pt x="5" y="7"/>
                    <a:pt x="7" y="7"/>
                  </a:cubicBezTo>
                  <a:cubicBezTo>
                    <a:pt x="8" y="7"/>
                    <a:pt x="10" y="7"/>
                    <a:pt x="11" y="6"/>
                  </a:cubicBezTo>
                  <a:cubicBezTo>
                    <a:pt x="12" y="6"/>
                    <a:pt x="12" y="6"/>
                    <a:pt x="12" y="5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8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6" name="Freeform 54">
              <a:extLst>
                <a:ext uri="{FF2B5EF4-FFF2-40B4-BE49-F238E27FC236}">
                  <a16:creationId xmlns:a16="http://schemas.microsoft.com/office/drawing/2014/main" id="{70C33F53-8328-4FB1-B706-08935BDA4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6040438"/>
              <a:ext cx="28575" cy="20638"/>
            </a:xfrm>
            <a:custGeom>
              <a:avLst/>
              <a:gdLst>
                <a:gd name="T0" fmla="*/ 2 w 10"/>
                <a:gd name="T1" fmla="*/ 1 h 8"/>
                <a:gd name="T2" fmla="*/ 2 w 10"/>
                <a:gd name="T3" fmla="*/ 3 h 8"/>
                <a:gd name="T4" fmla="*/ 2 w 10"/>
                <a:gd name="T5" fmla="*/ 3 h 8"/>
                <a:gd name="T6" fmla="*/ 0 w 10"/>
                <a:gd name="T7" fmla="*/ 2 h 8"/>
                <a:gd name="T8" fmla="*/ 0 w 10"/>
                <a:gd name="T9" fmla="*/ 2 h 8"/>
                <a:gd name="T10" fmla="*/ 9 w 10"/>
                <a:gd name="T11" fmla="*/ 8 h 8"/>
                <a:gd name="T12" fmla="*/ 10 w 10"/>
                <a:gd name="T13" fmla="*/ 7 h 8"/>
                <a:gd name="T14" fmla="*/ 4 w 10"/>
                <a:gd name="T15" fmla="*/ 4 h 8"/>
                <a:gd name="T16" fmla="*/ 3 w 10"/>
                <a:gd name="T17" fmla="*/ 2 h 8"/>
                <a:gd name="T18" fmla="*/ 4 w 10"/>
                <a:gd name="T19" fmla="*/ 1 h 8"/>
                <a:gd name="T20" fmla="*/ 5 w 10"/>
                <a:gd name="T21" fmla="*/ 0 h 8"/>
                <a:gd name="T22" fmla="*/ 4 w 10"/>
                <a:gd name="T23" fmla="*/ 0 h 8"/>
                <a:gd name="T24" fmla="*/ 3 w 10"/>
                <a:gd name="T25" fmla="*/ 0 h 8"/>
                <a:gd name="T26" fmla="*/ 2 w 10"/>
                <a:gd name="T2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2" y="1"/>
                  </a:move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3" y="1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7" name="Freeform 55">
              <a:extLst>
                <a:ext uri="{FF2B5EF4-FFF2-40B4-BE49-F238E27FC236}">
                  <a16:creationId xmlns:a16="http://schemas.microsoft.com/office/drawing/2014/main" id="{F8BCB2B6-ECD8-45CB-BADE-F88617DD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288" y="6018213"/>
              <a:ext cx="38100" cy="19050"/>
            </a:xfrm>
            <a:custGeom>
              <a:avLst/>
              <a:gdLst>
                <a:gd name="T0" fmla="*/ 2 w 14"/>
                <a:gd name="T1" fmla="*/ 0 h 7"/>
                <a:gd name="T2" fmla="*/ 1 w 14"/>
                <a:gd name="T3" fmla="*/ 0 h 7"/>
                <a:gd name="T4" fmla="*/ 0 w 14"/>
                <a:gd name="T5" fmla="*/ 3 h 7"/>
                <a:gd name="T6" fmla="*/ 1 w 14"/>
                <a:gd name="T7" fmla="*/ 4 h 7"/>
                <a:gd name="T8" fmla="*/ 2 w 14"/>
                <a:gd name="T9" fmla="*/ 1 h 7"/>
                <a:gd name="T10" fmla="*/ 2 w 14"/>
                <a:gd name="T11" fmla="*/ 1 h 7"/>
                <a:gd name="T12" fmla="*/ 4 w 14"/>
                <a:gd name="T13" fmla="*/ 2 h 7"/>
                <a:gd name="T14" fmla="*/ 13 w 14"/>
                <a:gd name="T15" fmla="*/ 7 h 7"/>
                <a:gd name="T16" fmla="*/ 14 w 14"/>
                <a:gd name="T17" fmla="*/ 7 h 7"/>
                <a:gd name="T18" fmla="*/ 2 w 1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7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8" name="Freeform 56">
              <a:extLst>
                <a:ext uri="{FF2B5EF4-FFF2-40B4-BE49-F238E27FC236}">
                  <a16:creationId xmlns:a16="http://schemas.microsoft.com/office/drawing/2014/main" id="{1706A6A0-FBF2-4C15-A32C-AAED3E7C7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13" y="6000750"/>
              <a:ext cx="52388" cy="28575"/>
            </a:xfrm>
            <a:custGeom>
              <a:avLst/>
              <a:gdLst>
                <a:gd name="T0" fmla="*/ 18 w 19"/>
                <a:gd name="T1" fmla="*/ 5 h 10"/>
                <a:gd name="T2" fmla="*/ 12 w 19"/>
                <a:gd name="T3" fmla="*/ 9 h 10"/>
                <a:gd name="T4" fmla="*/ 12 w 19"/>
                <a:gd name="T5" fmla="*/ 9 h 10"/>
                <a:gd name="T6" fmla="*/ 11 w 19"/>
                <a:gd name="T7" fmla="*/ 5 h 10"/>
                <a:gd name="T8" fmla="*/ 11 w 19"/>
                <a:gd name="T9" fmla="*/ 2 h 10"/>
                <a:gd name="T10" fmla="*/ 9 w 19"/>
                <a:gd name="T11" fmla="*/ 0 h 10"/>
                <a:gd name="T12" fmla="*/ 6 w 19"/>
                <a:gd name="T13" fmla="*/ 0 h 10"/>
                <a:gd name="T14" fmla="*/ 2 w 19"/>
                <a:gd name="T15" fmla="*/ 1 h 10"/>
                <a:gd name="T16" fmla="*/ 0 w 19"/>
                <a:gd name="T17" fmla="*/ 3 h 10"/>
                <a:gd name="T18" fmla="*/ 1 w 19"/>
                <a:gd name="T19" fmla="*/ 3 h 10"/>
                <a:gd name="T20" fmla="*/ 3 w 19"/>
                <a:gd name="T21" fmla="*/ 1 h 10"/>
                <a:gd name="T22" fmla="*/ 6 w 19"/>
                <a:gd name="T23" fmla="*/ 0 h 10"/>
                <a:gd name="T24" fmla="*/ 8 w 19"/>
                <a:gd name="T25" fmla="*/ 1 h 10"/>
                <a:gd name="T26" fmla="*/ 9 w 19"/>
                <a:gd name="T27" fmla="*/ 2 h 10"/>
                <a:gd name="T28" fmla="*/ 10 w 19"/>
                <a:gd name="T29" fmla="*/ 3 h 10"/>
                <a:gd name="T30" fmla="*/ 10 w 19"/>
                <a:gd name="T31" fmla="*/ 6 h 10"/>
                <a:gd name="T32" fmla="*/ 11 w 19"/>
                <a:gd name="T33" fmla="*/ 9 h 10"/>
                <a:gd name="T34" fmla="*/ 11 w 19"/>
                <a:gd name="T35" fmla="*/ 10 h 10"/>
                <a:gd name="T36" fmla="*/ 19 w 19"/>
                <a:gd name="T37" fmla="*/ 5 h 10"/>
                <a:gd name="T38" fmla="*/ 18 w 19"/>
                <a:gd name="T3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" h="10">
                  <a:moveTo>
                    <a:pt x="18" y="5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3"/>
                    <a:pt x="11" y="2"/>
                  </a:cubicBezTo>
                  <a:cubicBezTo>
                    <a:pt x="11" y="1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0" y="4"/>
                    <a:pt x="10" y="4"/>
                    <a:pt x="10" y="6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89" name="Freeform 57">
              <a:extLst>
                <a:ext uri="{FF2B5EF4-FFF2-40B4-BE49-F238E27FC236}">
                  <a16:creationId xmlns:a16="http://schemas.microsoft.com/office/drawing/2014/main" id="{B4E2D594-261E-4B15-B665-5EC1F3E73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6678613"/>
              <a:ext cx="146050" cy="77788"/>
            </a:xfrm>
            <a:custGeom>
              <a:avLst/>
              <a:gdLst>
                <a:gd name="T0" fmla="*/ 27 w 53"/>
                <a:gd name="T1" fmla="*/ 0 h 28"/>
                <a:gd name="T2" fmla="*/ 9 w 53"/>
                <a:gd name="T3" fmla="*/ 4 h 28"/>
                <a:gd name="T4" fmla="*/ 9 w 53"/>
                <a:gd name="T5" fmla="*/ 24 h 28"/>
                <a:gd name="T6" fmla="*/ 27 w 53"/>
                <a:gd name="T7" fmla="*/ 28 h 28"/>
                <a:gd name="T8" fmla="*/ 44 w 53"/>
                <a:gd name="T9" fmla="*/ 24 h 28"/>
                <a:gd name="T10" fmla="*/ 44 w 53"/>
                <a:gd name="T11" fmla="*/ 4 h 28"/>
                <a:gd name="T12" fmla="*/ 27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7" y="0"/>
                  </a:moveTo>
                  <a:cubicBezTo>
                    <a:pt x="20" y="0"/>
                    <a:pt x="14" y="1"/>
                    <a:pt x="9" y="4"/>
                  </a:cubicBezTo>
                  <a:cubicBezTo>
                    <a:pt x="0" y="9"/>
                    <a:pt x="0" y="18"/>
                    <a:pt x="9" y="24"/>
                  </a:cubicBezTo>
                  <a:cubicBezTo>
                    <a:pt x="14" y="27"/>
                    <a:pt x="20" y="28"/>
                    <a:pt x="27" y="28"/>
                  </a:cubicBezTo>
                  <a:cubicBezTo>
                    <a:pt x="33" y="28"/>
                    <a:pt x="39" y="27"/>
                    <a:pt x="44" y="24"/>
                  </a:cubicBezTo>
                  <a:cubicBezTo>
                    <a:pt x="53" y="18"/>
                    <a:pt x="53" y="9"/>
                    <a:pt x="44" y="4"/>
                  </a:cubicBezTo>
                  <a:cubicBezTo>
                    <a:pt x="39" y="1"/>
                    <a:pt x="33" y="0"/>
                    <a:pt x="27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0" name="Freeform 58">
              <a:extLst>
                <a:ext uri="{FF2B5EF4-FFF2-40B4-BE49-F238E27FC236}">
                  <a16:creationId xmlns:a16="http://schemas.microsoft.com/office/drawing/2014/main" id="{420B5043-3E39-4CDF-AF76-0A240743B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5725" y="6716713"/>
              <a:ext cx="4763" cy="6350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2 h 2"/>
                <a:gd name="T4" fmla="*/ 1 w 2"/>
                <a:gd name="T5" fmla="*/ 2 h 2"/>
                <a:gd name="T6" fmla="*/ 1 w 2"/>
                <a:gd name="T7" fmla="*/ 1 h 2"/>
                <a:gd name="T8" fmla="*/ 0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25D4954F-E51F-453D-B59F-8C5ED48FD4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31275" y="6692900"/>
              <a:ext cx="71438" cy="41275"/>
            </a:xfrm>
            <a:custGeom>
              <a:avLst/>
              <a:gdLst>
                <a:gd name="T0" fmla="*/ 0 w 26"/>
                <a:gd name="T1" fmla="*/ 6 h 15"/>
                <a:gd name="T2" fmla="*/ 3 w 26"/>
                <a:gd name="T3" fmla="*/ 7 h 15"/>
                <a:gd name="T4" fmla="*/ 3 w 26"/>
                <a:gd name="T5" fmla="*/ 7 h 15"/>
                <a:gd name="T6" fmla="*/ 9 w 26"/>
                <a:gd name="T7" fmla="*/ 8 h 15"/>
                <a:gd name="T8" fmla="*/ 9 w 26"/>
                <a:gd name="T9" fmla="*/ 8 h 15"/>
                <a:gd name="T10" fmla="*/ 21 w 26"/>
                <a:gd name="T11" fmla="*/ 15 h 15"/>
                <a:gd name="T12" fmla="*/ 23 w 26"/>
                <a:gd name="T13" fmla="*/ 15 h 15"/>
                <a:gd name="T14" fmla="*/ 25 w 26"/>
                <a:gd name="T15" fmla="*/ 14 h 15"/>
                <a:gd name="T16" fmla="*/ 25 w 26"/>
                <a:gd name="T17" fmla="*/ 13 h 15"/>
                <a:gd name="T18" fmla="*/ 13 w 26"/>
                <a:gd name="T19" fmla="*/ 6 h 15"/>
                <a:gd name="T20" fmla="*/ 13 w 26"/>
                <a:gd name="T21" fmla="*/ 6 h 15"/>
                <a:gd name="T22" fmla="*/ 11 w 26"/>
                <a:gd name="T23" fmla="*/ 2 h 15"/>
                <a:gd name="T24" fmla="*/ 10 w 26"/>
                <a:gd name="T25" fmla="*/ 2 h 15"/>
                <a:gd name="T26" fmla="*/ 11 w 26"/>
                <a:gd name="T27" fmla="*/ 2 h 15"/>
                <a:gd name="T28" fmla="*/ 9 w 26"/>
                <a:gd name="T29" fmla="*/ 0 h 15"/>
                <a:gd name="T30" fmla="*/ 0 w 26"/>
                <a:gd name="T31" fmla="*/ 6 h 15"/>
                <a:gd name="T32" fmla="*/ 18 w 26"/>
                <a:gd name="T33" fmla="*/ 10 h 15"/>
                <a:gd name="T34" fmla="*/ 18 w 26"/>
                <a:gd name="T35" fmla="*/ 11 h 15"/>
                <a:gd name="T36" fmla="*/ 16 w 26"/>
                <a:gd name="T37" fmla="*/ 11 h 15"/>
                <a:gd name="T38" fmla="*/ 13 w 26"/>
                <a:gd name="T39" fmla="*/ 9 h 15"/>
                <a:gd name="T40" fmla="*/ 13 w 26"/>
                <a:gd name="T41" fmla="*/ 8 h 15"/>
                <a:gd name="T42" fmla="*/ 15 w 26"/>
                <a:gd name="T43" fmla="*/ 8 h 15"/>
                <a:gd name="T44" fmla="*/ 18 w 26"/>
                <a:gd name="T45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" h="15">
                  <a:moveTo>
                    <a:pt x="0" y="6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8"/>
                    <a:pt x="7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4"/>
                    <a:pt x="26" y="13"/>
                    <a:pt x="25" y="13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4"/>
                    <a:pt x="13" y="3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0" y="6"/>
                  </a:lnTo>
                  <a:close/>
                  <a:moveTo>
                    <a:pt x="18" y="10"/>
                  </a:moveTo>
                  <a:cubicBezTo>
                    <a:pt x="18" y="10"/>
                    <a:pt x="18" y="10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8"/>
                    <a:pt x="13" y="8"/>
                  </a:cubicBezTo>
                  <a:cubicBezTo>
                    <a:pt x="14" y="8"/>
                    <a:pt x="15" y="8"/>
                    <a:pt x="15" y="8"/>
                  </a:cubicBezTo>
                  <a:lnTo>
                    <a:pt x="18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C0BE52C7-4737-429E-9419-CFC2EFAA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013" y="6478588"/>
              <a:ext cx="146050" cy="77788"/>
            </a:xfrm>
            <a:custGeom>
              <a:avLst/>
              <a:gdLst>
                <a:gd name="T0" fmla="*/ 26 w 53"/>
                <a:gd name="T1" fmla="*/ 0 h 28"/>
                <a:gd name="T2" fmla="*/ 9 w 53"/>
                <a:gd name="T3" fmla="*/ 5 h 28"/>
                <a:gd name="T4" fmla="*/ 9 w 53"/>
                <a:gd name="T5" fmla="*/ 24 h 28"/>
                <a:gd name="T6" fmla="*/ 26 w 53"/>
                <a:gd name="T7" fmla="*/ 28 h 28"/>
                <a:gd name="T8" fmla="*/ 43 w 53"/>
                <a:gd name="T9" fmla="*/ 24 h 28"/>
                <a:gd name="T10" fmla="*/ 43 w 53"/>
                <a:gd name="T11" fmla="*/ 5 h 28"/>
                <a:gd name="T12" fmla="*/ 26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6" y="0"/>
                  </a:moveTo>
                  <a:cubicBezTo>
                    <a:pt x="20" y="0"/>
                    <a:pt x="14" y="2"/>
                    <a:pt x="9" y="5"/>
                  </a:cubicBezTo>
                  <a:cubicBezTo>
                    <a:pt x="0" y="10"/>
                    <a:pt x="0" y="19"/>
                    <a:pt x="9" y="24"/>
                  </a:cubicBezTo>
                  <a:cubicBezTo>
                    <a:pt x="14" y="27"/>
                    <a:pt x="20" y="28"/>
                    <a:pt x="26" y="28"/>
                  </a:cubicBezTo>
                  <a:cubicBezTo>
                    <a:pt x="33" y="28"/>
                    <a:pt x="39" y="27"/>
                    <a:pt x="43" y="24"/>
                  </a:cubicBezTo>
                  <a:cubicBezTo>
                    <a:pt x="53" y="19"/>
                    <a:pt x="53" y="10"/>
                    <a:pt x="43" y="5"/>
                  </a:cubicBezTo>
                  <a:cubicBezTo>
                    <a:pt x="39" y="2"/>
                    <a:pt x="33" y="0"/>
                    <a:pt x="26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8E550280-39C5-41F7-B7B2-72EA03AC8C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5288" y="6500813"/>
              <a:ext cx="68263" cy="39688"/>
            </a:xfrm>
            <a:custGeom>
              <a:avLst/>
              <a:gdLst>
                <a:gd name="T0" fmla="*/ 10 w 25"/>
                <a:gd name="T1" fmla="*/ 6 h 14"/>
                <a:gd name="T2" fmla="*/ 10 w 25"/>
                <a:gd name="T3" fmla="*/ 8 h 14"/>
                <a:gd name="T4" fmla="*/ 14 w 25"/>
                <a:gd name="T5" fmla="*/ 8 h 14"/>
                <a:gd name="T6" fmla="*/ 14 w 25"/>
                <a:gd name="T7" fmla="*/ 6 h 14"/>
                <a:gd name="T8" fmla="*/ 10 w 25"/>
                <a:gd name="T9" fmla="*/ 6 h 14"/>
                <a:gd name="T10" fmla="*/ 14 w 25"/>
                <a:gd name="T11" fmla="*/ 1 h 14"/>
                <a:gd name="T12" fmla="*/ 12 w 25"/>
                <a:gd name="T13" fmla="*/ 2 h 14"/>
                <a:gd name="T14" fmla="*/ 11 w 25"/>
                <a:gd name="T15" fmla="*/ 2 h 14"/>
                <a:gd name="T16" fmla="*/ 9 w 25"/>
                <a:gd name="T17" fmla="*/ 1 h 14"/>
                <a:gd name="T18" fmla="*/ 8 w 25"/>
                <a:gd name="T19" fmla="*/ 1 h 14"/>
                <a:gd name="T20" fmla="*/ 3 w 25"/>
                <a:gd name="T21" fmla="*/ 4 h 14"/>
                <a:gd name="T22" fmla="*/ 2 w 25"/>
                <a:gd name="T23" fmla="*/ 5 h 14"/>
                <a:gd name="T24" fmla="*/ 3 w 25"/>
                <a:gd name="T25" fmla="*/ 6 h 14"/>
                <a:gd name="T26" fmla="*/ 3 w 25"/>
                <a:gd name="T27" fmla="*/ 7 h 14"/>
                <a:gd name="T28" fmla="*/ 1 w 25"/>
                <a:gd name="T29" fmla="*/ 8 h 14"/>
                <a:gd name="T30" fmla="*/ 1 w 25"/>
                <a:gd name="T31" fmla="*/ 10 h 14"/>
                <a:gd name="T32" fmla="*/ 8 w 25"/>
                <a:gd name="T33" fmla="*/ 14 h 14"/>
                <a:gd name="T34" fmla="*/ 11 w 25"/>
                <a:gd name="T35" fmla="*/ 14 h 14"/>
                <a:gd name="T36" fmla="*/ 24 w 25"/>
                <a:gd name="T37" fmla="*/ 6 h 14"/>
                <a:gd name="T38" fmla="*/ 24 w 25"/>
                <a:gd name="T39" fmla="*/ 5 h 14"/>
                <a:gd name="T40" fmla="*/ 17 w 25"/>
                <a:gd name="T41" fmla="*/ 1 h 14"/>
                <a:gd name="T42" fmla="*/ 14 w 25"/>
                <a:gd name="T43" fmla="*/ 1 h 14"/>
                <a:gd name="T44" fmla="*/ 16 w 25"/>
                <a:gd name="T45" fmla="*/ 9 h 14"/>
                <a:gd name="T46" fmla="*/ 8 w 25"/>
                <a:gd name="T47" fmla="*/ 9 h 14"/>
                <a:gd name="T48" fmla="*/ 8 w 25"/>
                <a:gd name="T49" fmla="*/ 5 h 14"/>
                <a:gd name="T50" fmla="*/ 16 w 25"/>
                <a:gd name="T51" fmla="*/ 5 h 14"/>
                <a:gd name="T52" fmla="*/ 16 w 25"/>
                <a:gd name="T53" fmla="*/ 9 h 14"/>
                <a:gd name="T54" fmla="*/ 16 w 25"/>
                <a:gd name="T55" fmla="*/ 2 h 14"/>
                <a:gd name="T56" fmla="*/ 15 w 25"/>
                <a:gd name="T57" fmla="*/ 2 h 14"/>
                <a:gd name="T58" fmla="*/ 15 w 25"/>
                <a:gd name="T59" fmla="*/ 2 h 14"/>
                <a:gd name="T60" fmla="*/ 16 w 25"/>
                <a:gd name="T6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" h="14">
                  <a:moveTo>
                    <a:pt x="10" y="6"/>
                  </a:moveTo>
                  <a:cubicBezTo>
                    <a:pt x="9" y="6"/>
                    <a:pt x="9" y="7"/>
                    <a:pt x="10" y="8"/>
                  </a:cubicBezTo>
                  <a:cubicBezTo>
                    <a:pt x="11" y="9"/>
                    <a:pt x="13" y="9"/>
                    <a:pt x="14" y="8"/>
                  </a:cubicBezTo>
                  <a:cubicBezTo>
                    <a:pt x="16" y="7"/>
                    <a:pt x="16" y="6"/>
                    <a:pt x="14" y="6"/>
                  </a:cubicBezTo>
                  <a:cubicBezTo>
                    <a:pt x="13" y="5"/>
                    <a:pt x="11" y="5"/>
                    <a:pt x="10" y="6"/>
                  </a:cubicBezTo>
                  <a:close/>
                  <a:moveTo>
                    <a:pt x="14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4"/>
                    <a:pt x="11" y="14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5"/>
                    <a:pt x="24" y="5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0"/>
                    <a:pt x="14" y="0"/>
                    <a:pt x="14" y="1"/>
                  </a:cubicBezTo>
                  <a:close/>
                  <a:moveTo>
                    <a:pt x="16" y="9"/>
                  </a:moveTo>
                  <a:cubicBezTo>
                    <a:pt x="14" y="10"/>
                    <a:pt x="10" y="10"/>
                    <a:pt x="8" y="9"/>
                  </a:cubicBezTo>
                  <a:cubicBezTo>
                    <a:pt x="6" y="8"/>
                    <a:pt x="6" y="6"/>
                    <a:pt x="8" y="5"/>
                  </a:cubicBezTo>
                  <a:cubicBezTo>
                    <a:pt x="10" y="3"/>
                    <a:pt x="14" y="3"/>
                    <a:pt x="16" y="5"/>
                  </a:cubicBezTo>
                  <a:cubicBezTo>
                    <a:pt x="18" y="6"/>
                    <a:pt x="18" y="8"/>
                    <a:pt x="16" y="9"/>
                  </a:cubicBezTo>
                  <a:close/>
                  <a:moveTo>
                    <a:pt x="16" y="2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2"/>
                    <a:pt x="16" y="2"/>
                    <a:pt x="1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id="{201406D0-DD05-4C72-9D62-50705218D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1963" y="5735638"/>
              <a:ext cx="15875" cy="11113"/>
            </a:xfrm>
            <a:custGeom>
              <a:avLst/>
              <a:gdLst>
                <a:gd name="T0" fmla="*/ 10 w 10"/>
                <a:gd name="T1" fmla="*/ 5 h 7"/>
                <a:gd name="T2" fmla="*/ 10 w 10"/>
                <a:gd name="T3" fmla="*/ 5 h 7"/>
                <a:gd name="T4" fmla="*/ 8 w 10"/>
                <a:gd name="T5" fmla="*/ 7 h 7"/>
                <a:gd name="T6" fmla="*/ 8 w 10"/>
                <a:gd name="T7" fmla="*/ 7 h 7"/>
                <a:gd name="T8" fmla="*/ 0 w 10"/>
                <a:gd name="T9" fmla="*/ 2 h 7"/>
                <a:gd name="T10" fmla="*/ 0 w 10"/>
                <a:gd name="T11" fmla="*/ 0 h 7"/>
                <a:gd name="T12" fmla="*/ 1 w 10"/>
                <a:gd name="T13" fmla="*/ 0 h 7"/>
                <a:gd name="T14" fmla="*/ 1 w 10"/>
                <a:gd name="T15" fmla="*/ 0 h 7"/>
                <a:gd name="T16" fmla="*/ 10 w 10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10" y="5"/>
                  </a:moveTo>
                  <a:lnTo>
                    <a:pt x="10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0" y="5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B09BD93E-3DA2-4ECF-8901-093432B42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8788" y="5740400"/>
              <a:ext cx="14288" cy="9525"/>
            </a:xfrm>
            <a:custGeom>
              <a:avLst/>
              <a:gdLst>
                <a:gd name="T0" fmla="*/ 9 w 9"/>
                <a:gd name="T1" fmla="*/ 4 h 6"/>
                <a:gd name="T2" fmla="*/ 9 w 9"/>
                <a:gd name="T3" fmla="*/ 6 h 6"/>
                <a:gd name="T4" fmla="*/ 7 w 9"/>
                <a:gd name="T5" fmla="*/ 6 h 6"/>
                <a:gd name="T6" fmla="*/ 7 w 9"/>
                <a:gd name="T7" fmla="*/ 6 h 6"/>
                <a:gd name="T8" fmla="*/ 0 w 9"/>
                <a:gd name="T9" fmla="*/ 2 h 6"/>
                <a:gd name="T10" fmla="*/ 0 w 9"/>
                <a:gd name="T11" fmla="*/ 2 h 6"/>
                <a:gd name="T12" fmla="*/ 2 w 9"/>
                <a:gd name="T13" fmla="*/ 0 h 6"/>
                <a:gd name="T14" fmla="*/ 2 w 9"/>
                <a:gd name="T15" fmla="*/ 0 h 6"/>
                <a:gd name="T16" fmla="*/ 9 w 9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6" name="Freeform 64">
              <a:extLst>
                <a:ext uri="{FF2B5EF4-FFF2-40B4-BE49-F238E27FC236}">
                  <a16:creationId xmlns:a16="http://schemas.microsoft.com/office/drawing/2014/main" id="{0178CD85-5597-42F4-96E6-3B85EE459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5613" y="5746750"/>
              <a:ext cx="11113" cy="4763"/>
            </a:xfrm>
            <a:custGeom>
              <a:avLst/>
              <a:gdLst>
                <a:gd name="T0" fmla="*/ 7 w 7"/>
                <a:gd name="T1" fmla="*/ 3 h 3"/>
                <a:gd name="T2" fmla="*/ 7 w 7"/>
                <a:gd name="T3" fmla="*/ 3 h 3"/>
                <a:gd name="T4" fmla="*/ 5 w 7"/>
                <a:gd name="T5" fmla="*/ 3 h 3"/>
                <a:gd name="T6" fmla="*/ 4 w 7"/>
                <a:gd name="T7" fmla="*/ 3 h 3"/>
                <a:gd name="T8" fmla="*/ 0 w 7"/>
                <a:gd name="T9" fmla="*/ 2 h 3"/>
                <a:gd name="T10" fmla="*/ 0 w 7"/>
                <a:gd name="T11" fmla="*/ 2 h 3"/>
                <a:gd name="T12" fmla="*/ 0 w 7"/>
                <a:gd name="T13" fmla="*/ 0 h 3"/>
                <a:gd name="T14" fmla="*/ 2 w 7"/>
                <a:gd name="T15" fmla="*/ 0 h 3"/>
                <a:gd name="T16" fmla="*/ 7 w 7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lnTo>
                    <a:pt x="7" y="3"/>
                  </a:lnTo>
                  <a:lnTo>
                    <a:pt x="5" y="3"/>
                  </a:lnTo>
                  <a:lnTo>
                    <a:pt x="4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7" name="Freeform 65">
              <a:extLst>
                <a:ext uri="{FF2B5EF4-FFF2-40B4-BE49-F238E27FC236}">
                  <a16:creationId xmlns:a16="http://schemas.microsoft.com/office/drawing/2014/main" id="{10E1A9A0-D8E0-4D62-933A-35312F266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0850" y="5751513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5 w 5"/>
                <a:gd name="T5" fmla="*/ 4 h 4"/>
                <a:gd name="T6" fmla="*/ 3 w 5"/>
                <a:gd name="T7" fmla="*/ 4 h 4"/>
                <a:gd name="T8" fmla="*/ 0 w 5"/>
                <a:gd name="T9" fmla="*/ 2 h 4"/>
                <a:gd name="T10" fmla="*/ 0 w 5"/>
                <a:gd name="T11" fmla="*/ 0 h 4"/>
                <a:gd name="T12" fmla="*/ 1 w 5"/>
                <a:gd name="T13" fmla="*/ 0 h 4"/>
                <a:gd name="T14" fmla="*/ 3 w 5"/>
                <a:gd name="T15" fmla="*/ 0 h 4"/>
                <a:gd name="T16" fmla="*/ 5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5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8" name="Freeform 66">
              <a:extLst>
                <a:ext uri="{FF2B5EF4-FFF2-40B4-BE49-F238E27FC236}">
                  <a16:creationId xmlns:a16="http://schemas.microsoft.com/office/drawing/2014/main" id="{4C790791-FC5E-4ED1-B0E1-CE2D03CC6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63" y="5721350"/>
              <a:ext cx="22225" cy="11113"/>
            </a:xfrm>
            <a:custGeom>
              <a:avLst/>
              <a:gdLst>
                <a:gd name="T0" fmla="*/ 2 w 8"/>
                <a:gd name="T1" fmla="*/ 4 h 4"/>
                <a:gd name="T2" fmla="*/ 0 w 8"/>
                <a:gd name="T3" fmla="*/ 4 h 4"/>
                <a:gd name="T4" fmla="*/ 8 w 8"/>
                <a:gd name="T5" fmla="*/ 0 h 4"/>
                <a:gd name="T6" fmla="*/ 8 w 8"/>
                <a:gd name="T7" fmla="*/ 1 h 4"/>
                <a:gd name="T8" fmla="*/ 4 w 8"/>
                <a:gd name="T9" fmla="*/ 2 h 4"/>
                <a:gd name="T10" fmla="*/ 2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2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ubicBezTo>
                    <a:pt x="7" y="1"/>
                    <a:pt x="5" y="1"/>
                    <a:pt x="4" y="2"/>
                  </a:cubicBezTo>
                  <a:cubicBezTo>
                    <a:pt x="3" y="2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67AF4A07-1FB4-44FC-A441-729D9A89D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188" y="5724525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0 w 5"/>
                <a:gd name="T3" fmla="*/ 3 h 3"/>
                <a:gd name="T4" fmla="*/ 5 w 5"/>
                <a:gd name="T5" fmla="*/ 0 h 3"/>
                <a:gd name="T6" fmla="*/ 5 w 5"/>
                <a:gd name="T7" fmla="*/ 1 h 3"/>
                <a:gd name="T8" fmla="*/ 2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0" name="Freeform 68">
              <a:extLst>
                <a:ext uri="{FF2B5EF4-FFF2-40B4-BE49-F238E27FC236}">
                  <a16:creationId xmlns:a16="http://schemas.microsoft.com/office/drawing/2014/main" id="{401D55C6-5B99-4653-8EEC-86CF2791C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25" y="5729288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1" name="Freeform 69">
              <a:extLst>
                <a:ext uri="{FF2B5EF4-FFF2-40B4-BE49-F238E27FC236}">
                  <a16:creationId xmlns:a16="http://schemas.microsoft.com/office/drawing/2014/main" id="{8F18B2C3-F8F2-4AE7-BAB8-9DC96BF87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23238" y="5697538"/>
              <a:ext cx="44450" cy="23813"/>
            </a:xfrm>
            <a:custGeom>
              <a:avLst/>
              <a:gdLst>
                <a:gd name="T0" fmla="*/ 5 w 16"/>
                <a:gd name="T1" fmla="*/ 9 h 9"/>
                <a:gd name="T2" fmla="*/ 4 w 16"/>
                <a:gd name="T3" fmla="*/ 8 h 9"/>
                <a:gd name="T4" fmla="*/ 1 w 16"/>
                <a:gd name="T5" fmla="*/ 7 h 9"/>
                <a:gd name="T6" fmla="*/ 1 w 16"/>
                <a:gd name="T7" fmla="*/ 6 h 9"/>
                <a:gd name="T8" fmla="*/ 10 w 16"/>
                <a:gd name="T9" fmla="*/ 1 h 9"/>
                <a:gd name="T10" fmla="*/ 10 w 16"/>
                <a:gd name="T11" fmla="*/ 0 h 9"/>
                <a:gd name="T12" fmla="*/ 11 w 16"/>
                <a:gd name="T13" fmla="*/ 1 h 9"/>
                <a:gd name="T14" fmla="*/ 14 w 16"/>
                <a:gd name="T15" fmla="*/ 3 h 9"/>
                <a:gd name="T16" fmla="*/ 14 w 16"/>
                <a:gd name="T17" fmla="*/ 3 h 9"/>
                <a:gd name="T18" fmla="*/ 6 w 16"/>
                <a:gd name="T19" fmla="*/ 8 h 9"/>
                <a:gd name="T20" fmla="*/ 5 w 16"/>
                <a:gd name="T21" fmla="*/ 9 h 9"/>
                <a:gd name="T22" fmla="*/ 10 w 16"/>
                <a:gd name="T23" fmla="*/ 0 h 9"/>
                <a:gd name="T24" fmla="*/ 9 w 16"/>
                <a:gd name="T25" fmla="*/ 0 h 9"/>
                <a:gd name="T26" fmla="*/ 0 w 16"/>
                <a:gd name="T27" fmla="*/ 5 h 9"/>
                <a:gd name="T28" fmla="*/ 0 w 16"/>
                <a:gd name="T29" fmla="*/ 7 h 9"/>
                <a:gd name="T30" fmla="*/ 4 w 16"/>
                <a:gd name="T31" fmla="*/ 9 h 9"/>
                <a:gd name="T32" fmla="*/ 5 w 16"/>
                <a:gd name="T33" fmla="*/ 9 h 9"/>
                <a:gd name="T34" fmla="*/ 6 w 16"/>
                <a:gd name="T35" fmla="*/ 9 h 9"/>
                <a:gd name="T36" fmla="*/ 15 w 16"/>
                <a:gd name="T37" fmla="*/ 4 h 9"/>
                <a:gd name="T38" fmla="*/ 15 w 16"/>
                <a:gd name="T39" fmla="*/ 2 h 9"/>
                <a:gd name="T40" fmla="*/ 12 w 16"/>
                <a:gd name="T41" fmla="*/ 0 h 9"/>
                <a:gd name="T42" fmla="*/ 10 w 16"/>
                <a:gd name="T4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9">
                  <a:moveTo>
                    <a:pt x="5" y="9"/>
                  </a:moveTo>
                  <a:cubicBezTo>
                    <a:pt x="5" y="9"/>
                    <a:pt x="4" y="9"/>
                    <a:pt x="4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0"/>
                    <a:pt x="10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4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9"/>
                    <a:pt x="5" y="9"/>
                  </a:cubicBezTo>
                  <a:moveTo>
                    <a:pt x="10" y="0"/>
                  </a:moveTo>
                  <a:cubicBezTo>
                    <a:pt x="10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3"/>
                    <a:pt x="16" y="3"/>
                    <a:pt x="15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8EAD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2" name="Freeform 70">
              <a:extLst>
                <a:ext uri="{FF2B5EF4-FFF2-40B4-BE49-F238E27FC236}">
                  <a16:creationId xmlns:a16="http://schemas.microsoft.com/office/drawing/2014/main" id="{22F27DD6-D086-4F21-8339-580E1DEA9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4825" y="5699125"/>
              <a:ext cx="36513" cy="19050"/>
            </a:xfrm>
            <a:custGeom>
              <a:avLst/>
              <a:gdLst>
                <a:gd name="T0" fmla="*/ 23 w 23"/>
                <a:gd name="T1" fmla="*/ 4 h 12"/>
                <a:gd name="T2" fmla="*/ 23 w 23"/>
                <a:gd name="T3" fmla="*/ 4 h 12"/>
                <a:gd name="T4" fmla="*/ 7 w 23"/>
                <a:gd name="T5" fmla="*/ 12 h 12"/>
                <a:gd name="T6" fmla="*/ 7 w 23"/>
                <a:gd name="T7" fmla="*/ 12 h 12"/>
                <a:gd name="T8" fmla="*/ 0 w 23"/>
                <a:gd name="T9" fmla="*/ 9 h 12"/>
                <a:gd name="T10" fmla="*/ 0 w 23"/>
                <a:gd name="T11" fmla="*/ 9 h 12"/>
                <a:gd name="T12" fmla="*/ 16 w 23"/>
                <a:gd name="T13" fmla="*/ 0 h 12"/>
                <a:gd name="T14" fmla="*/ 18 w 23"/>
                <a:gd name="T15" fmla="*/ 0 h 12"/>
                <a:gd name="T16" fmla="*/ 23 w 23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12">
                  <a:moveTo>
                    <a:pt x="23" y="4"/>
                  </a:moveTo>
                  <a:lnTo>
                    <a:pt x="23" y="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6" y="0"/>
                  </a:lnTo>
                  <a:lnTo>
                    <a:pt x="18" y="0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3" name="Freeform 71">
              <a:extLst>
                <a:ext uri="{FF2B5EF4-FFF2-40B4-BE49-F238E27FC236}">
                  <a16:creationId xmlns:a16="http://schemas.microsoft.com/office/drawing/2014/main" id="{F2FEB7D6-B4FB-428C-B9C4-1D2B419CF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163" y="5697538"/>
              <a:ext cx="6350" cy="1588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4" name="Freeform 72">
              <a:extLst>
                <a:ext uri="{FF2B5EF4-FFF2-40B4-BE49-F238E27FC236}">
                  <a16:creationId xmlns:a16="http://schemas.microsoft.com/office/drawing/2014/main" id="{C84DD657-380C-4AA1-9F6D-1916F29E9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6750050"/>
              <a:ext cx="134938" cy="92075"/>
            </a:xfrm>
            <a:custGeom>
              <a:avLst/>
              <a:gdLst>
                <a:gd name="T0" fmla="*/ 49 w 49"/>
                <a:gd name="T1" fmla="*/ 14 h 33"/>
                <a:gd name="T2" fmla="*/ 25 w 49"/>
                <a:gd name="T3" fmla="*/ 0 h 33"/>
                <a:gd name="T4" fmla="*/ 25 w 49"/>
                <a:gd name="T5" fmla="*/ 0 h 33"/>
                <a:gd name="T6" fmla="*/ 25 w 49"/>
                <a:gd name="T7" fmla="*/ 0 h 33"/>
                <a:gd name="T8" fmla="*/ 25 w 49"/>
                <a:gd name="T9" fmla="*/ 0 h 33"/>
                <a:gd name="T10" fmla="*/ 23 w 49"/>
                <a:gd name="T11" fmla="*/ 0 h 33"/>
                <a:gd name="T12" fmla="*/ 4 w 49"/>
                <a:gd name="T13" fmla="*/ 11 h 33"/>
                <a:gd name="T14" fmla="*/ 0 w 49"/>
                <a:gd name="T15" fmla="*/ 18 h 33"/>
                <a:gd name="T16" fmla="*/ 1 w 49"/>
                <a:gd name="T17" fmla="*/ 20 h 33"/>
                <a:gd name="T18" fmla="*/ 1 w 49"/>
                <a:gd name="T19" fmla="*/ 20 h 33"/>
                <a:gd name="T20" fmla="*/ 1 w 49"/>
                <a:gd name="T21" fmla="*/ 20 h 33"/>
                <a:gd name="T22" fmla="*/ 1 w 49"/>
                <a:gd name="T23" fmla="*/ 20 h 33"/>
                <a:gd name="T24" fmla="*/ 24 w 49"/>
                <a:gd name="T25" fmla="*/ 33 h 33"/>
                <a:gd name="T26" fmla="*/ 49 w 49"/>
                <a:gd name="T27" fmla="*/ 1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33">
                  <a:moveTo>
                    <a:pt x="49" y="14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4" y="0"/>
                    <a:pt x="23" y="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2" y="12"/>
                    <a:pt x="0" y="15"/>
                    <a:pt x="0" y="18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4" y="33"/>
                    <a:pt x="24" y="33"/>
                    <a:pt x="24" y="33"/>
                  </a:cubicBez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5" name="Freeform 73">
              <a:extLst>
                <a:ext uri="{FF2B5EF4-FFF2-40B4-BE49-F238E27FC236}">
                  <a16:creationId xmlns:a16="http://schemas.microsoft.com/office/drawing/2014/main" id="{106D3829-6428-4625-8434-5466E6F41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775" y="6783388"/>
              <a:ext cx="71438" cy="63500"/>
            </a:xfrm>
            <a:custGeom>
              <a:avLst/>
              <a:gdLst>
                <a:gd name="T0" fmla="*/ 23 w 26"/>
                <a:gd name="T1" fmla="*/ 11 h 23"/>
                <a:gd name="T2" fmla="*/ 4 w 26"/>
                <a:gd name="T3" fmla="*/ 22 h 23"/>
                <a:gd name="T4" fmla="*/ 0 w 26"/>
                <a:gd name="T5" fmla="*/ 19 h 23"/>
                <a:gd name="T6" fmla="*/ 4 w 26"/>
                <a:gd name="T7" fmla="*/ 13 h 23"/>
                <a:gd name="T8" fmla="*/ 23 w 26"/>
                <a:gd name="T9" fmla="*/ 2 h 23"/>
                <a:gd name="T10" fmla="*/ 26 w 26"/>
                <a:gd name="T11" fmla="*/ 4 h 23"/>
                <a:gd name="T12" fmla="*/ 23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23" y="11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3"/>
                    <a:pt x="0" y="22"/>
                    <a:pt x="0" y="19"/>
                  </a:cubicBezTo>
                  <a:cubicBezTo>
                    <a:pt x="0" y="17"/>
                    <a:pt x="2" y="14"/>
                    <a:pt x="4" y="1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0"/>
                    <a:pt x="26" y="2"/>
                    <a:pt x="26" y="4"/>
                  </a:cubicBezTo>
                  <a:cubicBezTo>
                    <a:pt x="26" y="7"/>
                    <a:pt x="24" y="9"/>
                    <a:pt x="23" y="1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2E5D1F48-36D5-4687-8786-EE578330D1E6}"/>
              </a:ext>
            </a:extLst>
          </p:cNvPr>
          <p:cNvGrpSpPr/>
          <p:nvPr/>
        </p:nvGrpSpPr>
        <p:grpSpPr>
          <a:xfrm>
            <a:off x="1863262" y="3406748"/>
            <a:ext cx="1498405" cy="2078561"/>
            <a:chOff x="3321050" y="4143375"/>
            <a:chExt cx="2997200" cy="4157663"/>
          </a:xfrm>
        </p:grpSpPr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C5B8CC84-EBCA-404D-85CC-F813C977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1050" y="4143375"/>
              <a:ext cx="2955925" cy="4157663"/>
            </a:xfrm>
            <a:custGeom>
              <a:avLst/>
              <a:gdLst>
                <a:gd name="T0" fmla="*/ 1071 w 1071"/>
                <a:gd name="T1" fmla="*/ 50 h 1504"/>
                <a:gd name="T2" fmla="*/ 1071 w 1071"/>
                <a:gd name="T3" fmla="*/ 886 h 1504"/>
                <a:gd name="T4" fmla="*/ 23 w 1071"/>
                <a:gd name="T5" fmla="*/ 1491 h 1504"/>
                <a:gd name="T6" fmla="*/ 15 w 1071"/>
                <a:gd name="T7" fmla="*/ 1495 h 1504"/>
                <a:gd name="T8" fmla="*/ 0 w 1071"/>
                <a:gd name="T9" fmla="*/ 1504 h 1504"/>
                <a:gd name="T10" fmla="*/ 0 w 1071"/>
                <a:gd name="T11" fmla="*/ 663 h 1504"/>
                <a:gd name="T12" fmla="*/ 62 w 1071"/>
                <a:gd name="T13" fmla="*/ 556 h 1504"/>
                <a:gd name="T14" fmla="*/ 266 w 1071"/>
                <a:gd name="T15" fmla="*/ 438 h 1504"/>
                <a:gd name="T16" fmla="*/ 779 w 1071"/>
                <a:gd name="T17" fmla="*/ 142 h 1504"/>
                <a:gd name="T18" fmla="*/ 1004 w 1071"/>
                <a:gd name="T19" fmla="*/ 12 h 1504"/>
                <a:gd name="T20" fmla="*/ 1060 w 1071"/>
                <a:gd name="T21" fmla="*/ 22 h 1504"/>
                <a:gd name="T22" fmla="*/ 1071 w 1071"/>
                <a:gd name="T23" fmla="*/ 50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1" h="1504">
                  <a:moveTo>
                    <a:pt x="1071" y="50"/>
                  </a:moveTo>
                  <a:cubicBezTo>
                    <a:pt x="1071" y="886"/>
                    <a:pt x="1071" y="886"/>
                    <a:pt x="1071" y="886"/>
                  </a:cubicBezTo>
                  <a:cubicBezTo>
                    <a:pt x="23" y="1491"/>
                    <a:pt x="23" y="1491"/>
                    <a:pt x="23" y="1491"/>
                  </a:cubicBezTo>
                  <a:cubicBezTo>
                    <a:pt x="15" y="1495"/>
                    <a:pt x="15" y="1495"/>
                    <a:pt x="15" y="1495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0" y="663"/>
                    <a:pt x="0" y="663"/>
                    <a:pt x="0" y="663"/>
                  </a:cubicBezTo>
                  <a:cubicBezTo>
                    <a:pt x="0" y="619"/>
                    <a:pt x="23" y="578"/>
                    <a:pt x="62" y="556"/>
                  </a:cubicBezTo>
                  <a:cubicBezTo>
                    <a:pt x="266" y="438"/>
                    <a:pt x="266" y="438"/>
                    <a:pt x="266" y="438"/>
                  </a:cubicBezTo>
                  <a:cubicBezTo>
                    <a:pt x="779" y="142"/>
                    <a:pt x="779" y="142"/>
                    <a:pt x="779" y="142"/>
                  </a:cubicBezTo>
                  <a:cubicBezTo>
                    <a:pt x="1004" y="12"/>
                    <a:pt x="1004" y="12"/>
                    <a:pt x="1004" y="12"/>
                  </a:cubicBezTo>
                  <a:cubicBezTo>
                    <a:pt x="1024" y="0"/>
                    <a:pt x="1047" y="6"/>
                    <a:pt x="1060" y="22"/>
                  </a:cubicBezTo>
                  <a:cubicBezTo>
                    <a:pt x="1067" y="29"/>
                    <a:pt x="1071" y="39"/>
                    <a:pt x="1071" y="5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0" name="Freeform 78">
              <a:extLst>
                <a:ext uri="{FF2B5EF4-FFF2-40B4-BE49-F238E27FC236}">
                  <a16:creationId xmlns:a16="http://schemas.microsoft.com/office/drawing/2014/main" id="{165212D0-7C18-48DF-9D5B-79B544B50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4162425"/>
              <a:ext cx="2955925" cy="4090988"/>
            </a:xfrm>
            <a:custGeom>
              <a:avLst/>
              <a:gdLst>
                <a:gd name="T0" fmla="*/ 1005 w 1071"/>
                <a:gd name="T1" fmla="*/ 17 h 1480"/>
                <a:gd name="T2" fmla="*/ 62 w 1071"/>
                <a:gd name="T3" fmla="*/ 561 h 1480"/>
                <a:gd name="T4" fmla="*/ 0 w 1071"/>
                <a:gd name="T5" fmla="*/ 668 h 1480"/>
                <a:gd name="T6" fmla="*/ 0 w 1071"/>
                <a:gd name="T7" fmla="*/ 1480 h 1480"/>
                <a:gd name="T8" fmla="*/ 1071 w 1071"/>
                <a:gd name="T9" fmla="*/ 862 h 1480"/>
                <a:gd name="T10" fmla="*/ 1071 w 1071"/>
                <a:gd name="T11" fmla="*/ 55 h 1480"/>
                <a:gd name="T12" fmla="*/ 1005 w 1071"/>
                <a:gd name="T13" fmla="*/ 17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1" h="1480">
                  <a:moveTo>
                    <a:pt x="1005" y="17"/>
                  </a:moveTo>
                  <a:cubicBezTo>
                    <a:pt x="62" y="561"/>
                    <a:pt x="62" y="561"/>
                    <a:pt x="62" y="561"/>
                  </a:cubicBezTo>
                  <a:cubicBezTo>
                    <a:pt x="24" y="583"/>
                    <a:pt x="0" y="624"/>
                    <a:pt x="0" y="668"/>
                  </a:cubicBezTo>
                  <a:cubicBezTo>
                    <a:pt x="0" y="1480"/>
                    <a:pt x="0" y="1480"/>
                    <a:pt x="0" y="1480"/>
                  </a:cubicBezTo>
                  <a:cubicBezTo>
                    <a:pt x="1071" y="862"/>
                    <a:pt x="1071" y="862"/>
                    <a:pt x="1071" y="862"/>
                  </a:cubicBezTo>
                  <a:cubicBezTo>
                    <a:pt x="1071" y="55"/>
                    <a:pt x="1071" y="55"/>
                    <a:pt x="1071" y="55"/>
                  </a:cubicBezTo>
                  <a:cubicBezTo>
                    <a:pt x="1071" y="21"/>
                    <a:pt x="1034" y="0"/>
                    <a:pt x="1005" y="17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1" name="Freeform 79">
              <a:extLst>
                <a:ext uri="{FF2B5EF4-FFF2-40B4-BE49-F238E27FC236}">
                  <a16:creationId xmlns:a16="http://schemas.microsoft.com/office/drawing/2014/main" id="{6C79BA31-D46D-4024-9BA6-A77159FC0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8538" y="4371975"/>
              <a:ext cx="2633663" cy="3582988"/>
            </a:xfrm>
            <a:custGeom>
              <a:avLst/>
              <a:gdLst>
                <a:gd name="T0" fmla="*/ 1659 w 1659"/>
                <a:gd name="T1" fmla="*/ 0 h 2257"/>
                <a:gd name="T2" fmla="*/ 0 w 1659"/>
                <a:gd name="T3" fmla="*/ 953 h 2257"/>
                <a:gd name="T4" fmla="*/ 0 w 1659"/>
                <a:gd name="T5" fmla="*/ 2257 h 2257"/>
                <a:gd name="T6" fmla="*/ 1659 w 1659"/>
                <a:gd name="T7" fmla="*/ 1305 h 2257"/>
                <a:gd name="T8" fmla="*/ 1659 w 1659"/>
                <a:gd name="T9" fmla="*/ 0 h 2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9" h="2257">
                  <a:moveTo>
                    <a:pt x="1659" y="0"/>
                  </a:moveTo>
                  <a:lnTo>
                    <a:pt x="0" y="953"/>
                  </a:lnTo>
                  <a:lnTo>
                    <a:pt x="0" y="2257"/>
                  </a:lnTo>
                  <a:lnTo>
                    <a:pt x="1659" y="1305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015C059D-1D62-4069-91C8-A7BB17FB69FF}"/>
              </a:ext>
            </a:extLst>
          </p:cNvPr>
          <p:cNvGrpSpPr/>
          <p:nvPr/>
        </p:nvGrpSpPr>
        <p:grpSpPr>
          <a:xfrm>
            <a:off x="1883897" y="4607536"/>
            <a:ext cx="2470622" cy="1516659"/>
            <a:chOff x="3362325" y="6545263"/>
            <a:chExt cx="4941888" cy="3033713"/>
          </a:xfrm>
        </p:grpSpPr>
        <p:sp>
          <p:nvSpPr>
            <p:cNvPr id="106" name="Freeform 74">
              <a:extLst>
                <a:ext uri="{FF2B5EF4-FFF2-40B4-BE49-F238E27FC236}">
                  <a16:creationId xmlns:a16="http://schemas.microsoft.com/office/drawing/2014/main" id="{57FCE56A-79AC-47CC-94E9-DF8826A89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681788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6 h 1048"/>
                <a:gd name="T10" fmla="*/ 690 w 1791"/>
                <a:gd name="T11" fmla="*/ 1016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4"/>
                    <a:pt x="1790" y="458"/>
                    <a:pt x="1789" y="462"/>
                  </a:cubicBezTo>
                  <a:cubicBezTo>
                    <a:pt x="1786" y="478"/>
                    <a:pt x="1776" y="493"/>
                    <a:pt x="1760" y="502"/>
                  </a:cubicBezTo>
                  <a:cubicBezTo>
                    <a:pt x="870" y="1016"/>
                    <a:pt x="870" y="1016"/>
                    <a:pt x="870" y="1016"/>
                  </a:cubicBezTo>
                  <a:cubicBezTo>
                    <a:pt x="815" y="1048"/>
                    <a:pt x="746" y="1048"/>
                    <a:pt x="690" y="1016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9"/>
                    <a:pt x="1791" y="449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8" name="Freeform 76">
              <a:extLst>
                <a:ext uri="{FF2B5EF4-FFF2-40B4-BE49-F238E27FC236}">
                  <a16:creationId xmlns:a16="http://schemas.microsoft.com/office/drawing/2014/main" id="{3164B0F1-22A6-4AA7-A304-A6871E92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6545263"/>
              <a:ext cx="4941888" cy="2897188"/>
            </a:xfrm>
            <a:custGeom>
              <a:avLst/>
              <a:gdLst>
                <a:gd name="T0" fmla="*/ 1791 w 1791"/>
                <a:gd name="T1" fmla="*/ 449 h 1048"/>
                <a:gd name="T2" fmla="*/ 1791 w 1791"/>
                <a:gd name="T3" fmla="*/ 449 h 1048"/>
                <a:gd name="T4" fmla="*/ 1789 w 1791"/>
                <a:gd name="T5" fmla="*/ 462 h 1048"/>
                <a:gd name="T6" fmla="*/ 1760 w 1791"/>
                <a:gd name="T7" fmla="*/ 502 h 1048"/>
                <a:gd name="T8" fmla="*/ 870 w 1791"/>
                <a:gd name="T9" fmla="*/ 1015 h 1048"/>
                <a:gd name="T10" fmla="*/ 690 w 1791"/>
                <a:gd name="T11" fmla="*/ 1015 h 1048"/>
                <a:gd name="T12" fmla="*/ 23 w 1791"/>
                <a:gd name="T13" fmla="*/ 631 h 1048"/>
                <a:gd name="T14" fmla="*/ 0 w 1791"/>
                <a:gd name="T15" fmla="*/ 618 h 1048"/>
                <a:gd name="T16" fmla="*/ 1071 w 1791"/>
                <a:gd name="T17" fmla="*/ 0 h 1048"/>
                <a:gd name="T18" fmla="*/ 1760 w 1791"/>
                <a:gd name="T19" fmla="*/ 397 h 1048"/>
                <a:gd name="T20" fmla="*/ 1791 w 1791"/>
                <a:gd name="T21" fmla="*/ 449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1" h="1048">
                  <a:moveTo>
                    <a:pt x="1791" y="449"/>
                  </a:moveTo>
                  <a:cubicBezTo>
                    <a:pt x="1791" y="449"/>
                    <a:pt x="1791" y="449"/>
                    <a:pt x="1791" y="449"/>
                  </a:cubicBezTo>
                  <a:cubicBezTo>
                    <a:pt x="1791" y="453"/>
                    <a:pt x="1790" y="458"/>
                    <a:pt x="1789" y="462"/>
                  </a:cubicBezTo>
                  <a:cubicBezTo>
                    <a:pt x="1786" y="478"/>
                    <a:pt x="1776" y="492"/>
                    <a:pt x="1760" y="502"/>
                  </a:cubicBezTo>
                  <a:cubicBezTo>
                    <a:pt x="870" y="1015"/>
                    <a:pt x="870" y="1015"/>
                    <a:pt x="870" y="1015"/>
                  </a:cubicBezTo>
                  <a:cubicBezTo>
                    <a:pt x="815" y="1048"/>
                    <a:pt x="746" y="1048"/>
                    <a:pt x="690" y="1015"/>
                  </a:cubicBezTo>
                  <a:cubicBezTo>
                    <a:pt x="23" y="631"/>
                    <a:pt x="23" y="631"/>
                    <a:pt x="23" y="631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071" y="0"/>
                    <a:pt x="1071" y="0"/>
                    <a:pt x="1071" y="0"/>
                  </a:cubicBezTo>
                  <a:cubicBezTo>
                    <a:pt x="1760" y="397"/>
                    <a:pt x="1760" y="397"/>
                    <a:pt x="1760" y="397"/>
                  </a:cubicBezTo>
                  <a:cubicBezTo>
                    <a:pt x="1780" y="408"/>
                    <a:pt x="1791" y="428"/>
                    <a:pt x="1791" y="44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09" name="Freeform 77">
              <a:extLst>
                <a:ext uri="{FF2B5EF4-FFF2-40B4-BE49-F238E27FC236}">
                  <a16:creationId xmlns:a16="http://schemas.microsoft.com/office/drawing/2014/main" id="{96DF53F8-26FA-4A1E-8268-E12E93505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4750" y="6723063"/>
              <a:ext cx="3702050" cy="2178050"/>
            </a:xfrm>
            <a:custGeom>
              <a:avLst/>
              <a:gdLst>
                <a:gd name="T0" fmla="*/ 1325 w 1341"/>
                <a:gd name="T1" fmla="*/ 258 h 788"/>
                <a:gd name="T2" fmla="*/ 419 w 1341"/>
                <a:gd name="T3" fmla="*/ 781 h 788"/>
                <a:gd name="T4" fmla="*/ 378 w 1341"/>
                <a:gd name="T5" fmla="*/ 781 h 788"/>
                <a:gd name="T6" fmla="*/ 15 w 1341"/>
                <a:gd name="T7" fmla="*/ 571 h 788"/>
                <a:gd name="T8" fmla="*/ 15 w 1341"/>
                <a:gd name="T9" fmla="*/ 533 h 788"/>
                <a:gd name="T10" fmla="*/ 924 w 1341"/>
                <a:gd name="T11" fmla="*/ 7 h 788"/>
                <a:gd name="T12" fmla="*/ 965 w 1341"/>
                <a:gd name="T13" fmla="*/ 7 h 788"/>
                <a:gd name="T14" fmla="*/ 1325 w 1341"/>
                <a:gd name="T15" fmla="*/ 215 h 788"/>
                <a:gd name="T16" fmla="*/ 1325 w 1341"/>
                <a:gd name="T17" fmla="*/ 25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1" h="788">
                  <a:moveTo>
                    <a:pt x="1325" y="258"/>
                  </a:moveTo>
                  <a:cubicBezTo>
                    <a:pt x="419" y="781"/>
                    <a:pt x="419" y="781"/>
                    <a:pt x="419" y="781"/>
                  </a:cubicBezTo>
                  <a:cubicBezTo>
                    <a:pt x="406" y="788"/>
                    <a:pt x="391" y="788"/>
                    <a:pt x="378" y="781"/>
                  </a:cubicBezTo>
                  <a:cubicBezTo>
                    <a:pt x="15" y="571"/>
                    <a:pt x="15" y="571"/>
                    <a:pt x="15" y="571"/>
                  </a:cubicBezTo>
                  <a:cubicBezTo>
                    <a:pt x="0" y="562"/>
                    <a:pt x="0" y="541"/>
                    <a:pt x="15" y="533"/>
                  </a:cubicBezTo>
                  <a:cubicBezTo>
                    <a:pt x="924" y="7"/>
                    <a:pt x="924" y="7"/>
                    <a:pt x="924" y="7"/>
                  </a:cubicBezTo>
                  <a:cubicBezTo>
                    <a:pt x="937" y="0"/>
                    <a:pt x="952" y="0"/>
                    <a:pt x="965" y="7"/>
                  </a:cubicBezTo>
                  <a:cubicBezTo>
                    <a:pt x="1325" y="215"/>
                    <a:pt x="1325" y="215"/>
                    <a:pt x="1325" y="215"/>
                  </a:cubicBezTo>
                  <a:cubicBezTo>
                    <a:pt x="1341" y="225"/>
                    <a:pt x="1341" y="248"/>
                    <a:pt x="1325" y="258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2" name="Freeform 80">
              <a:extLst>
                <a:ext uri="{FF2B5EF4-FFF2-40B4-BE49-F238E27FC236}">
                  <a16:creationId xmlns:a16="http://schemas.microsoft.com/office/drawing/2014/main" id="{B2D93BEF-614B-4127-BA1E-EDCEC4C1E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7786688"/>
              <a:ext cx="998538" cy="577850"/>
            </a:xfrm>
            <a:custGeom>
              <a:avLst/>
              <a:gdLst>
                <a:gd name="T0" fmla="*/ 358 w 362"/>
                <a:gd name="T1" fmla="*/ 30 h 209"/>
                <a:gd name="T2" fmla="*/ 358 w 362"/>
                <a:gd name="T3" fmla="*/ 39 h 209"/>
                <a:gd name="T4" fmla="*/ 68 w 362"/>
                <a:gd name="T5" fmla="*/ 206 h 209"/>
                <a:gd name="T6" fmla="*/ 52 w 362"/>
                <a:gd name="T7" fmla="*/ 206 h 209"/>
                <a:gd name="T8" fmla="*/ 5 w 362"/>
                <a:gd name="T9" fmla="*/ 179 h 209"/>
                <a:gd name="T10" fmla="*/ 5 w 362"/>
                <a:gd name="T11" fmla="*/ 170 h 209"/>
                <a:gd name="T12" fmla="*/ 295 w 362"/>
                <a:gd name="T13" fmla="*/ 2 h 209"/>
                <a:gd name="T14" fmla="*/ 310 w 362"/>
                <a:gd name="T15" fmla="*/ 2 h 209"/>
                <a:gd name="T16" fmla="*/ 358 w 362"/>
                <a:gd name="T17" fmla="*/ 3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2" h="209">
                  <a:moveTo>
                    <a:pt x="358" y="30"/>
                  </a:moveTo>
                  <a:cubicBezTo>
                    <a:pt x="362" y="32"/>
                    <a:pt x="362" y="36"/>
                    <a:pt x="358" y="39"/>
                  </a:cubicBezTo>
                  <a:cubicBezTo>
                    <a:pt x="68" y="206"/>
                    <a:pt x="68" y="206"/>
                    <a:pt x="68" y="206"/>
                  </a:cubicBezTo>
                  <a:cubicBezTo>
                    <a:pt x="63" y="209"/>
                    <a:pt x="56" y="209"/>
                    <a:pt x="52" y="206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0" y="176"/>
                    <a:pt x="0" y="172"/>
                    <a:pt x="5" y="170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99" y="0"/>
                    <a:pt x="306" y="0"/>
                    <a:pt x="310" y="2"/>
                  </a:cubicBezTo>
                  <a:lnTo>
                    <a:pt x="358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3" name="Freeform 81">
              <a:extLst>
                <a:ext uri="{FF2B5EF4-FFF2-40B4-BE49-F238E27FC236}">
                  <a16:creationId xmlns:a16="http://schemas.microsoft.com/office/drawing/2014/main" id="{867E64F0-9CBA-428F-85C7-965019223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288" y="7067550"/>
              <a:ext cx="417513" cy="241300"/>
            </a:xfrm>
            <a:custGeom>
              <a:avLst/>
              <a:gdLst>
                <a:gd name="T0" fmla="*/ 44 w 151"/>
                <a:gd name="T1" fmla="*/ 85 h 87"/>
                <a:gd name="T2" fmla="*/ 58 w 151"/>
                <a:gd name="T3" fmla="*/ 85 h 87"/>
                <a:gd name="T4" fmla="*/ 147 w 151"/>
                <a:gd name="T5" fmla="*/ 34 h 87"/>
                <a:gd name="T6" fmla="*/ 147 w 151"/>
                <a:gd name="T7" fmla="*/ 26 h 87"/>
                <a:gd name="T8" fmla="*/ 106 w 151"/>
                <a:gd name="T9" fmla="*/ 2 h 87"/>
                <a:gd name="T10" fmla="*/ 93 w 151"/>
                <a:gd name="T11" fmla="*/ 2 h 87"/>
                <a:gd name="T12" fmla="*/ 3 w 151"/>
                <a:gd name="T13" fmla="*/ 54 h 87"/>
                <a:gd name="T14" fmla="*/ 3 w 151"/>
                <a:gd name="T15" fmla="*/ 61 h 87"/>
                <a:gd name="T16" fmla="*/ 44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4" y="85"/>
                  </a:moveTo>
                  <a:cubicBezTo>
                    <a:pt x="48" y="87"/>
                    <a:pt x="54" y="87"/>
                    <a:pt x="58" y="85"/>
                  </a:cubicBezTo>
                  <a:cubicBezTo>
                    <a:pt x="147" y="34"/>
                    <a:pt x="147" y="34"/>
                    <a:pt x="147" y="34"/>
                  </a:cubicBezTo>
                  <a:cubicBezTo>
                    <a:pt x="151" y="31"/>
                    <a:pt x="151" y="28"/>
                    <a:pt x="147" y="26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2" y="0"/>
                    <a:pt x="96" y="0"/>
                    <a:pt x="93" y="2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0" y="56"/>
                    <a:pt x="0" y="59"/>
                    <a:pt x="3" y="61"/>
                  </a:cubicBezTo>
                  <a:lnTo>
                    <a:pt x="44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4" name="Freeform 82">
              <a:extLst>
                <a:ext uri="{FF2B5EF4-FFF2-40B4-BE49-F238E27FC236}">
                  <a16:creationId xmlns:a16="http://schemas.microsoft.com/office/drawing/2014/main" id="{B84DC38D-FAED-4467-97DB-01918BE91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088" y="8285163"/>
              <a:ext cx="352425" cy="203200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1 w 128"/>
                <a:gd name="T5" fmla="*/ 3 h 74"/>
                <a:gd name="T6" fmla="*/ 76 w 128"/>
                <a:gd name="T7" fmla="*/ 3 h 74"/>
                <a:gd name="T8" fmla="*/ 124 w 128"/>
                <a:gd name="T9" fmla="*/ 30 h 74"/>
                <a:gd name="T10" fmla="*/ 124 w 128"/>
                <a:gd name="T11" fmla="*/ 39 h 74"/>
                <a:gd name="T12" fmla="*/ 67 w 128"/>
                <a:gd name="T13" fmla="*/ 71 h 74"/>
                <a:gd name="T14" fmla="*/ 52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4" y="30"/>
                    <a:pt x="124" y="30"/>
                    <a:pt x="124" y="30"/>
                  </a:cubicBezTo>
                  <a:cubicBezTo>
                    <a:pt x="128" y="32"/>
                    <a:pt x="128" y="36"/>
                    <a:pt x="124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2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5" name="Freeform 83">
              <a:extLst>
                <a:ext uri="{FF2B5EF4-FFF2-40B4-BE49-F238E27FC236}">
                  <a16:creationId xmlns:a16="http://schemas.microsoft.com/office/drawing/2014/main" id="{B5C3B992-8019-43C7-8777-0F153B8EC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638" y="8408988"/>
              <a:ext cx="309563" cy="179388"/>
            </a:xfrm>
            <a:custGeom>
              <a:avLst/>
              <a:gdLst>
                <a:gd name="T0" fmla="*/ 4 w 112"/>
                <a:gd name="T1" fmla="*/ 35 h 65"/>
                <a:gd name="T2" fmla="*/ 4 w 112"/>
                <a:gd name="T3" fmla="*/ 26 h 65"/>
                <a:gd name="T4" fmla="*/ 44 w 112"/>
                <a:gd name="T5" fmla="*/ 3 h 65"/>
                <a:gd name="T6" fmla="*/ 60 w 112"/>
                <a:gd name="T7" fmla="*/ 3 h 65"/>
                <a:gd name="T8" fmla="*/ 107 w 112"/>
                <a:gd name="T9" fmla="*/ 30 h 65"/>
                <a:gd name="T10" fmla="*/ 107 w 112"/>
                <a:gd name="T11" fmla="*/ 39 h 65"/>
                <a:gd name="T12" fmla="*/ 67 w 112"/>
                <a:gd name="T13" fmla="*/ 62 h 65"/>
                <a:gd name="T14" fmla="*/ 51 w 112"/>
                <a:gd name="T15" fmla="*/ 62 h 65"/>
                <a:gd name="T16" fmla="*/ 4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4" y="35"/>
                  </a:moveTo>
                  <a:cubicBezTo>
                    <a:pt x="0" y="33"/>
                    <a:pt x="0" y="28"/>
                    <a:pt x="4" y="26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9" y="0"/>
                    <a:pt x="56" y="0"/>
                    <a:pt x="60" y="3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12" y="32"/>
                    <a:pt x="112" y="37"/>
                    <a:pt x="107" y="39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3" y="65"/>
                    <a:pt x="56" y="65"/>
                    <a:pt x="51" y="62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6" name="Freeform 84">
              <a:extLst>
                <a:ext uri="{FF2B5EF4-FFF2-40B4-BE49-F238E27FC236}">
                  <a16:creationId xmlns:a16="http://schemas.microsoft.com/office/drawing/2014/main" id="{78CF49F3-F86C-4D49-B43F-A21A3361C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7662863"/>
              <a:ext cx="352425" cy="204788"/>
            </a:xfrm>
            <a:custGeom>
              <a:avLst/>
              <a:gdLst>
                <a:gd name="T0" fmla="*/ 4 w 128"/>
                <a:gd name="T1" fmla="*/ 44 h 74"/>
                <a:gd name="T2" fmla="*/ 4 w 128"/>
                <a:gd name="T3" fmla="*/ 35 h 74"/>
                <a:gd name="T4" fmla="*/ 60 w 128"/>
                <a:gd name="T5" fmla="*/ 3 h 74"/>
                <a:gd name="T6" fmla="*/ 76 w 128"/>
                <a:gd name="T7" fmla="*/ 3 h 74"/>
                <a:gd name="T8" fmla="*/ 123 w 128"/>
                <a:gd name="T9" fmla="*/ 30 h 74"/>
                <a:gd name="T10" fmla="*/ 123 w 128"/>
                <a:gd name="T11" fmla="*/ 39 h 74"/>
                <a:gd name="T12" fmla="*/ 67 w 128"/>
                <a:gd name="T13" fmla="*/ 71 h 74"/>
                <a:gd name="T14" fmla="*/ 51 w 128"/>
                <a:gd name="T15" fmla="*/ 71 h 74"/>
                <a:gd name="T16" fmla="*/ 4 w 128"/>
                <a:gd name="T17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4">
                  <a:moveTo>
                    <a:pt x="4" y="44"/>
                  </a:moveTo>
                  <a:cubicBezTo>
                    <a:pt x="0" y="42"/>
                    <a:pt x="0" y="38"/>
                    <a:pt x="4" y="35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8" y="32"/>
                    <a:pt x="128" y="36"/>
                    <a:pt x="123" y="39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3" y="74"/>
                    <a:pt x="56" y="74"/>
                    <a:pt x="51" y="71"/>
                  </a:cubicBezTo>
                  <a:lnTo>
                    <a:pt x="4" y="4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7" name="Freeform 85">
              <a:extLst>
                <a:ext uri="{FF2B5EF4-FFF2-40B4-BE49-F238E27FC236}">
                  <a16:creationId xmlns:a16="http://schemas.microsoft.com/office/drawing/2014/main" id="{45BF5334-0144-4DC7-B76F-262D27D6E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313" y="7562850"/>
              <a:ext cx="307975" cy="177800"/>
            </a:xfrm>
            <a:custGeom>
              <a:avLst/>
              <a:gdLst>
                <a:gd name="T0" fmla="*/ 5 w 112"/>
                <a:gd name="T1" fmla="*/ 35 h 64"/>
                <a:gd name="T2" fmla="*/ 5 w 112"/>
                <a:gd name="T3" fmla="*/ 26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30 h 64"/>
                <a:gd name="T10" fmla="*/ 108 w 112"/>
                <a:gd name="T11" fmla="*/ 39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5"/>
                  </a:moveTo>
                  <a:cubicBezTo>
                    <a:pt x="0" y="32"/>
                    <a:pt x="0" y="28"/>
                    <a:pt x="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6" y="0"/>
                    <a:pt x="61" y="2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6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8" name="Freeform 86">
              <a:extLst>
                <a:ext uri="{FF2B5EF4-FFF2-40B4-BE49-F238E27FC236}">
                  <a16:creationId xmlns:a16="http://schemas.microsoft.com/office/drawing/2014/main" id="{1DF1F856-C77A-4910-A6BC-79E867FC2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00" y="8509000"/>
              <a:ext cx="307975" cy="179388"/>
            </a:xfrm>
            <a:custGeom>
              <a:avLst/>
              <a:gdLst>
                <a:gd name="T0" fmla="*/ 5 w 112"/>
                <a:gd name="T1" fmla="*/ 35 h 65"/>
                <a:gd name="T2" fmla="*/ 5 w 112"/>
                <a:gd name="T3" fmla="*/ 26 h 65"/>
                <a:gd name="T4" fmla="*/ 45 w 112"/>
                <a:gd name="T5" fmla="*/ 3 h 65"/>
                <a:gd name="T6" fmla="*/ 61 w 112"/>
                <a:gd name="T7" fmla="*/ 3 h 65"/>
                <a:gd name="T8" fmla="*/ 108 w 112"/>
                <a:gd name="T9" fmla="*/ 30 h 65"/>
                <a:gd name="T10" fmla="*/ 108 w 112"/>
                <a:gd name="T11" fmla="*/ 39 h 65"/>
                <a:gd name="T12" fmla="*/ 68 w 112"/>
                <a:gd name="T13" fmla="*/ 62 h 65"/>
                <a:gd name="T14" fmla="*/ 52 w 112"/>
                <a:gd name="T15" fmla="*/ 62 h 65"/>
                <a:gd name="T16" fmla="*/ 5 w 112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5">
                  <a:moveTo>
                    <a:pt x="5" y="35"/>
                  </a:moveTo>
                  <a:cubicBezTo>
                    <a:pt x="0" y="33"/>
                    <a:pt x="0" y="28"/>
                    <a:pt x="5" y="26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9" y="0"/>
                    <a:pt x="57" y="0"/>
                    <a:pt x="61" y="3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2" y="32"/>
                    <a:pt x="112" y="37"/>
                    <a:pt x="108" y="39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5"/>
                    <a:pt x="56" y="65"/>
                    <a:pt x="52" y="62"/>
                  </a:cubicBezTo>
                  <a:lnTo>
                    <a:pt x="5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19" name="Freeform 87">
              <a:extLst>
                <a:ext uri="{FF2B5EF4-FFF2-40B4-BE49-F238E27FC236}">
                  <a16:creationId xmlns:a16="http://schemas.microsoft.com/office/drawing/2014/main" id="{F27D44F8-4E63-41DA-836E-17458877F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975" y="8610600"/>
              <a:ext cx="309563" cy="177800"/>
            </a:xfrm>
            <a:custGeom>
              <a:avLst/>
              <a:gdLst>
                <a:gd name="T0" fmla="*/ 5 w 112"/>
                <a:gd name="T1" fmla="*/ 34 h 64"/>
                <a:gd name="T2" fmla="*/ 5 w 112"/>
                <a:gd name="T3" fmla="*/ 25 h 64"/>
                <a:gd name="T4" fmla="*/ 45 w 112"/>
                <a:gd name="T5" fmla="*/ 2 h 64"/>
                <a:gd name="T6" fmla="*/ 61 w 112"/>
                <a:gd name="T7" fmla="*/ 2 h 64"/>
                <a:gd name="T8" fmla="*/ 108 w 112"/>
                <a:gd name="T9" fmla="*/ 29 h 64"/>
                <a:gd name="T10" fmla="*/ 108 w 112"/>
                <a:gd name="T11" fmla="*/ 38 h 64"/>
                <a:gd name="T12" fmla="*/ 68 w 112"/>
                <a:gd name="T13" fmla="*/ 62 h 64"/>
                <a:gd name="T14" fmla="*/ 52 w 112"/>
                <a:gd name="T15" fmla="*/ 62 h 64"/>
                <a:gd name="T16" fmla="*/ 5 w 112"/>
                <a:gd name="T17" fmla="*/ 3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4">
                  <a:moveTo>
                    <a:pt x="5" y="34"/>
                  </a:moveTo>
                  <a:cubicBezTo>
                    <a:pt x="0" y="32"/>
                    <a:pt x="0" y="28"/>
                    <a:pt x="5" y="25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9" y="0"/>
                    <a:pt x="57" y="0"/>
                    <a:pt x="61" y="2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12" y="32"/>
                    <a:pt x="112" y="36"/>
                    <a:pt x="108" y="38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3" y="64"/>
                    <a:pt x="56" y="64"/>
                    <a:pt x="52" y="62"/>
                  </a:cubicBezTo>
                  <a:lnTo>
                    <a:pt x="5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0" name="Freeform 88">
              <a:extLst>
                <a:ext uri="{FF2B5EF4-FFF2-40B4-BE49-F238E27FC236}">
                  <a16:creationId xmlns:a16="http://schemas.microsoft.com/office/drawing/2014/main" id="{1521593E-1B41-41A4-9060-9D4E45AA0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0875" y="83867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7 w 182"/>
                <a:gd name="T9" fmla="*/ 2 h 105"/>
                <a:gd name="T10" fmla="*/ 124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4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7" y="2"/>
                    <a:pt x="137" y="2"/>
                    <a:pt x="137" y="2"/>
                  </a:cubicBezTo>
                  <a:cubicBezTo>
                    <a:pt x="134" y="0"/>
                    <a:pt x="128" y="0"/>
                    <a:pt x="124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1" name="Freeform 89">
              <a:extLst>
                <a:ext uri="{FF2B5EF4-FFF2-40B4-BE49-F238E27FC236}">
                  <a16:creationId xmlns:a16="http://schemas.microsoft.com/office/drawing/2014/main" id="{93EBCB00-D8FA-4182-BCCD-3DA3392B6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9075" y="7167563"/>
              <a:ext cx="501650" cy="290513"/>
            </a:xfrm>
            <a:custGeom>
              <a:avLst/>
              <a:gdLst>
                <a:gd name="T0" fmla="*/ 45 w 182"/>
                <a:gd name="T1" fmla="*/ 103 h 105"/>
                <a:gd name="T2" fmla="*/ 58 w 182"/>
                <a:gd name="T3" fmla="*/ 103 h 105"/>
                <a:gd name="T4" fmla="*/ 179 w 182"/>
                <a:gd name="T5" fmla="*/ 33 h 105"/>
                <a:gd name="T6" fmla="*/ 179 w 182"/>
                <a:gd name="T7" fmla="*/ 26 h 105"/>
                <a:gd name="T8" fmla="*/ 138 w 182"/>
                <a:gd name="T9" fmla="*/ 2 h 105"/>
                <a:gd name="T10" fmla="*/ 125 w 182"/>
                <a:gd name="T11" fmla="*/ 2 h 105"/>
                <a:gd name="T12" fmla="*/ 4 w 182"/>
                <a:gd name="T13" fmla="*/ 72 h 105"/>
                <a:gd name="T14" fmla="*/ 4 w 182"/>
                <a:gd name="T15" fmla="*/ 79 h 105"/>
                <a:gd name="T16" fmla="*/ 45 w 182"/>
                <a:gd name="T17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105">
                  <a:moveTo>
                    <a:pt x="45" y="103"/>
                  </a:moveTo>
                  <a:cubicBezTo>
                    <a:pt x="49" y="105"/>
                    <a:pt x="55" y="105"/>
                    <a:pt x="58" y="103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2" y="31"/>
                    <a:pt x="182" y="28"/>
                    <a:pt x="179" y="26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4" y="0"/>
                    <a:pt x="128" y="0"/>
                    <a:pt x="125" y="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0" y="74"/>
                    <a:pt x="0" y="77"/>
                    <a:pt x="4" y="79"/>
                  </a:cubicBezTo>
                  <a:lnTo>
                    <a:pt x="45" y="103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2" name="Freeform 90">
              <a:extLst>
                <a:ext uri="{FF2B5EF4-FFF2-40B4-BE49-F238E27FC236}">
                  <a16:creationId xmlns:a16="http://schemas.microsoft.com/office/drawing/2014/main" id="{86BE4421-89C2-41C8-A675-349EFFB476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9813" y="8286750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3" name="Freeform 91">
              <a:extLst>
                <a:ext uri="{FF2B5EF4-FFF2-40B4-BE49-F238E27FC236}">
                  <a16:creationId xmlns:a16="http://schemas.microsoft.com/office/drawing/2014/main" id="{3A18823B-6C59-4F9C-A931-0478F1CDF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2850" y="81883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4" name="Freeform 92">
              <a:extLst>
                <a:ext uri="{FF2B5EF4-FFF2-40B4-BE49-F238E27FC236}">
                  <a16:creationId xmlns:a16="http://schemas.microsoft.com/office/drawing/2014/main" id="{CE970E11-C0C9-4590-A7A2-C3B0CC1B4A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4300" y="808831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7289858F-DE5A-4C21-8DC1-38C777EB4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925" y="79883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6" name="Freeform 94">
              <a:extLst>
                <a:ext uri="{FF2B5EF4-FFF2-40B4-BE49-F238E27FC236}">
                  <a16:creationId xmlns:a16="http://schemas.microsoft.com/office/drawing/2014/main" id="{D863DC85-0420-413C-B201-E1FC2F333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375" y="7889875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7" name="Freeform 95">
              <a:extLst>
                <a:ext uri="{FF2B5EF4-FFF2-40B4-BE49-F238E27FC236}">
                  <a16:creationId xmlns:a16="http://schemas.microsoft.com/office/drawing/2014/main" id="{4C687C4C-212B-48AE-BDF4-00435F34D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238" y="77898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5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8" name="Freeform 96">
              <a:extLst>
                <a:ext uri="{FF2B5EF4-FFF2-40B4-BE49-F238E27FC236}">
                  <a16:creationId xmlns:a16="http://schemas.microsoft.com/office/drawing/2014/main" id="{CECB40B2-6539-4124-9718-CCFC2B3A3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4863" y="76898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29" name="Freeform 97">
              <a:extLst>
                <a:ext uri="{FF2B5EF4-FFF2-40B4-BE49-F238E27FC236}">
                  <a16:creationId xmlns:a16="http://schemas.microsoft.com/office/drawing/2014/main" id="{10152639-BB08-4C9E-B61E-FF75E920E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0" y="73914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0" name="Freeform 98">
              <a:extLst>
                <a:ext uri="{FF2B5EF4-FFF2-40B4-BE49-F238E27FC236}">
                  <a16:creationId xmlns:a16="http://schemas.microsoft.com/office/drawing/2014/main" id="{3761793F-2BE5-4C5D-9F3B-B073A49E0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350" y="749141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1" name="Freeform 99">
              <a:extLst>
                <a:ext uri="{FF2B5EF4-FFF2-40B4-BE49-F238E27FC236}">
                  <a16:creationId xmlns:a16="http://schemas.microsoft.com/office/drawing/2014/main" id="{1553765E-8198-4575-A00F-0154AF795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313" y="75898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2" name="Freeform 100">
              <a:extLst>
                <a:ext uri="{FF2B5EF4-FFF2-40B4-BE49-F238E27FC236}">
                  <a16:creationId xmlns:a16="http://schemas.microsoft.com/office/drawing/2014/main" id="{EB72DCDC-AE1B-4854-B770-DA1ED931DD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2638" y="82423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3" name="Freeform 101">
              <a:extLst>
                <a:ext uri="{FF2B5EF4-FFF2-40B4-BE49-F238E27FC236}">
                  <a16:creationId xmlns:a16="http://schemas.microsoft.com/office/drawing/2014/main" id="{1492D6FE-7A6C-448E-8F85-A1828D8C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088" y="81438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4" name="Freeform 102">
              <a:extLst>
                <a:ext uri="{FF2B5EF4-FFF2-40B4-BE49-F238E27FC236}">
                  <a16:creationId xmlns:a16="http://schemas.microsoft.com/office/drawing/2014/main" id="{367D816A-07F0-4F74-BCE3-75B3F3577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713" y="8043863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7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5" name="Freeform 103">
              <a:extLst>
                <a:ext uri="{FF2B5EF4-FFF2-40B4-BE49-F238E27FC236}">
                  <a16:creationId xmlns:a16="http://schemas.microsoft.com/office/drawing/2014/main" id="{EFB89376-325F-4C6F-8776-6B253641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0" y="7942263"/>
              <a:ext cx="280988" cy="165100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3 h 60"/>
                <a:gd name="T10" fmla="*/ 45 w 102"/>
                <a:gd name="T11" fmla="*/ 3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6" name="Freeform 104">
              <a:extLst>
                <a:ext uri="{FF2B5EF4-FFF2-40B4-BE49-F238E27FC236}">
                  <a16:creationId xmlns:a16="http://schemas.microsoft.com/office/drawing/2014/main" id="{FFC71F89-0CED-43E7-8369-BFED97044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3200" y="784225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7" name="Freeform 105">
              <a:extLst>
                <a:ext uri="{FF2B5EF4-FFF2-40B4-BE49-F238E27FC236}">
                  <a16:creationId xmlns:a16="http://schemas.microsoft.com/office/drawing/2014/main" id="{B81D799F-B0FE-461B-BA1E-F9F8FDB66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4650" y="7742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8" name="Freeform 106">
              <a:extLst>
                <a:ext uri="{FF2B5EF4-FFF2-40B4-BE49-F238E27FC236}">
                  <a16:creationId xmlns:a16="http://schemas.microsoft.com/office/drawing/2014/main" id="{67DD0C62-A697-43B2-BF2D-8E4739759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688" y="764381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39" name="Freeform 107">
              <a:extLst>
                <a:ext uri="{FF2B5EF4-FFF2-40B4-BE49-F238E27FC236}">
                  <a16:creationId xmlns:a16="http://schemas.microsoft.com/office/drawing/2014/main" id="{2906CD14-A7E6-4874-86D6-96254A2A9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38" y="7543800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0" name="Freeform 108">
              <a:extLst>
                <a:ext uri="{FF2B5EF4-FFF2-40B4-BE49-F238E27FC236}">
                  <a16:creationId xmlns:a16="http://schemas.microsoft.com/office/drawing/2014/main" id="{CA4C8E6D-FA25-4314-9D69-1BFFBB53E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2175" y="7443788"/>
              <a:ext cx="285750" cy="166688"/>
            </a:xfrm>
            <a:custGeom>
              <a:avLst/>
              <a:gdLst>
                <a:gd name="T0" fmla="*/ 44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1" name="Freeform 109">
              <a:extLst>
                <a:ext uri="{FF2B5EF4-FFF2-40B4-BE49-F238E27FC236}">
                  <a16:creationId xmlns:a16="http://schemas.microsoft.com/office/drawing/2014/main" id="{5954D4F8-0115-4210-A95A-EF50D5DBD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625" y="73437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2" name="Freeform 110">
              <a:extLst>
                <a:ext uri="{FF2B5EF4-FFF2-40B4-BE49-F238E27FC236}">
                  <a16:creationId xmlns:a16="http://schemas.microsoft.com/office/drawing/2014/main" id="{A1D3DC64-FB15-4125-99E6-85DFC26E7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0" y="7245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3" name="Freeform 111">
              <a:extLst>
                <a:ext uri="{FF2B5EF4-FFF2-40B4-BE49-F238E27FC236}">
                  <a16:creationId xmlns:a16="http://schemas.microsoft.com/office/drawing/2014/main" id="{D4571043-FC84-4D36-8041-6C05967C9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263" y="8170863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5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4" name="Freeform 112">
              <a:extLst>
                <a:ext uri="{FF2B5EF4-FFF2-40B4-BE49-F238E27FC236}">
                  <a16:creationId xmlns:a16="http://schemas.microsoft.com/office/drawing/2014/main" id="{A8BC1BEC-D45A-4020-A4F3-11BA2CE88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8069263"/>
              <a:ext cx="284163" cy="165100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4 w 103"/>
                <a:gd name="T13" fmla="*/ 27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5" y="0"/>
                    <a:pt x="49" y="0"/>
                    <a:pt x="45" y="3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5" name="Freeform 113">
              <a:extLst>
                <a:ext uri="{FF2B5EF4-FFF2-40B4-BE49-F238E27FC236}">
                  <a16:creationId xmlns:a16="http://schemas.microsoft.com/office/drawing/2014/main" id="{5357016A-E693-46C3-97CE-C6C646114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7969250"/>
              <a:ext cx="280988" cy="166688"/>
            </a:xfrm>
            <a:custGeom>
              <a:avLst/>
              <a:gdLst>
                <a:gd name="T0" fmla="*/ 44 w 102"/>
                <a:gd name="T1" fmla="*/ 58 h 60"/>
                <a:gd name="T2" fmla="*/ 57 w 102"/>
                <a:gd name="T3" fmla="*/ 58 h 60"/>
                <a:gd name="T4" fmla="*/ 99 w 102"/>
                <a:gd name="T5" fmla="*/ 34 h 60"/>
                <a:gd name="T6" fmla="*/ 99 w 102"/>
                <a:gd name="T7" fmla="*/ 26 h 60"/>
                <a:gd name="T8" fmla="*/ 58 w 102"/>
                <a:gd name="T9" fmla="*/ 2 h 60"/>
                <a:gd name="T10" fmla="*/ 45 w 102"/>
                <a:gd name="T11" fmla="*/ 2 h 60"/>
                <a:gd name="T12" fmla="*/ 3 w 102"/>
                <a:gd name="T13" fmla="*/ 26 h 60"/>
                <a:gd name="T14" fmla="*/ 3 w 102"/>
                <a:gd name="T15" fmla="*/ 34 h 60"/>
                <a:gd name="T16" fmla="*/ 44 w 102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2" y="32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6" name="Freeform 114">
              <a:extLst>
                <a:ext uri="{FF2B5EF4-FFF2-40B4-BE49-F238E27FC236}">
                  <a16:creationId xmlns:a16="http://schemas.microsoft.com/office/drawing/2014/main" id="{60D62369-DE1B-4E46-B855-8C7D55F0D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2200" y="786923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7" name="Freeform 115">
              <a:extLst>
                <a:ext uri="{FF2B5EF4-FFF2-40B4-BE49-F238E27FC236}">
                  <a16:creationId xmlns:a16="http://schemas.microsoft.com/office/drawing/2014/main" id="{D595E204-2879-451F-9922-CFD2ED15F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5238" y="7770813"/>
              <a:ext cx="285750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8" name="Freeform 116">
              <a:extLst>
                <a:ext uri="{FF2B5EF4-FFF2-40B4-BE49-F238E27FC236}">
                  <a16:creationId xmlns:a16="http://schemas.microsoft.com/office/drawing/2014/main" id="{AA9057E1-442A-4ED1-B3C1-6BBB1418E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6688" y="7670800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49" name="Freeform 117">
              <a:extLst>
                <a:ext uri="{FF2B5EF4-FFF2-40B4-BE49-F238E27FC236}">
                  <a16:creationId xmlns:a16="http://schemas.microsoft.com/office/drawing/2014/main" id="{1F39408B-5EF3-4064-81A6-93163DC80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138" y="7570788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9" y="60"/>
                    <a:pt x="54" y="60"/>
                    <a:pt x="58" y="5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2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0" name="Freeform 118">
              <a:extLst>
                <a:ext uri="{FF2B5EF4-FFF2-40B4-BE49-F238E27FC236}">
                  <a16:creationId xmlns:a16="http://schemas.microsoft.com/office/drawing/2014/main" id="{1B98CF7D-F8BF-4636-BEA2-2F750F9FE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2763" y="7472363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8" y="60"/>
                    <a:pt x="54" y="60"/>
                    <a:pt x="58" y="5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1" name="Freeform 119">
              <a:extLst>
                <a:ext uri="{FF2B5EF4-FFF2-40B4-BE49-F238E27FC236}">
                  <a16:creationId xmlns:a16="http://schemas.microsoft.com/office/drawing/2014/main" id="{39E59788-BDA9-4F23-9F25-DD2882DB9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625" y="737235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2" name="Freeform 120">
              <a:extLst>
                <a:ext uri="{FF2B5EF4-FFF2-40B4-BE49-F238E27FC236}">
                  <a16:creationId xmlns:a16="http://schemas.microsoft.com/office/drawing/2014/main" id="{2365ECC1-D5FB-4D73-8D48-B31C4E78E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250" y="72723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3" name="Freeform 121">
              <a:extLst>
                <a:ext uri="{FF2B5EF4-FFF2-40B4-BE49-F238E27FC236}">
                  <a16:creationId xmlns:a16="http://schemas.microsoft.com/office/drawing/2014/main" id="{79A9CC5B-1ACE-4385-806B-240E79B0B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8700" y="7173913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4" name="Freeform 122">
              <a:extLst>
                <a:ext uri="{FF2B5EF4-FFF2-40B4-BE49-F238E27FC236}">
                  <a16:creationId xmlns:a16="http://schemas.microsoft.com/office/drawing/2014/main" id="{412B4F42-8123-4153-A12A-B1E89EFE2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7073900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5" name="Freeform 123">
              <a:extLst>
                <a:ext uri="{FF2B5EF4-FFF2-40B4-BE49-F238E27FC236}">
                  <a16:creationId xmlns:a16="http://schemas.microsoft.com/office/drawing/2014/main" id="{D12D2941-E1BF-4615-B601-A4F9BD268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8" y="69738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5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6" name="Freeform 124">
              <a:extLst>
                <a:ext uri="{FF2B5EF4-FFF2-40B4-BE49-F238E27FC236}">
                  <a16:creationId xmlns:a16="http://schemas.microsoft.com/office/drawing/2014/main" id="{7363173E-2A21-458A-982B-EBCFF3F41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8270875"/>
              <a:ext cx="369888" cy="212725"/>
            </a:xfrm>
            <a:custGeom>
              <a:avLst/>
              <a:gdLst>
                <a:gd name="T0" fmla="*/ 44 w 134"/>
                <a:gd name="T1" fmla="*/ 75 h 77"/>
                <a:gd name="T2" fmla="*/ 57 w 134"/>
                <a:gd name="T3" fmla="*/ 75 h 77"/>
                <a:gd name="T4" fmla="*/ 130 w 134"/>
                <a:gd name="T5" fmla="*/ 33 h 77"/>
                <a:gd name="T6" fmla="*/ 130 w 134"/>
                <a:gd name="T7" fmla="*/ 25 h 77"/>
                <a:gd name="T8" fmla="*/ 89 w 134"/>
                <a:gd name="T9" fmla="*/ 2 h 77"/>
                <a:gd name="T10" fmla="*/ 76 w 134"/>
                <a:gd name="T11" fmla="*/ 2 h 77"/>
                <a:gd name="T12" fmla="*/ 3 w 134"/>
                <a:gd name="T13" fmla="*/ 44 h 77"/>
                <a:gd name="T14" fmla="*/ 3 w 134"/>
                <a:gd name="T15" fmla="*/ 51 h 77"/>
                <a:gd name="T16" fmla="*/ 44 w 134"/>
                <a:gd name="T17" fmla="*/ 7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7">
                  <a:moveTo>
                    <a:pt x="44" y="75"/>
                  </a:moveTo>
                  <a:cubicBezTo>
                    <a:pt x="48" y="77"/>
                    <a:pt x="54" y="77"/>
                    <a:pt x="57" y="75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34" y="27"/>
                    <a:pt x="130" y="2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85" y="0"/>
                    <a:pt x="79" y="0"/>
                    <a:pt x="76" y="2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6"/>
                    <a:pt x="0" y="49"/>
                    <a:pt x="3" y="51"/>
                  </a:cubicBezTo>
                  <a:lnTo>
                    <a:pt x="44" y="7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7" name="Freeform 125">
              <a:extLst>
                <a:ext uri="{FF2B5EF4-FFF2-40B4-BE49-F238E27FC236}">
                  <a16:creationId xmlns:a16="http://schemas.microsoft.com/office/drawing/2014/main" id="{62AA9A24-F64A-408B-8324-8DDF907E2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7738" y="7023100"/>
              <a:ext cx="284163" cy="166688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8" name="Freeform 126">
              <a:extLst>
                <a:ext uri="{FF2B5EF4-FFF2-40B4-BE49-F238E27FC236}">
                  <a16:creationId xmlns:a16="http://schemas.microsoft.com/office/drawing/2014/main" id="{345A1AA4-204D-495E-84F4-E8AC19390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3575" y="7921625"/>
              <a:ext cx="285750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59" name="Freeform 127">
              <a:extLst>
                <a:ext uri="{FF2B5EF4-FFF2-40B4-BE49-F238E27FC236}">
                  <a16:creationId xmlns:a16="http://schemas.microsoft.com/office/drawing/2014/main" id="{5A0DBF64-A0CA-4D20-B139-F5E1A5B5A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638" y="8221663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3 w 103"/>
                <a:gd name="T13" fmla="*/ 26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0" name="Freeform 128">
              <a:extLst>
                <a:ext uri="{FF2B5EF4-FFF2-40B4-BE49-F238E27FC236}">
                  <a16:creationId xmlns:a16="http://schemas.microsoft.com/office/drawing/2014/main" id="{BD724173-20AD-4E5E-852E-0EDF96E7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88" y="8121650"/>
              <a:ext cx="284163" cy="165100"/>
            </a:xfrm>
            <a:custGeom>
              <a:avLst/>
              <a:gdLst>
                <a:gd name="T0" fmla="*/ 45 w 103"/>
                <a:gd name="T1" fmla="*/ 57 h 60"/>
                <a:gd name="T2" fmla="*/ 58 w 103"/>
                <a:gd name="T3" fmla="*/ 57 h 60"/>
                <a:gd name="T4" fmla="*/ 100 w 103"/>
                <a:gd name="T5" fmla="*/ 34 h 60"/>
                <a:gd name="T6" fmla="*/ 100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7"/>
                  </a:moveTo>
                  <a:cubicBezTo>
                    <a:pt x="49" y="60"/>
                    <a:pt x="54" y="60"/>
                    <a:pt x="58" y="57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1" name="Freeform 129">
              <a:extLst>
                <a:ext uri="{FF2B5EF4-FFF2-40B4-BE49-F238E27FC236}">
                  <a16:creationId xmlns:a16="http://schemas.microsoft.com/office/drawing/2014/main" id="{1D260A49-5204-4812-9E80-815CBA27D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713" y="802163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2"/>
                    <a:pt x="3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2" name="Freeform 130">
              <a:extLst>
                <a:ext uri="{FF2B5EF4-FFF2-40B4-BE49-F238E27FC236}">
                  <a16:creationId xmlns:a16="http://schemas.microsoft.com/office/drawing/2014/main" id="{B97B9E61-457A-4C97-9A71-670778048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8200" y="7823200"/>
              <a:ext cx="284163" cy="163513"/>
            </a:xfrm>
            <a:custGeom>
              <a:avLst/>
              <a:gdLst>
                <a:gd name="T0" fmla="*/ 44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3 w 103"/>
                <a:gd name="T13" fmla="*/ 26 h 59"/>
                <a:gd name="T14" fmla="*/ 3 w 103"/>
                <a:gd name="T15" fmla="*/ 34 h 59"/>
                <a:gd name="T16" fmla="*/ 44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4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4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3" name="Freeform 131">
              <a:extLst>
                <a:ext uri="{FF2B5EF4-FFF2-40B4-BE49-F238E27FC236}">
                  <a16:creationId xmlns:a16="http://schemas.microsoft.com/office/drawing/2014/main" id="{24B39B4C-2740-43AC-8263-A33B8CF6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9650" y="7723188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4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2"/>
                    <a:pt x="4" y="34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4" name="Freeform 132">
              <a:extLst>
                <a:ext uri="{FF2B5EF4-FFF2-40B4-BE49-F238E27FC236}">
                  <a16:creationId xmlns:a16="http://schemas.microsoft.com/office/drawing/2014/main" id="{D0F50FDA-84A5-4CB4-8555-98099C193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762317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100 w 103"/>
                <a:gd name="T5" fmla="*/ 33 h 59"/>
                <a:gd name="T6" fmla="*/ 100 w 103"/>
                <a:gd name="T7" fmla="*/ 26 h 59"/>
                <a:gd name="T8" fmla="*/ 59 w 103"/>
                <a:gd name="T9" fmla="*/ 2 h 59"/>
                <a:gd name="T10" fmla="*/ 46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9" y="59"/>
                    <a:pt x="55" y="59"/>
                    <a:pt x="58" y="57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3" y="31"/>
                    <a:pt x="103" y="28"/>
                    <a:pt x="100" y="26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5" y="0"/>
                    <a:pt x="49" y="0"/>
                    <a:pt x="46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5" name="Freeform 133">
              <a:extLst>
                <a:ext uri="{FF2B5EF4-FFF2-40B4-BE49-F238E27FC236}">
                  <a16:creationId xmlns:a16="http://schemas.microsoft.com/office/drawing/2014/main" id="{38DD2BD4-E154-4F21-8851-27D3C3E0E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4138" y="7524750"/>
              <a:ext cx="284163" cy="161925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6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6" name="Freeform 134">
              <a:extLst>
                <a:ext uri="{FF2B5EF4-FFF2-40B4-BE49-F238E27FC236}">
                  <a16:creationId xmlns:a16="http://schemas.microsoft.com/office/drawing/2014/main" id="{7A3FC6C5-74A0-4DB0-A2B8-CBD4BCF12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625" y="7324725"/>
              <a:ext cx="284163" cy="163513"/>
            </a:xfrm>
            <a:custGeom>
              <a:avLst/>
              <a:gdLst>
                <a:gd name="T0" fmla="*/ 45 w 103"/>
                <a:gd name="T1" fmla="*/ 57 h 59"/>
                <a:gd name="T2" fmla="*/ 58 w 103"/>
                <a:gd name="T3" fmla="*/ 57 h 59"/>
                <a:gd name="T4" fmla="*/ 99 w 103"/>
                <a:gd name="T5" fmla="*/ 33 h 59"/>
                <a:gd name="T6" fmla="*/ 99 w 103"/>
                <a:gd name="T7" fmla="*/ 25 h 59"/>
                <a:gd name="T8" fmla="*/ 58 w 103"/>
                <a:gd name="T9" fmla="*/ 2 h 59"/>
                <a:gd name="T10" fmla="*/ 45 w 103"/>
                <a:gd name="T11" fmla="*/ 2 h 59"/>
                <a:gd name="T12" fmla="*/ 4 w 103"/>
                <a:gd name="T13" fmla="*/ 26 h 59"/>
                <a:gd name="T14" fmla="*/ 4 w 103"/>
                <a:gd name="T15" fmla="*/ 33 h 59"/>
                <a:gd name="T16" fmla="*/ 45 w 103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59">
                  <a:moveTo>
                    <a:pt x="45" y="57"/>
                  </a:moveTo>
                  <a:cubicBezTo>
                    <a:pt x="48" y="59"/>
                    <a:pt x="54" y="59"/>
                    <a:pt x="58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3" y="31"/>
                    <a:pt x="103" y="28"/>
                    <a:pt x="99" y="2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8"/>
                    <a:pt x="0" y="31"/>
                    <a:pt x="4" y="33"/>
                  </a:cubicBezTo>
                  <a:lnTo>
                    <a:pt x="45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7" name="Freeform 135">
              <a:extLst>
                <a:ext uri="{FF2B5EF4-FFF2-40B4-BE49-F238E27FC236}">
                  <a16:creationId xmlns:a16="http://schemas.microsoft.com/office/drawing/2014/main" id="{DFFC6549-6B51-4824-A592-EAAF5A2AB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3250" y="7223125"/>
              <a:ext cx="284163" cy="165100"/>
            </a:xfrm>
            <a:custGeom>
              <a:avLst/>
              <a:gdLst>
                <a:gd name="T0" fmla="*/ 44 w 103"/>
                <a:gd name="T1" fmla="*/ 58 h 60"/>
                <a:gd name="T2" fmla="*/ 57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3 h 60"/>
                <a:gd name="T10" fmla="*/ 45 w 103"/>
                <a:gd name="T11" fmla="*/ 3 h 60"/>
                <a:gd name="T12" fmla="*/ 3 w 103"/>
                <a:gd name="T13" fmla="*/ 27 h 60"/>
                <a:gd name="T14" fmla="*/ 3 w 103"/>
                <a:gd name="T15" fmla="*/ 34 h 60"/>
                <a:gd name="T16" fmla="*/ 44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4" y="58"/>
                  </a:moveTo>
                  <a:cubicBezTo>
                    <a:pt x="48" y="60"/>
                    <a:pt x="54" y="60"/>
                    <a:pt x="57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4" y="0"/>
                    <a:pt x="48" y="0"/>
                    <a:pt x="45" y="3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0" y="29"/>
                    <a:pt x="0" y="32"/>
                    <a:pt x="3" y="34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8" name="Freeform 136">
              <a:extLst>
                <a:ext uri="{FF2B5EF4-FFF2-40B4-BE49-F238E27FC236}">
                  <a16:creationId xmlns:a16="http://schemas.microsoft.com/office/drawing/2014/main" id="{3331CCC3-4B42-4E42-95EA-B2BB1FBD8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425" y="6873875"/>
              <a:ext cx="377825" cy="219075"/>
            </a:xfrm>
            <a:custGeom>
              <a:avLst/>
              <a:gdLst>
                <a:gd name="T0" fmla="*/ 45 w 137"/>
                <a:gd name="T1" fmla="*/ 77 h 79"/>
                <a:gd name="T2" fmla="*/ 58 w 137"/>
                <a:gd name="T3" fmla="*/ 77 h 79"/>
                <a:gd name="T4" fmla="*/ 133 w 137"/>
                <a:gd name="T5" fmla="*/ 33 h 79"/>
                <a:gd name="T6" fmla="*/ 133 w 137"/>
                <a:gd name="T7" fmla="*/ 26 h 79"/>
                <a:gd name="T8" fmla="*/ 92 w 137"/>
                <a:gd name="T9" fmla="*/ 2 h 79"/>
                <a:gd name="T10" fmla="*/ 79 w 137"/>
                <a:gd name="T11" fmla="*/ 2 h 79"/>
                <a:gd name="T12" fmla="*/ 4 w 137"/>
                <a:gd name="T13" fmla="*/ 45 h 79"/>
                <a:gd name="T14" fmla="*/ 4 w 137"/>
                <a:gd name="T15" fmla="*/ 53 h 79"/>
                <a:gd name="T16" fmla="*/ 45 w 137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79">
                  <a:moveTo>
                    <a:pt x="45" y="77"/>
                  </a:moveTo>
                  <a:cubicBezTo>
                    <a:pt x="49" y="79"/>
                    <a:pt x="55" y="79"/>
                    <a:pt x="58" y="77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1"/>
                    <a:pt x="137" y="28"/>
                    <a:pt x="133" y="26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89" y="0"/>
                    <a:pt x="83" y="0"/>
                    <a:pt x="79" y="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0" y="47"/>
                    <a:pt x="0" y="51"/>
                    <a:pt x="4" y="53"/>
                  </a:cubicBezTo>
                  <a:lnTo>
                    <a:pt x="45" y="7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69" name="Freeform 137">
              <a:extLst>
                <a:ext uri="{FF2B5EF4-FFF2-40B4-BE49-F238E27FC236}">
                  <a16:creationId xmlns:a16="http://schemas.microsoft.com/office/drawing/2014/main" id="{B35F68FD-348E-4793-87B8-DAF40AF5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6963" y="7529513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50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0" name="Freeform 138">
              <a:extLst>
                <a:ext uri="{FF2B5EF4-FFF2-40B4-BE49-F238E27FC236}">
                  <a16:creationId xmlns:a16="http://schemas.microsoft.com/office/drawing/2014/main" id="{70845ACE-62E0-49AF-AF5F-404C8642F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3925" y="7632700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1" name="Freeform 139">
              <a:extLst>
                <a:ext uri="{FF2B5EF4-FFF2-40B4-BE49-F238E27FC236}">
                  <a16:creationId xmlns:a16="http://schemas.microsoft.com/office/drawing/2014/main" id="{7966C0D3-A644-4C80-8328-675F8EDF9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0163" y="8148638"/>
              <a:ext cx="244475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39 w 89"/>
                <a:gd name="T5" fmla="*/ 49 h 51"/>
                <a:gd name="T6" fmla="*/ 26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6" y="51"/>
                    <a:pt x="30" y="51"/>
                    <a:pt x="26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2" name="Freeform 140">
              <a:extLst>
                <a:ext uri="{FF2B5EF4-FFF2-40B4-BE49-F238E27FC236}">
                  <a16:creationId xmlns:a16="http://schemas.microsoft.com/office/drawing/2014/main" id="{F36F394C-1750-44EA-8575-E7AD8267F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6375" y="8047038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3" name="Freeform 141">
              <a:extLst>
                <a:ext uri="{FF2B5EF4-FFF2-40B4-BE49-F238E27FC236}">
                  <a16:creationId xmlns:a16="http://schemas.microsoft.com/office/drawing/2014/main" id="{E5FA70FB-D7C6-4D19-9D22-CCD934EC4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5763" y="7942263"/>
              <a:ext cx="246063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4" name="Freeform 142">
              <a:extLst>
                <a:ext uri="{FF2B5EF4-FFF2-40B4-BE49-F238E27FC236}">
                  <a16:creationId xmlns:a16="http://schemas.microsoft.com/office/drawing/2014/main" id="{A9D7DA13-E7A8-4914-B344-947A2B922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5150" y="78390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5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7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5" name="Freeform 143">
              <a:extLst>
                <a:ext uri="{FF2B5EF4-FFF2-40B4-BE49-F238E27FC236}">
                  <a16:creationId xmlns:a16="http://schemas.microsoft.com/office/drawing/2014/main" id="{7F4E7B0B-D359-4AF5-B303-EF3B679C9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7734300"/>
              <a:ext cx="246063" cy="144463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3 h 52"/>
                <a:gd name="T14" fmla="*/ 63 w 89"/>
                <a:gd name="T15" fmla="*/ 3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3" y="0"/>
                    <a:pt x="59" y="0"/>
                    <a:pt x="63" y="3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6" name="Freeform 144">
              <a:extLst>
                <a:ext uri="{FF2B5EF4-FFF2-40B4-BE49-F238E27FC236}">
                  <a16:creationId xmlns:a16="http://schemas.microsoft.com/office/drawing/2014/main" id="{491795C5-60CF-4C1E-A73A-414FDDB9D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9525" y="7424738"/>
              <a:ext cx="246063" cy="144463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39 w 89"/>
                <a:gd name="T5" fmla="*/ 50 h 52"/>
                <a:gd name="T6" fmla="*/ 26 w 89"/>
                <a:gd name="T7" fmla="*/ 50 h 52"/>
                <a:gd name="T8" fmla="*/ 3 w 89"/>
                <a:gd name="T9" fmla="*/ 36 h 52"/>
                <a:gd name="T10" fmla="*/ 3 w 89"/>
                <a:gd name="T11" fmla="*/ 29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6" y="52"/>
                    <a:pt x="30" y="52"/>
                    <a:pt x="26" y="50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1"/>
                    <a:pt x="3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7" name="Freeform 145">
              <a:extLst>
                <a:ext uri="{FF2B5EF4-FFF2-40B4-BE49-F238E27FC236}">
                  <a16:creationId xmlns:a16="http://schemas.microsoft.com/office/drawing/2014/main" id="{92A752DF-E762-4031-9D72-79270A0EF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5125" y="7219950"/>
              <a:ext cx="246063" cy="141288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3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8" name="Freeform 146">
              <a:extLst>
                <a:ext uri="{FF2B5EF4-FFF2-40B4-BE49-F238E27FC236}">
                  <a16:creationId xmlns:a16="http://schemas.microsoft.com/office/drawing/2014/main" id="{B3803CC2-BB0D-4942-AD00-6C3BCEB7B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913" y="7323138"/>
              <a:ext cx="246063" cy="139700"/>
            </a:xfrm>
            <a:custGeom>
              <a:avLst/>
              <a:gdLst>
                <a:gd name="T0" fmla="*/ 85 w 89"/>
                <a:gd name="T1" fmla="*/ 15 h 51"/>
                <a:gd name="T2" fmla="*/ 85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3 w 89"/>
                <a:gd name="T9" fmla="*/ 36 h 51"/>
                <a:gd name="T10" fmla="*/ 3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5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5" y="15"/>
                  </a:moveTo>
                  <a:cubicBezTo>
                    <a:pt x="89" y="17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0" y="51"/>
                    <a:pt x="27" y="4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2" y="0"/>
                    <a:pt x="58" y="0"/>
                    <a:pt x="62" y="2"/>
                  </a:cubicBezTo>
                  <a:lnTo>
                    <a:pt x="85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79" name="Freeform 147">
              <a:extLst>
                <a:ext uri="{FF2B5EF4-FFF2-40B4-BE49-F238E27FC236}">
                  <a16:creationId xmlns:a16="http://schemas.microsoft.com/office/drawing/2014/main" id="{4218185D-4CE6-4E30-88CB-FF769C357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4513" y="7115175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2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0" name="Freeform 148">
              <a:extLst>
                <a:ext uri="{FF2B5EF4-FFF2-40B4-BE49-F238E27FC236}">
                  <a16:creationId xmlns:a16="http://schemas.microsoft.com/office/drawing/2014/main" id="{8DA171A6-1749-4F25-B2AB-D85E38398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313" y="7013575"/>
              <a:ext cx="244475" cy="142875"/>
            </a:xfrm>
            <a:custGeom>
              <a:avLst/>
              <a:gdLst>
                <a:gd name="T0" fmla="*/ 85 w 89"/>
                <a:gd name="T1" fmla="*/ 16 h 52"/>
                <a:gd name="T2" fmla="*/ 85 w 89"/>
                <a:gd name="T3" fmla="*/ 23 h 52"/>
                <a:gd name="T4" fmla="*/ 40 w 89"/>
                <a:gd name="T5" fmla="*/ 49 h 52"/>
                <a:gd name="T6" fmla="*/ 27 w 89"/>
                <a:gd name="T7" fmla="*/ 49 h 52"/>
                <a:gd name="T8" fmla="*/ 4 w 89"/>
                <a:gd name="T9" fmla="*/ 36 h 52"/>
                <a:gd name="T10" fmla="*/ 4 w 89"/>
                <a:gd name="T11" fmla="*/ 28 h 52"/>
                <a:gd name="T12" fmla="*/ 49 w 89"/>
                <a:gd name="T13" fmla="*/ 2 h 52"/>
                <a:gd name="T14" fmla="*/ 62 w 89"/>
                <a:gd name="T15" fmla="*/ 2 h 52"/>
                <a:gd name="T16" fmla="*/ 85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5" y="16"/>
                  </a:moveTo>
                  <a:cubicBezTo>
                    <a:pt x="89" y="18"/>
                    <a:pt x="89" y="21"/>
                    <a:pt x="85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6" y="52"/>
                    <a:pt x="30" y="52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2" y="2"/>
                  </a:cubicBezTo>
                  <a:lnTo>
                    <a:pt x="85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1" name="Freeform 149">
              <a:extLst>
                <a:ext uri="{FF2B5EF4-FFF2-40B4-BE49-F238E27FC236}">
                  <a16:creationId xmlns:a16="http://schemas.microsoft.com/office/drawing/2014/main" id="{AB19B396-B944-42C2-8DF6-0FFF50988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525" y="6910388"/>
              <a:ext cx="246063" cy="141288"/>
            </a:xfrm>
            <a:custGeom>
              <a:avLst/>
              <a:gdLst>
                <a:gd name="T0" fmla="*/ 86 w 89"/>
                <a:gd name="T1" fmla="*/ 15 h 51"/>
                <a:gd name="T2" fmla="*/ 86 w 89"/>
                <a:gd name="T3" fmla="*/ 23 h 51"/>
                <a:gd name="T4" fmla="*/ 40 w 89"/>
                <a:gd name="T5" fmla="*/ 49 h 51"/>
                <a:gd name="T6" fmla="*/ 27 w 89"/>
                <a:gd name="T7" fmla="*/ 49 h 51"/>
                <a:gd name="T8" fmla="*/ 4 w 89"/>
                <a:gd name="T9" fmla="*/ 36 h 51"/>
                <a:gd name="T10" fmla="*/ 4 w 89"/>
                <a:gd name="T11" fmla="*/ 28 h 51"/>
                <a:gd name="T12" fmla="*/ 49 w 89"/>
                <a:gd name="T13" fmla="*/ 2 h 51"/>
                <a:gd name="T14" fmla="*/ 63 w 89"/>
                <a:gd name="T15" fmla="*/ 2 h 51"/>
                <a:gd name="T16" fmla="*/ 86 w 89"/>
                <a:gd name="T17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1">
                  <a:moveTo>
                    <a:pt x="86" y="15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37" y="51"/>
                    <a:pt x="31" y="51"/>
                    <a:pt x="27" y="49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0"/>
                    <a:pt x="4" y="28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2" name="Freeform 150">
              <a:extLst>
                <a:ext uri="{FF2B5EF4-FFF2-40B4-BE49-F238E27FC236}">
                  <a16:creationId xmlns:a16="http://schemas.microsoft.com/office/drawing/2014/main" id="{BD5711F6-ABF0-49A5-BA2B-D33964B86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7913" y="6805613"/>
              <a:ext cx="246063" cy="142875"/>
            </a:xfrm>
            <a:custGeom>
              <a:avLst/>
              <a:gdLst>
                <a:gd name="T0" fmla="*/ 86 w 89"/>
                <a:gd name="T1" fmla="*/ 16 h 52"/>
                <a:gd name="T2" fmla="*/ 86 w 89"/>
                <a:gd name="T3" fmla="*/ 23 h 52"/>
                <a:gd name="T4" fmla="*/ 40 w 89"/>
                <a:gd name="T5" fmla="*/ 50 h 52"/>
                <a:gd name="T6" fmla="*/ 27 w 89"/>
                <a:gd name="T7" fmla="*/ 50 h 52"/>
                <a:gd name="T8" fmla="*/ 4 w 89"/>
                <a:gd name="T9" fmla="*/ 36 h 52"/>
                <a:gd name="T10" fmla="*/ 4 w 89"/>
                <a:gd name="T11" fmla="*/ 29 h 52"/>
                <a:gd name="T12" fmla="*/ 50 w 89"/>
                <a:gd name="T13" fmla="*/ 2 h 52"/>
                <a:gd name="T14" fmla="*/ 63 w 89"/>
                <a:gd name="T15" fmla="*/ 2 h 52"/>
                <a:gd name="T16" fmla="*/ 86 w 89"/>
                <a:gd name="T1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52">
                  <a:moveTo>
                    <a:pt x="86" y="16"/>
                  </a:moveTo>
                  <a:cubicBezTo>
                    <a:pt x="89" y="18"/>
                    <a:pt x="89" y="21"/>
                    <a:pt x="86" y="2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7" y="52"/>
                    <a:pt x="31" y="52"/>
                    <a:pt x="27" y="5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34"/>
                    <a:pt x="0" y="31"/>
                    <a:pt x="4" y="29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9" y="0"/>
                    <a:pt x="63" y="2"/>
                  </a:cubicBezTo>
                  <a:lnTo>
                    <a:pt x="86" y="16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3" name="Freeform 151">
              <a:extLst>
                <a:ext uri="{FF2B5EF4-FFF2-40B4-BE49-F238E27FC236}">
                  <a16:creationId xmlns:a16="http://schemas.microsoft.com/office/drawing/2014/main" id="{2A632975-B859-414D-AD03-EFFB767D2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7123113"/>
              <a:ext cx="284163" cy="166688"/>
            </a:xfrm>
            <a:custGeom>
              <a:avLst/>
              <a:gdLst>
                <a:gd name="T0" fmla="*/ 45 w 103"/>
                <a:gd name="T1" fmla="*/ 58 h 60"/>
                <a:gd name="T2" fmla="*/ 58 w 103"/>
                <a:gd name="T3" fmla="*/ 58 h 60"/>
                <a:gd name="T4" fmla="*/ 99 w 103"/>
                <a:gd name="T5" fmla="*/ 34 h 60"/>
                <a:gd name="T6" fmla="*/ 99 w 103"/>
                <a:gd name="T7" fmla="*/ 26 h 60"/>
                <a:gd name="T8" fmla="*/ 58 w 103"/>
                <a:gd name="T9" fmla="*/ 2 h 60"/>
                <a:gd name="T10" fmla="*/ 45 w 103"/>
                <a:gd name="T11" fmla="*/ 2 h 60"/>
                <a:gd name="T12" fmla="*/ 4 w 103"/>
                <a:gd name="T13" fmla="*/ 26 h 60"/>
                <a:gd name="T14" fmla="*/ 4 w 103"/>
                <a:gd name="T15" fmla="*/ 34 h 60"/>
                <a:gd name="T16" fmla="*/ 45 w 103"/>
                <a:gd name="T17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0">
                  <a:moveTo>
                    <a:pt x="45" y="58"/>
                  </a:moveTo>
                  <a:cubicBezTo>
                    <a:pt x="48" y="60"/>
                    <a:pt x="54" y="60"/>
                    <a:pt x="58" y="58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3" y="32"/>
                    <a:pt x="103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5" y="0"/>
                    <a:pt x="49" y="0"/>
                    <a:pt x="45" y="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9"/>
                    <a:pt x="0" y="32"/>
                    <a:pt x="4" y="34"/>
                  </a:cubicBezTo>
                  <a:lnTo>
                    <a:pt x="45" y="5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4" name="Freeform 152">
              <a:extLst>
                <a:ext uri="{FF2B5EF4-FFF2-40B4-BE49-F238E27FC236}">
                  <a16:creationId xmlns:a16="http://schemas.microsoft.com/office/drawing/2014/main" id="{9C72590E-CEC5-4B68-8F2D-80308CE2F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8763" y="7424738"/>
              <a:ext cx="280988" cy="163513"/>
            </a:xfrm>
            <a:custGeom>
              <a:avLst/>
              <a:gdLst>
                <a:gd name="T0" fmla="*/ 44 w 102"/>
                <a:gd name="T1" fmla="*/ 57 h 59"/>
                <a:gd name="T2" fmla="*/ 57 w 102"/>
                <a:gd name="T3" fmla="*/ 57 h 59"/>
                <a:gd name="T4" fmla="*/ 99 w 102"/>
                <a:gd name="T5" fmla="*/ 33 h 59"/>
                <a:gd name="T6" fmla="*/ 99 w 102"/>
                <a:gd name="T7" fmla="*/ 26 h 59"/>
                <a:gd name="T8" fmla="*/ 58 w 102"/>
                <a:gd name="T9" fmla="*/ 2 h 59"/>
                <a:gd name="T10" fmla="*/ 45 w 102"/>
                <a:gd name="T11" fmla="*/ 2 h 59"/>
                <a:gd name="T12" fmla="*/ 3 w 102"/>
                <a:gd name="T13" fmla="*/ 26 h 59"/>
                <a:gd name="T14" fmla="*/ 3 w 102"/>
                <a:gd name="T15" fmla="*/ 33 h 59"/>
                <a:gd name="T16" fmla="*/ 44 w 102"/>
                <a:gd name="T17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59">
                  <a:moveTo>
                    <a:pt x="44" y="57"/>
                  </a:moveTo>
                  <a:cubicBezTo>
                    <a:pt x="48" y="59"/>
                    <a:pt x="54" y="59"/>
                    <a:pt x="57" y="57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2" y="31"/>
                    <a:pt x="102" y="28"/>
                    <a:pt x="99" y="2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4" y="0"/>
                    <a:pt x="48" y="0"/>
                    <a:pt x="45" y="2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8"/>
                    <a:pt x="0" y="31"/>
                    <a:pt x="3" y="33"/>
                  </a:cubicBezTo>
                  <a:lnTo>
                    <a:pt x="44" y="5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5" name="Freeform 153">
              <a:extLst>
                <a:ext uri="{FF2B5EF4-FFF2-40B4-BE49-F238E27FC236}">
                  <a16:creationId xmlns:a16="http://schemas.microsoft.com/office/drawing/2014/main" id="{EE21C77F-F97F-4B38-9673-258F71281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8339138"/>
              <a:ext cx="415925" cy="241300"/>
            </a:xfrm>
            <a:custGeom>
              <a:avLst/>
              <a:gdLst>
                <a:gd name="T0" fmla="*/ 45 w 151"/>
                <a:gd name="T1" fmla="*/ 85 h 87"/>
                <a:gd name="T2" fmla="*/ 58 w 151"/>
                <a:gd name="T3" fmla="*/ 85 h 87"/>
                <a:gd name="T4" fmla="*/ 148 w 151"/>
                <a:gd name="T5" fmla="*/ 33 h 87"/>
                <a:gd name="T6" fmla="*/ 148 w 151"/>
                <a:gd name="T7" fmla="*/ 26 h 87"/>
                <a:gd name="T8" fmla="*/ 107 w 151"/>
                <a:gd name="T9" fmla="*/ 2 h 87"/>
                <a:gd name="T10" fmla="*/ 94 w 151"/>
                <a:gd name="T11" fmla="*/ 2 h 87"/>
                <a:gd name="T12" fmla="*/ 4 w 151"/>
                <a:gd name="T13" fmla="*/ 54 h 87"/>
                <a:gd name="T14" fmla="*/ 4 w 151"/>
                <a:gd name="T15" fmla="*/ 61 h 87"/>
                <a:gd name="T16" fmla="*/ 45 w 151"/>
                <a:gd name="T17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45" y="85"/>
                  </a:moveTo>
                  <a:cubicBezTo>
                    <a:pt x="49" y="87"/>
                    <a:pt x="55" y="87"/>
                    <a:pt x="58" y="8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1" y="31"/>
                    <a:pt x="151" y="28"/>
                    <a:pt x="148" y="26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3" y="0"/>
                    <a:pt x="97" y="0"/>
                    <a:pt x="94" y="2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0" y="56"/>
                    <a:pt x="0" y="59"/>
                    <a:pt x="4" y="61"/>
                  </a:cubicBezTo>
                  <a:lnTo>
                    <a:pt x="45" y="8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6" name="Freeform 154">
              <a:extLst>
                <a:ext uri="{FF2B5EF4-FFF2-40B4-BE49-F238E27FC236}">
                  <a16:creationId xmlns:a16="http://schemas.microsoft.com/office/drawing/2014/main" id="{683D52E2-DC77-4332-87B9-6E006D06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975" y="7312025"/>
              <a:ext cx="228600" cy="131763"/>
            </a:xfrm>
            <a:custGeom>
              <a:avLst/>
              <a:gdLst>
                <a:gd name="T0" fmla="*/ 3 w 83"/>
                <a:gd name="T1" fmla="*/ 34 h 48"/>
                <a:gd name="T2" fmla="*/ 3 w 83"/>
                <a:gd name="T3" fmla="*/ 27 h 48"/>
                <a:gd name="T4" fmla="*/ 46 w 83"/>
                <a:gd name="T5" fmla="*/ 2 h 48"/>
                <a:gd name="T6" fmla="*/ 60 w 83"/>
                <a:gd name="T7" fmla="*/ 2 h 48"/>
                <a:gd name="T8" fmla="*/ 79 w 83"/>
                <a:gd name="T9" fmla="*/ 13 h 48"/>
                <a:gd name="T10" fmla="*/ 79 w 83"/>
                <a:gd name="T11" fmla="*/ 21 h 48"/>
                <a:gd name="T12" fmla="*/ 36 w 83"/>
                <a:gd name="T13" fmla="*/ 45 h 48"/>
                <a:gd name="T14" fmla="*/ 23 w 83"/>
                <a:gd name="T15" fmla="*/ 45 h 48"/>
                <a:gd name="T16" fmla="*/ 3 w 83"/>
                <a:gd name="T17" fmla="*/ 3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3" y="34"/>
                  </a:moveTo>
                  <a:cubicBezTo>
                    <a:pt x="0" y="32"/>
                    <a:pt x="0" y="29"/>
                    <a:pt x="3" y="2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50" y="0"/>
                    <a:pt x="56" y="0"/>
                    <a:pt x="60" y="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3" y="15"/>
                    <a:pt x="83" y="18"/>
                    <a:pt x="79" y="21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2" y="48"/>
                    <a:pt x="26" y="48"/>
                    <a:pt x="23" y="45"/>
                  </a:cubicBezTo>
                  <a:lnTo>
                    <a:pt x="3" y="34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7" name="Freeform 155">
              <a:extLst>
                <a:ext uri="{FF2B5EF4-FFF2-40B4-BE49-F238E27FC236}">
                  <a16:creationId xmlns:a16="http://schemas.microsoft.com/office/drawing/2014/main" id="{A221D3D1-A51E-41DE-805D-DD1260E76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1800" y="7361238"/>
              <a:ext cx="314325" cy="179388"/>
            </a:xfrm>
            <a:custGeom>
              <a:avLst/>
              <a:gdLst>
                <a:gd name="T0" fmla="*/ 4 w 114"/>
                <a:gd name="T1" fmla="*/ 35 h 65"/>
                <a:gd name="T2" fmla="*/ 4 w 114"/>
                <a:gd name="T3" fmla="*/ 27 h 65"/>
                <a:gd name="T4" fmla="*/ 47 w 114"/>
                <a:gd name="T5" fmla="*/ 2 h 65"/>
                <a:gd name="T6" fmla="*/ 60 w 114"/>
                <a:gd name="T7" fmla="*/ 2 h 65"/>
                <a:gd name="T8" fmla="*/ 110 w 114"/>
                <a:gd name="T9" fmla="*/ 31 h 65"/>
                <a:gd name="T10" fmla="*/ 110 w 114"/>
                <a:gd name="T11" fmla="*/ 38 h 65"/>
                <a:gd name="T12" fmla="*/ 67 w 114"/>
                <a:gd name="T13" fmla="*/ 63 h 65"/>
                <a:gd name="T14" fmla="*/ 54 w 114"/>
                <a:gd name="T15" fmla="*/ 63 h 65"/>
                <a:gd name="T16" fmla="*/ 4 w 114"/>
                <a:gd name="T17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65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4" y="33"/>
                    <a:pt x="114" y="36"/>
                    <a:pt x="110" y="38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3" y="65"/>
                    <a:pt x="57" y="65"/>
                    <a:pt x="54" y="63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8" name="Freeform 156">
              <a:extLst>
                <a:ext uri="{FF2B5EF4-FFF2-40B4-BE49-F238E27FC236}">
                  <a16:creationId xmlns:a16="http://schemas.microsoft.com/office/drawing/2014/main" id="{CDDFF972-FD8E-4EC7-B8C7-7723D571E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9725" y="7510463"/>
              <a:ext cx="230188" cy="133350"/>
            </a:xfrm>
            <a:custGeom>
              <a:avLst/>
              <a:gdLst>
                <a:gd name="T0" fmla="*/ 4 w 83"/>
                <a:gd name="T1" fmla="*/ 35 h 48"/>
                <a:gd name="T2" fmla="*/ 4 w 83"/>
                <a:gd name="T3" fmla="*/ 27 h 48"/>
                <a:gd name="T4" fmla="*/ 47 w 83"/>
                <a:gd name="T5" fmla="*/ 2 h 48"/>
                <a:gd name="T6" fmla="*/ 60 w 83"/>
                <a:gd name="T7" fmla="*/ 2 h 48"/>
                <a:gd name="T8" fmla="*/ 80 w 83"/>
                <a:gd name="T9" fmla="*/ 13 h 48"/>
                <a:gd name="T10" fmla="*/ 80 w 83"/>
                <a:gd name="T11" fmla="*/ 21 h 48"/>
                <a:gd name="T12" fmla="*/ 37 w 83"/>
                <a:gd name="T13" fmla="*/ 46 h 48"/>
                <a:gd name="T14" fmla="*/ 23 w 83"/>
                <a:gd name="T15" fmla="*/ 46 h 48"/>
                <a:gd name="T16" fmla="*/ 4 w 83"/>
                <a:gd name="T17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48">
                  <a:moveTo>
                    <a:pt x="4" y="35"/>
                  </a:moveTo>
                  <a:cubicBezTo>
                    <a:pt x="0" y="33"/>
                    <a:pt x="0" y="29"/>
                    <a:pt x="4" y="2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1" y="0"/>
                    <a:pt x="57" y="0"/>
                    <a:pt x="60" y="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3" y="15"/>
                    <a:pt x="83" y="19"/>
                    <a:pt x="80" y="21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3" y="48"/>
                    <a:pt x="27" y="48"/>
                    <a:pt x="23" y="46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89" name="Freeform 157">
              <a:extLst>
                <a:ext uri="{FF2B5EF4-FFF2-40B4-BE49-F238E27FC236}">
                  <a16:creationId xmlns:a16="http://schemas.microsoft.com/office/drawing/2014/main" id="{50284CB9-901A-4333-8510-19012811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6626225"/>
              <a:ext cx="80963" cy="44450"/>
            </a:xfrm>
            <a:custGeom>
              <a:avLst/>
              <a:gdLst>
                <a:gd name="T0" fmla="*/ 24 w 29"/>
                <a:gd name="T1" fmla="*/ 13 h 16"/>
                <a:gd name="T2" fmla="*/ 5 w 29"/>
                <a:gd name="T3" fmla="*/ 13 h 16"/>
                <a:gd name="T4" fmla="*/ 5 w 29"/>
                <a:gd name="T5" fmla="*/ 3 h 16"/>
                <a:gd name="T6" fmla="*/ 24 w 29"/>
                <a:gd name="T7" fmla="*/ 3 h 16"/>
                <a:gd name="T8" fmla="*/ 24 w 29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6">
                  <a:moveTo>
                    <a:pt x="24" y="13"/>
                  </a:moveTo>
                  <a:cubicBezTo>
                    <a:pt x="19" y="16"/>
                    <a:pt x="11" y="16"/>
                    <a:pt x="5" y="13"/>
                  </a:cubicBezTo>
                  <a:cubicBezTo>
                    <a:pt x="0" y="10"/>
                    <a:pt x="0" y="6"/>
                    <a:pt x="5" y="3"/>
                  </a:cubicBezTo>
                  <a:cubicBezTo>
                    <a:pt x="11" y="0"/>
                    <a:pt x="19" y="0"/>
                    <a:pt x="24" y="3"/>
                  </a:cubicBezTo>
                  <a:cubicBezTo>
                    <a:pt x="29" y="6"/>
                    <a:pt x="29" y="10"/>
                    <a:pt x="24" y="13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0" name="Freeform 158">
              <a:extLst>
                <a:ext uri="{FF2B5EF4-FFF2-40B4-BE49-F238E27FC236}">
                  <a16:creationId xmlns:a16="http://schemas.microsoft.com/office/drawing/2014/main" id="{1D4E7EAE-9E33-40D7-B7FF-14201699D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913" y="7894638"/>
              <a:ext cx="1677988" cy="611188"/>
            </a:xfrm>
            <a:custGeom>
              <a:avLst/>
              <a:gdLst>
                <a:gd name="T0" fmla="*/ 1057 w 1057"/>
                <a:gd name="T1" fmla="*/ 235 h 385"/>
                <a:gd name="T2" fmla="*/ 1040 w 1057"/>
                <a:gd name="T3" fmla="*/ 244 h 385"/>
                <a:gd name="T4" fmla="*/ 1040 w 1057"/>
                <a:gd name="T5" fmla="*/ 244 h 385"/>
                <a:gd name="T6" fmla="*/ 650 w 1057"/>
                <a:gd name="T7" fmla="*/ 19 h 385"/>
                <a:gd name="T8" fmla="*/ 17 w 1057"/>
                <a:gd name="T9" fmla="*/ 385 h 385"/>
                <a:gd name="T10" fmla="*/ 0 w 1057"/>
                <a:gd name="T11" fmla="*/ 376 h 385"/>
                <a:gd name="T12" fmla="*/ 650 w 1057"/>
                <a:gd name="T13" fmla="*/ 0 h 385"/>
                <a:gd name="T14" fmla="*/ 1057 w 1057"/>
                <a:gd name="T15" fmla="*/ 23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7" h="385">
                  <a:moveTo>
                    <a:pt x="1057" y="235"/>
                  </a:moveTo>
                  <a:lnTo>
                    <a:pt x="1040" y="244"/>
                  </a:lnTo>
                  <a:lnTo>
                    <a:pt x="1040" y="244"/>
                  </a:lnTo>
                  <a:lnTo>
                    <a:pt x="650" y="19"/>
                  </a:lnTo>
                  <a:lnTo>
                    <a:pt x="17" y="385"/>
                  </a:lnTo>
                  <a:lnTo>
                    <a:pt x="0" y="376"/>
                  </a:lnTo>
                  <a:lnTo>
                    <a:pt x="650" y="0"/>
                  </a:lnTo>
                  <a:lnTo>
                    <a:pt x="1057" y="235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1" name="Freeform 159">
              <a:extLst>
                <a:ext uri="{FF2B5EF4-FFF2-40B4-BE49-F238E27FC236}">
                  <a16:creationId xmlns:a16="http://schemas.microsoft.com/office/drawing/2014/main" id="{983F9AEE-3DDE-4450-B574-9ACDD9072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7924800"/>
              <a:ext cx="1624013" cy="939800"/>
            </a:xfrm>
            <a:custGeom>
              <a:avLst/>
              <a:gdLst>
                <a:gd name="T0" fmla="*/ 1023 w 1023"/>
                <a:gd name="T1" fmla="*/ 225 h 592"/>
                <a:gd name="T2" fmla="*/ 390 w 1023"/>
                <a:gd name="T3" fmla="*/ 592 h 592"/>
                <a:gd name="T4" fmla="*/ 0 w 1023"/>
                <a:gd name="T5" fmla="*/ 366 h 592"/>
                <a:gd name="T6" fmla="*/ 633 w 1023"/>
                <a:gd name="T7" fmla="*/ 0 h 592"/>
                <a:gd name="T8" fmla="*/ 1023 w 1023"/>
                <a:gd name="T9" fmla="*/ 22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3" h="592">
                  <a:moveTo>
                    <a:pt x="1023" y="225"/>
                  </a:moveTo>
                  <a:lnTo>
                    <a:pt x="390" y="592"/>
                  </a:lnTo>
                  <a:lnTo>
                    <a:pt x="0" y="366"/>
                  </a:lnTo>
                  <a:lnTo>
                    <a:pt x="633" y="0"/>
                  </a:lnTo>
                  <a:lnTo>
                    <a:pt x="1023" y="225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192" name="Freeform 160">
              <a:extLst>
                <a:ext uri="{FF2B5EF4-FFF2-40B4-BE49-F238E27FC236}">
                  <a16:creationId xmlns:a16="http://schemas.microsoft.com/office/drawing/2014/main" id="{ED25FF5B-B92E-4DC2-A597-2A5397BA1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2325" y="7786688"/>
              <a:ext cx="4941888" cy="1725613"/>
            </a:xfrm>
            <a:custGeom>
              <a:avLst/>
              <a:gdLst>
                <a:gd name="T0" fmla="*/ 1791 w 1791"/>
                <a:gd name="T1" fmla="*/ 0 h 624"/>
                <a:gd name="T2" fmla="*/ 1791 w 1791"/>
                <a:gd name="T3" fmla="*/ 25 h 624"/>
                <a:gd name="T4" fmla="*/ 1760 w 1791"/>
                <a:gd name="T5" fmla="*/ 78 h 624"/>
                <a:gd name="T6" fmla="*/ 870 w 1791"/>
                <a:gd name="T7" fmla="*/ 592 h 624"/>
                <a:gd name="T8" fmla="*/ 690 w 1791"/>
                <a:gd name="T9" fmla="*/ 592 h 624"/>
                <a:gd name="T10" fmla="*/ 0 w 1791"/>
                <a:gd name="T11" fmla="*/ 194 h 624"/>
                <a:gd name="T12" fmla="*/ 0 w 1791"/>
                <a:gd name="T13" fmla="*/ 169 h 624"/>
                <a:gd name="T14" fmla="*/ 23 w 1791"/>
                <a:gd name="T15" fmla="*/ 182 h 624"/>
                <a:gd name="T16" fmla="*/ 690 w 1791"/>
                <a:gd name="T17" fmla="*/ 566 h 624"/>
                <a:gd name="T18" fmla="*/ 870 w 1791"/>
                <a:gd name="T19" fmla="*/ 566 h 624"/>
                <a:gd name="T20" fmla="*/ 1760 w 1791"/>
                <a:gd name="T21" fmla="*/ 53 h 624"/>
                <a:gd name="T22" fmla="*/ 1789 w 1791"/>
                <a:gd name="T23" fmla="*/ 13 h 624"/>
                <a:gd name="T24" fmla="*/ 1791 w 1791"/>
                <a:gd name="T2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1" h="624">
                  <a:moveTo>
                    <a:pt x="1791" y="0"/>
                  </a:moveTo>
                  <a:cubicBezTo>
                    <a:pt x="1791" y="25"/>
                    <a:pt x="1791" y="25"/>
                    <a:pt x="1791" y="25"/>
                  </a:cubicBezTo>
                  <a:cubicBezTo>
                    <a:pt x="1791" y="46"/>
                    <a:pt x="1781" y="67"/>
                    <a:pt x="1760" y="78"/>
                  </a:cubicBezTo>
                  <a:cubicBezTo>
                    <a:pt x="870" y="592"/>
                    <a:pt x="870" y="592"/>
                    <a:pt x="870" y="592"/>
                  </a:cubicBezTo>
                  <a:cubicBezTo>
                    <a:pt x="815" y="624"/>
                    <a:pt x="746" y="624"/>
                    <a:pt x="690" y="592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690" y="566"/>
                    <a:pt x="690" y="566"/>
                    <a:pt x="690" y="566"/>
                  </a:cubicBezTo>
                  <a:cubicBezTo>
                    <a:pt x="746" y="599"/>
                    <a:pt x="815" y="599"/>
                    <a:pt x="870" y="566"/>
                  </a:cubicBezTo>
                  <a:cubicBezTo>
                    <a:pt x="1760" y="53"/>
                    <a:pt x="1760" y="53"/>
                    <a:pt x="1760" y="53"/>
                  </a:cubicBezTo>
                  <a:cubicBezTo>
                    <a:pt x="1776" y="43"/>
                    <a:pt x="1786" y="29"/>
                    <a:pt x="1789" y="13"/>
                  </a:cubicBezTo>
                  <a:cubicBezTo>
                    <a:pt x="1790" y="9"/>
                    <a:pt x="1791" y="4"/>
                    <a:pt x="1791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A8513E3D-9199-44DD-AE51-1E6D67E8254E}"/>
              </a:ext>
            </a:extLst>
          </p:cNvPr>
          <p:cNvGrpSpPr/>
          <p:nvPr/>
        </p:nvGrpSpPr>
        <p:grpSpPr>
          <a:xfrm>
            <a:off x="8425353" y="4475393"/>
            <a:ext cx="2111894" cy="1503961"/>
            <a:chOff x="16852900" y="8951059"/>
            <a:chExt cx="4224338" cy="3008313"/>
          </a:xfrm>
        </p:grpSpPr>
        <p:sp>
          <p:nvSpPr>
            <p:cNvPr id="194" name="Freeform 162">
              <a:extLst>
                <a:ext uri="{FF2B5EF4-FFF2-40B4-BE49-F238E27FC236}">
                  <a16:creationId xmlns:a16="http://schemas.microsoft.com/office/drawing/2014/main" id="{15DF22FE-D1AA-4658-9EEF-D4D7612FE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2900" y="9489222"/>
              <a:ext cx="4224338" cy="2470150"/>
            </a:xfrm>
            <a:custGeom>
              <a:avLst/>
              <a:gdLst>
                <a:gd name="T0" fmla="*/ 1526 w 1531"/>
                <a:gd name="T1" fmla="*/ 453 h 893"/>
                <a:gd name="T2" fmla="*/ 1496 w 1531"/>
                <a:gd name="T3" fmla="*/ 487 h 893"/>
                <a:gd name="T4" fmla="*/ 834 w 1531"/>
                <a:gd name="T5" fmla="*/ 869 h 893"/>
                <a:gd name="T6" fmla="*/ 705 w 1531"/>
                <a:gd name="T7" fmla="*/ 874 h 893"/>
                <a:gd name="T8" fmla="*/ 145 w 1531"/>
                <a:gd name="T9" fmla="*/ 551 h 893"/>
                <a:gd name="T10" fmla="*/ 145 w 1531"/>
                <a:gd name="T11" fmla="*/ 551 h 893"/>
                <a:gd name="T12" fmla="*/ 25 w 1531"/>
                <a:gd name="T13" fmla="*/ 482 h 893"/>
                <a:gd name="T14" fmla="*/ 3 w 1531"/>
                <a:gd name="T15" fmla="*/ 454 h 893"/>
                <a:gd name="T16" fmla="*/ 3 w 1531"/>
                <a:gd name="T17" fmla="*/ 454 h 893"/>
                <a:gd name="T18" fmla="*/ 34 w 1531"/>
                <a:gd name="T19" fmla="*/ 407 h 893"/>
                <a:gd name="T20" fmla="*/ 696 w 1531"/>
                <a:gd name="T21" fmla="*/ 25 h 893"/>
                <a:gd name="T22" fmla="*/ 825 w 1531"/>
                <a:gd name="T23" fmla="*/ 19 h 893"/>
                <a:gd name="T24" fmla="*/ 1505 w 1531"/>
                <a:gd name="T25" fmla="*/ 412 h 893"/>
                <a:gd name="T26" fmla="*/ 1526 w 1531"/>
                <a:gd name="T27" fmla="*/ 453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31" h="893">
                  <a:moveTo>
                    <a:pt x="1526" y="453"/>
                  </a:moveTo>
                  <a:cubicBezTo>
                    <a:pt x="1523" y="465"/>
                    <a:pt x="1513" y="477"/>
                    <a:pt x="1496" y="487"/>
                  </a:cubicBezTo>
                  <a:cubicBezTo>
                    <a:pt x="834" y="869"/>
                    <a:pt x="834" y="869"/>
                    <a:pt x="834" y="869"/>
                  </a:cubicBezTo>
                  <a:cubicBezTo>
                    <a:pt x="796" y="891"/>
                    <a:pt x="738" y="893"/>
                    <a:pt x="705" y="874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145" y="551"/>
                    <a:pt x="145" y="551"/>
                    <a:pt x="145" y="551"/>
                  </a:cubicBezTo>
                  <a:cubicBezTo>
                    <a:pt x="25" y="482"/>
                    <a:pt x="25" y="482"/>
                    <a:pt x="25" y="482"/>
                  </a:cubicBezTo>
                  <a:cubicBezTo>
                    <a:pt x="12" y="474"/>
                    <a:pt x="4" y="464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cubicBezTo>
                    <a:pt x="0" y="438"/>
                    <a:pt x="11" y="420"/>
                    <a:pt x="34" y="407"/>
                  </a:cubicBezTo>
                  <a:cubicBezTo>
                    <a:pt x="696" y="25"/>
                    <a:pt x="696" y="25"/>
                    <a:pt x="696" y="25"/>
                  </a:cubicBezTo>
                  <a:cubicBezTo>
                    <a:pt x="734" y="3"/>
                    <a:pt x="792" y="0"/>
                    <a:pt x="825" y="19"/>
                  </a:cubicBezTo>
                  <a:cubicBezTo>
                    <a:pt x="1505" y="412"/>
                    <a:pt x="1505" y="412"/>
                    <a:pt x="1505" y="412"/>
                  </a:cubicBezTo>
                  <a:cubicBezTo>
                    <a:pt x="1524" y="423"/>
                    <a:pt x="1531" y="438"/>
                    <a:pt x="1526" y="453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8EA96DD4-FB7C-47EE-BB3F-33F68375FE16}"/>
                </a:ext>
              </a:extLst>
            </p:cNvPr>
            <p:cNvGrpSpPr/>
            <p:nvPr/>
          </p:nvGrpSpPr>
          <p:grpSpPr>
            <a:xfrm>
              <a:off x="16965613" y="8951059"/>
              <a:ext cx="3998913" cy="2882901"/>
              <a:chOff x="16965613" y="6111875"/>
              <a:chExt cx="3998913" cy="2882901"/>
            </a:xfrm>
          </p:grpSpPr>
          <p:sp>
            <p:nvSpPr>
              <p:cNvPr id="195" name="Freeform 163">
                <a:extLst>
                  <a:ext uri="{FF2B5EF4-FFF2-40B4-BE49-F238E27FC236}">
                    <a16:creationId xmlns:a16="http://schemas.microsoft.com/office/drawing/2014/main" id="{1BA53EA0-2893-4681-AA24-C374B535C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65613" y="6111875"/>
                <a:ext cx="3998913" cy="2338388"/>
              </a:xfrm>
              <a:custGeom>
                <a:avLst/>
                <a:gdLst>
                  <a:gd name="T0" fmla="*/ 1445 w 1449"/>
                  <a:gd name="T1" fmla="*/ 429 h 846"/>
                  <a:gd name="T2" fmla="*/ 1416 w 1449"/>
                  <a:gd name="T3" fmla="*/ 461 h 846"/>
                  <a:gd name="T4" fmla="*/ 790 w 1449"/>
                  <a:gd name="T5" fmla="*/ 823 h 846"/>
                  <a:gd name="T6" fmla="*/ 667 w 1449"/>
                  <a:gd name="T7" fmla="*/ 828 h 846"/>
                  <a:gd name="T8" fmla="*/ 137 w 1449"/>
                  <a:gd name="T9" fmla="*/ 522 h 846"/>
                  <a:gd name="T10" fmla="*/ 137 w 1449"/>
                  <a:gd name="T11" fmla="*/ 522 h 846"/>
                  <a:gd name="T12" fmla="*/ 23 w 1449"/>
                  <a:gd name="T13" fmla="*/ 456 h 846"/>
                  <a:gd name="T14" fmla="*/ 2 w 1449"/>
                  <a:gd name="T15" fmla="*/ 429 h 846"/>
                  <a:gd name="T16" fmla="*/ 2 w 1449"/>
                  <a:gd name="T17" fmla="*/ 429 h 846"/>
                  <a:gd name="T18" fmla="*/ 32 w 1449"/>
                  <a:gd name="T19" fmla="*/ 385 h 846"/>
                  <a:gd name="T20" fmla="*/ 658 w 1449"/>
                  <a:gd name="T21" fmla="*/ 23 h 846"/>
                  <a:gd name="T22" fmla="*/ 781 w 1449"/>
                  <a:gd name="T23" fmla="*/ 18 h 846"/>
                  <a:gd name="T24" fmla="*/ 1425 w 1449"/>
                  <a:gd name="T25" fmla="*/ 390 h 846"/>
                  <a:gd name="T26" fmla="*/ 1445 w 1449"/>
                  <a:gd name="T27" fmla="*/ 429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9" h="846">
                    <a:moveTo>
                      <a:pt x="1445" y="429"/>
                    </a:moveTo>
                    <a:cubicBezTo>
                      <a:pt x="1442" y="440"/>
                      <a:pt x="1432" y="452"/>
                      <a:pt x="1416" y="461"/>
                    </a:cubicBezTo>
                    <a:cubicBezTo>
                      <a:pt x="790" y="823"/>
                      <a:pt x="790" y="823"/>
                      <a:pt x="790" y="823"/>
                    </a:cubicBezTo>
                    <a:cubicBezTo>
                      <a:pt x="753" y="844"/>
                      <a:pt x="699" y="846"/>
                      <a:pt x="667" y="828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137" y="522"/>
                      <a:pt x="137" y="522"/>
                      <a:pt x="137" y="522"/>
                    </a:cubicBezTo>
                    <a:cubicBezTo>
                      <a:pt x="23" y="456"/>
                      <a:pt x="23" y="456"/>
                      <a:pt x="23" y="456"/>
                    </a:cubicBezTo>
                    <a:cubicBezTo>
                      <a:pt x="11" y="449"/>
                      <a:pt x="4" y="439"/>
                      <a:pt x="2" y="429"/>
                    </a:cubicBezTo>
                    <a:cubicBezTo>
                      <a:pt x="2" y="429"/>
                      <a:pt x="2" y="429"/>
                      <a:pt x="2" y="429"/>
                    </a:cubicBezTo>
                    <a:cubicBezTo>
                      <a:pt x="0" y="414"/>
                      <a:pt x="10" y="398"/>
                      <a:pt x="32" y="385"/>
                    </a:cubicBezTo>
                    <a:cubicBezTo>
                      <a:pt x="658" y="23"/>
                      <a:pt x="658" y="23"/>
                      <a:pt x="658" y="23"/>
                    </a:cubicBezTo>
                    <a:cubicBezTo>
                      <a:pt x="695" y="3"/>
                      <a:pt x="749" y="0"/>
                      <a:pt x="781" y="18"/>
                    </a:cubicBezTo>
                    <a:cubicBezTo>
                      <a:pt x="1425" y="390"/>
                      <a:pt x="1425" y="390"/>
                      <a:pt x="1425" y="390"/>
                    </a:cubicBezTo>
                    <a:cubicBezTo>
                      <a:pt x="1442" y="400"/>
                      <a:pt x="1449" y="415"/>
                      <a:pt x="1445" y="4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6" name="Freeform 164">
                <a:extLst>
                  <a:ext uri="{FF2B5EF4-FFF2-40B4-BE49-F238E27FC236}">
                    <a16:creationId xmlns:a16="http://schemas.microsoft.com/office/drawing/2014/main" id="{FC05AC55-DFF5-4043-BA00-471CA4384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70375" y="7297738"/>
                <a:ext cx="3986213" cy="1697038"/>
              </a:xfrm>
              <a:custGeom>
                <a:avLst/>
                <a:gdLst>
                  <a:gd name="T0" fmla="*/ 1444 w 1444"/>
                  <a:gd name="T1" fmla="*/ 0 h 614"/>
                  <a:gd name="T2" fmla="*/ 1444 w 1444"/>
                  <a:gd name="T3" fmla="*/ 189 h 614"/>
                  <a:gd name="T4" fmla="*/ 1444 w 1444"/>
                  <a:gd name="T5" fmla="*/ 189 h 614"/>
                  <a:gd name="T6" fmla="*/ 1414 w 1444"/>
                  <a:gd name="T7" fmla="*/ 229 h 614"/>
                  <a:gd name="T8" fmla="*/ 788 w 1444"/>
                  <a:gd name="T9" fmla="*/ 591 h 614"/>
                  <a:gd name="T10" fmla="*/ 665 w 1444"/>
                  <a:gd name="T11" fmla="*/ 596 h 614"/>
                  <a:gd name="T12" fmla="*/ 21 w 1444"/>
                  <a:gd name="T13" fmla="*/ 224 h 614"/>
                  <a:gd name="T14" fmla="*/ 0 w 1444"/>
                  <a:gd name="T15" fmla="*/ 198 h 614"/>
                  <a:gd name="T16" fmla="*/ 0 w 1444"/>
                  <a:gd name="T17" fmla="*/ 0 h 614"/>
                  <a:gd name="T18" fmla="*/ 21 w 1444"/>
                  <a:gd name="T19" fmla="*/ 27 h 614"/>
                  <a:gd name="T20" fmla="*/ 135 w 1444"/>
                  <a:gd name="T21" fmla="*/ 93 h 614"/>
                  <a:gd name="T22" fmla="*/ 135 w 1444"/>
                  <a:gd name="T23" fmla="*/ 93 h 614"/>
                  <a:gd name="T24" fmla="*/ 665 w 1444"/>
                  <a:gd name="T25" fmla="*/ 399 h 614"/>
                  <a:gd name="T26" fmla="*/ 788 w 1444"/>
                  <a:gd name="T27" fmla="*/ 394 h 614"/>
                  <a:gd name="T28" fmla="*/ 1414 w 1444"/>
                  <a:gd name="T29" fmla="*/ 32 h 614"/>
                  <a:gd name="T30" fmla="*/ 1443 w 1444"/>
                  <a:gd name="T31" fmla="*/ 0 h 614"/>
                  <a:gd name="T32" fmla="*/ 1444 w 1444"/>
                  <a:gd name="T33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4" h="614">
                    <a:moveTo>
                      <a:pt x="1444" y="0"/>
                    </a:move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189"/>
                      <a:pt x="1444" y="189"/>
                      <a:pt x="1444" y="189"/>
                    </a:cubicBezTo>
                    <a:cubicBezTo>
                      <a:pt x="1444" y="203"/>
                      <a:pt x="1434" y="218"/>
                      <a:pt x="1414" y="229"/>
                    </a:cubicBezTo>
                    <a:cubicBezTo>
                      <a:pt x="788" y="591"/>
                      <a:pt x="788" y="591"/>
                      <a:pt x="788" y="591"/>
                    </a:cubicBezTo>
                    <a:cubicBezTo>
                      <a:pt x="751" y="612"/>
                      <a:pt x="697" y="614"/>
                      <a:pt x="665" y="596"/>
                    </a:cubicBezTo>
                    <a:cubicBezTo>
                      <a:pt x="21" y="224"/>
                      <a:pt x="21" y="224"/>
                      <a:pt x="21" y="224"/>
                    </a:cubicBezTo>
                    <a:cubicBezTo>
                      <a:pt x="9" y="217"/>
                      <a:pt x="2" y="208"/>
                      <a:pt x="0" y="19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10"/>
                      <a:pt x="9" y="20"/>
                      <a:pt x="21" y="27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665" y="399"/>
                      <a:pt x="665" y="399"/>
                      <a:pt x="665" y="399"/>
                    </a:cubicBezTo>
                    <a:cubicBezTo>
                      <a:pt x="697" y="417"/>
                      <a:pt x="751" y="415"/>
                      <a:pt x="788" y="394"/>
                    </a:cubicBezTo>
                    <a:cubicBezTo>
                      <a:pt x="1414" y="32"/>
                      <a:pt x="1414" y="32"/>
                      <a:pt x="1414" y="32"/>
                    </a:cubicBezTo>
                    <a:cubicBezTo>
                      <a:pt x="1430" y="23"/>
                      <a:pt x="1440" y="11"/>
                      <a:pt x="1443" y="0"/>
                    </a:cubicBezTo>
                    <a:lnTo>
                      <a:pt x="1444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7" name="Freeform 165">
                <a:extLst>
                  <a:ext uri="{FF2B5EF4-FFF2-40B4-BE49-F238E27FC236}">
                    <a16:creationId xmlns:a16="http://schemas.microsoft.com/office/drawing/2014/main" id="{BE257C46-A262-4FF3-AEF6-F90E5FAA9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81813" y="7729538"/>
                <a:ext cx="1031875" cy="757238"/>
              </a:xfrm>
              <a:custGeom>
                <a:avLst/>
                <a:gdLst>
                  <a:gd name="T0" fmla="*/ 348 w 374"/>
                  <a:gd name="T1" fmla="*/ 80 h 274"/>
                  <a:gd name="T2" fmla="*/ 27 w 374"/>
                  <a:gd name="T3" fmla="*/ 265 h 274"/>
                  <a:gd name="T4" fmla="*/ 0 w 374"/>
                  <a:gd name="T5" fmla="*/ 245 h 274"/>
                  <a:gd name="T6" fmla="*/ 27 w 374"/>
                  <a:gd name="T7" fmla="*/ 194 h 274"/>
                  <a:gd name="T8" fmla="*/ 348 w 374"/>
                  <a:gd name="T9" fmla="*/ 9 h 274"/>
                  <a:gd name="T10" fmla="*/ 374 w 374"/>
                  <a:gd name="T11" fmla="*/ 29 h 274"/>
                  <a:gd name="T12" fmla="*/ 374 w 374"/>
                  <a:gd name="T13" fmla="*/ 29 h 274"/>
                  <a:gd name="T14" fmla="*/ 348 w 374"/>
                  <a:gd name="T15" fmla="*/ 8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4" h="274">
                    <a:moveTo>
                      <a:pt x="348" y="80"/>
                    </a:moveTo>
                    <a:cubicBezTo>
                      <a:pt x="27" y="265"/>
                      <a:pt x="27" y="265"/>
                      <a:pt x="27" y="265"/>
                    </a:cubicBezTo>
                    <a:cubicBezTo>
                      <a:pt x="12" y="274"/>
                      <a:pt x="0" y="265"/>
                      <a:pt x="0" y="245"/>
                    </a:cubicBezTo>
                    <a:cubicBezTo>
                      <a:pt x="0" y="226"/>
                      <a:pt x="12" y="203"/>
                      <a:pt x="27" y="194"/>
                    </a:cubicBezTo>
                    <a:cubicBezTo>
                      <a:pt x="348" y="9"/>
                      <a:pt x="348" y="9"/>
                      <a:pt x="348" y="9"/>
                    </a:cubicBezTo>
                    <a:cubicBezTo>
                      <a:pt x="362" y="0"/>
                      <a:pt x="374" y="9"/>
                      <a:pt x="374" y="29"/>
                    </a:cubicBezTo>
                    <a:cubicBezTo>
                      <a:pt x="374" y="29"/>
                      <a:pt x="374" y="29"/>
                      <a:pt x="374" y="29"/>
                    </a:cubicBezTo>
                    <a:cubicBezTo>
                      <a:pt x="374" y="49"/>
                      <a:pt x="362" y="71"/>
                      <a:pt x="348" y="8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8" name="Freeform 166">
                <a:extLst>
                  <a:ext uri="{FF2B5EF4-FFF2-40B4-BE49-F238E27FC236}">
                    <a16:creationId xmlns:a16="http://schemas.microsoft.com/office/drawing/2014/main" id="{F052BAE7-4C6C-4C81-A9EC-ABCED4CA5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81538" y="7778750"/>
                <a:ext cx="1035050" cy="757238"/>
              </a:xfrm>
              <a:custGeom>
                <a:avLst/>
                <a:gdLst>
                  <a:gd name="T0" fmla="*/ 348 w 375"/>
                  <a:gd name="T1" fmla="*/ 265 h 274"/>
                  <a:gd name="T2" fmla="*/ 27 w 375"/>
                  <a:gd name="T3" fmla="*/ 80 h 274"/>
                  <a:gd name="T4" fmla="*/ 0 w 375"/>
                  <a:gd name="T5" fmla="*/ 29 h 274"/>
                  <a:gd name="T6" fmla="*/ 27 w 375"/>
                  <a:gd name="T7" fmla="*/ 9 h 274"/>
                  <a:gd name="T8" fmla="*/ 348 w 375"/>
                  <a:gd name="T9" fmla="*/ 194 h 274"/>
                  <a:gd name="T10" fmla="*/ 375 w 375"/>
                  <a:gd name="T11" fmla="*/ 245 h 274"/>
                  <a:gd name="T12" fmla="*/ 348 w 375"/>
                  <a:gd name="T13" fmla="*/ 265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5" h="274">
                    <a:moveTo>
                      <a:pt x="348" y="265"/>
                    </a:moveTo>
                    <a:cubicBezTo>
                      <a:pt x="27" y="80"/>
                      <a:pt x="27" y="80"/>
                      <a:pt x="27" y="80"/>
                    </a:cubicBezTo>
                    <a:cubicBezTo>
                      <a:pt x="12" y="71"/>
                      <a:pt x="0" y="49"/>
                      <a:pt x="0" y="29"/>
                    </a:cubicBezTo>
                    <a:cubicBezTo>
                      <a:pt x="0" y="9"/>
                      <a:pt x="12" y="0"/>
                      <a:pt x="27" y="9"/>
                    </a:cubicBezTo>
                    <a:cubicBezTo>
                      <a:pt x="348" y="194"/>
                      <a:pt x="348" y="194"/>
                      <a:pt x="348" y="194"/>
                    </a:cubicBezTo>
                    <a:cubicBezTo>
                      <a:pt x="363" y="203"/>
                      <a:pt x="375" y="226"/>
                      <a:pt x="375" y="245"/>
                    </a:cubicBezTo>
                    <a:cubicBezTo>
                      <a:pt x="375" y="265"/>
                      <a:pt x="363" y="274"/>
                      <a:pt x="348" y="265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  <p:sp>
            <p:nvSpPr>
              <p:cNvPr id="199" name="Freeform 167">
                <a:extLst>
                  <a:ext uri="{FF2B5EF4-FFF2-40B4-BE49-F238E27FC236}">
                    <a16:creationId xmlns:a16="http://schemas.microsoft.com/office/drawing/2014/main" id="{B736F8F4-9FB8-4DE4-8809-BB9F21FB5A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9875" y="8372475"/>
                <a:ext cx="176213" cy="257175"/>
              </a:xfrm>
              <a:custGeom>
                <a:avLst/>
                <a:gdLst>
                  <a:gd name="T0" fmla="*/ 64 w 64"/>
                  <a:gd name="T1" fmla="*/ 28 h 93"/>
                  <a:gd name="T2" fmla="*/ 32 w 64"/>
                  <a:gd name="T3" fmla="*/ 83 h 93"/>
                  <a:gd name="T4" fmla="*/ 0 w 64"/>
                  <a:gd name="T5" fmla="*/ 65 h 93"/>
                  <a:gd name="T6" fmla="*/ 32 w 64"/>
                  <a:gd name="T7" fmla="*/ 10 h 93"/>
                  <a:gd name="T8" fmla="*/ 64 w 64"/>
                  <a:gd name="T9" fmla="*/ 28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93">
                    <a:moveTo>
                      <a:pt x="64" y="28"/>
                    </a:moveTo>
                    <a:cubicBezTo>
                      <a:pt x="64" y="48"/>
                      <a:pt x="50" y="73"/>
                      <a:pt x="32" y="83"/>
                    </a:cubicBezTo>
                    <a:cubicBezTo>
                      <a:pt x="15" y="93"/>
                      <a:pt x="0" y="85"/>
                      <a:pt x="0" y="65"/>
                    </a:cubicBezTo>
                    <a:cubicBezTo>
                      <a:pt x="0" y="44"/>
                      <a:pt x="15" y="20"/>
                      <a:pt x="32" y="10"/>
                    </a:cubicBezTo>
                    <a:cubicBezTo>
                      <a:pt x="50" y="0"/>
                      <a:pt x="64" y="8"/>
                      <a:pt x="64" y="28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defTabSz="228554">
                  <a:defRPr/>
                </a:pPr>
                <a:endParaRPr lang="en-US" sz="900">
                  <a:solidFill>
                    <a:srgbClr val="172144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DEF9C79C-4A55-4B29-AEA2-863ED095DA0A}"/>
              </a:ext>
            </a:extLst>
          </p:cNvPr>
          <p:cNvGrpSpPr/>
          <p:nvPr/>
        </p:nvGrpSpPr>
        <p:grpSpPr>
          <a:xfrm>
            <a:off x="8481703" y="4154760"/>
            <a:ext cx="1999196" cy="1441263"/>
            <a:chOff x="16965613" y="5470525"/>
            <a:chExt cx="3998913" cy="2882901"/>
          </a:xfrm>
        </p:grpSpPr>
        <p:sp>
          <p:nvSpPr>
            <p:cNvPr id="200" name="Freeform 168">
              <a:extLst>
                <a:ext uri="{FF2B5EF4-FFF2-40B4-BE49-F238E27FC236}">
                  <a16:creationId xmlns:a16="http://schemas.microsoft.com/office/drawing/2014/main" id="{73D748DE-2C30-44EA-A323-421946B1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547052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1" name="Freeform 169">
              <a:extLst>
                <a:ext uri="{FF2B5EF4-FFF2-40B4-BE49-F238E27FC236}">
                  <a16:creationId xmlns:a16="http://schemas.microsoft.com/office/drawing/2014/main" id="{FEAAF963-788E-444F-80DD-67EEDE126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65638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2" name="Freeform 170">
              <a:extLst>
                <a:ext uri="{FF2B5EF4-FFF2-40B4-BE49-F238E27FC236}">
                  <a16:creationId xmlns:a16="http://schemas.microsoft.com/office/drawing/2014/main" id="{6A08158D-CA90-4751-B837-3833138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708818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74 w 374"/>
                <a:gd name="T13" fmla="*/ 29 h 274"/>
                <a:gd name="T14" fmla="*/ 348 w 374"/>
                <a:gd name="T15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3" name="Freeform 171">
              <a:extLst>
                <a:ext uri="{FF2B5EF4-FFF2-40B4-BE49-F238E27FC236}">
                  <a16:creationId xmlns:a16="http://schemas.microsoft.com/office/drawing/2014/main" id="{62BA219D-FFD9-4E60-A28B-63C3F4481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713740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4" name="Freeform 172">
              <a:extLst>
                <a:ext uri="{FF2B5EF4-FFF2-40B4-BE49-F238E27FC236}">
                  <a16:creationId xmlns:a16="http://schemas.microsoft.com/office/drawing/2014/main" id="{AB0D4B99-F451-49F4-802A-57275AA08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73112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5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5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2FCA3ACB-027E-4263-A251-3A592B691240}"/>
              </a:ext>
            </a:extLst>
          </p:cNvPr>
          <p:cNvGrpSpPr/>
          <p:nvPr/>
        </p:nvGrpSpPr>
        <p:grpSpPr>
          <a:xfrm>
            <a:off x="8481703" y="3834127"/>
            <a:ext cx="1999196" cy="1441263"/>
            <a:chOff x="16965613" y="4829175"/>
            <a:chExt cx="3998913" cy="2882901"/>
          </a:xfrm>
        </p:grpSpPr>
        <p:sp>
          <p:nvSpPr>
            <p:cNvPr id="205" name="Freeform 173">
              <a:extLst>
                <a:ext uri="{FF2B5EF4-FFF2-40B4-BE49-F238E27FC236}">
                  <a16:creationId xmlns:a16="http://schemas.microsoft.com/office/drawing/2014/main" id="{8A97DA43-E65B-4B04-8F1C-DDB1F99C7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4829175"/>
              <a:ext cx="3998913" cy="2338388"/>
            </a:xfrm>
            <a:custGeom>
              <a:avLst/>
              <a:gdLst>
                <a:gd name="T0" fmla="*/ 1445 w 1449"/>
                <a:gd name="T1" fmla="*/ 429 h 846"/>
                <a:gd name="T2" fmla="*/ 1416 w 1449"/>
                <a:gd name="T3" fmla="*/ 461 h 846"/>
                <a:gd name="T4" fmla="*/ 790 w 1449"/>
                <a:gd name="T5" fmla="*/ 823 h 846"/>
                <a:gd name="T6" fmla="*/ 667 w 1449"/>
                <a:gd name="T7" fmla="*/ 828 h 846"/>
                <a:gd name="T8" fmla="*/ 137 w 1449"/>
                <a:gd name="T9" fmla="*/ 522 h 846"/>
                <a:gd name="T10" fmla="*/ 137 w 1449"/>
                <a:gd name="T11" fmla="*/ 522 h 846"/>
                <a:gd name="T12" fmla="*/ 23 w 1449"/>
                <a:gd name="T13" fmla="*/ 456 h 846"/>
                <a:gd name="T14" fmla="*/ 2 w 1449"/>
                <a:gd name="T15" fmla="*/ 429 h 846"/>
                <a:gd name="T16" fmla="*/ 2 w 1449"/>
                <a:gd name="T17" fmla="*/ 429 h 846"/>
                <a:gd name="T18" fmla="*/ 32 w 1449"/>
                <a:gd name="T19" fmla="*/ 385 h 846"/>
                <a:gd name="T20" fmla="*/ 658 w 1449"/>
                <a:gd name="T21" fmla="*/ 23 h 846"/>
                <a:gd name="T22" fmla="*/ 781 w 1449"/>
                <a:gd name="T23" fmla="*/ 18 h 846"/>
                <a:gd name="T24" fmla="*/ 1425 w 1449"/>
                <a:gd name="T25" fmla="*/ 390 h 846"/>
                <a:gd name="T26" fmla="*/ 1445 w 1449"/>
                <a:gd name="T27" fmla="*/ 429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9" h="846">
                  <a:moveTo>
                    <a:pt x="1445" y="429"/>
                  </a:moveTo>
                  <a:cubicBezTo>
                    <a:pt x="1442" y="440"/>
                    <a:pt x="1432" y="452"/>
                    <a:pt x="1416" y="461"/>
                  </a:cubicBezTo>
                  <a:cubicBezTo>
                    <a:pt x="790" y="823"/>
                    <a:pt x="790" y="823"/>
                    <a:pt x="790" y="823"/>
                  </a:cubicBezTo>
                  <a:cubicBezTo>
                    <a:pt x="753" y="843"/>
                    <a:pt x="699" y="846"/>
                    <a:pt x="667" y="828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137" y="522"/>
                    <a:pt x="137" y="522"/>
                    <a:pt x="137" y="522"/>
                  </a:cubicBezTo>
                  <a:cubicBezTo>
                    <a:pt x="23" y="456"/>
                    <a:pt x="23" y="456"/>
                    <a:pt x="23" y="456"/>
                  </a:cubicBezTo>
                  <a:cubicBezTo>
                    <a:pt x="11" y="449"/>
                    <a:pt x="4" y="439"/>
                    <a:pt x="2" y="429"/>
                  </a:cubicBezTo>
                  <a:cubicBezTo>
                    <a:pt x="2" y="429"/>
                    <a:pt x="2" y="429"/>
                    <a:pt x="2" y="429"/>
                  </a:cubicBezTo>
                  <a:cubicBezTo>
                    <a:pt x="0" y="414"/>
                    <a:pt x="10" y="398"/>
                    <a:pt x="32" y="385"/>
                  </a:cubicBezTo>
                  <a:cubicBezTo>
                    <a:pt x="658" y="23"/>
                    <a:pt x="658" y="23"/>
                    <a:pt x="658" y="23"/>
                  </a:cubicBezTo>
                  <a:cubicBezTo>
                    <a:pt x="695" y="2"/>
                    <a:pt x="749" y="0"/>
                    <a:pt x="781" y="18"/>
                  </a:cubicBezTo>
                  <a:cubicBezTo>
                    <a:pt x="1425" y="390"/>
                    <a:pt x="1425" y="390"/>
                    <a:pt x="1425" y="390"/>
                  </a:cubicBezTo>
                  <a:cubicBezTo>
                    <a:pt x="1442" y="400"/>
                    <a:pt x="1449" y="415"/>
                    <a:pt x="1445" y="4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6" name="Freeform 174">
              <a:extLst>
                <a:ext uri="{FF2B5EF4-FFF2-40B4-BE49-F238E27FC236}">
                  <a16:creationId xmlns:a16="http://schemas.microsoft.com/office/drawing/2014/main" id="{8AACCF48-5538-4937-B555-803786975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6015038"/>
              <a:ext cx="3986213" cy="1697038"/>
            </a:xfrm>
            <a:custGeom>
              <a:avLst/>
              <a:gdLst>
                <a:gd name="T0" fmla="*/ 1444 w 1444"/>
                <a:gd name="T1" fmla="*/ 0 h 614"/>
                <a:gd name="T2" fmla="*/ 1444 w 1444"/>
                <a:gd name="T3" fmla="*/ 189 h 614"/>
                <a:gd name="T4" fmla="*/ 1444 w 1444"/>
                <a:gd name="T5" fmla="*/ 189 h 614"/>
                <a:gd name="T6" fmla="*/ 1414 w 1444"/>
                <a:gd name="T7" fmla="*/ 229 h 614"/>
                <a:gd name="T8" fmla="*/ 788 w 1444"/>
                <a:gd name="T9" fmla="*/ 591 h 614"/>
                <a:gd name="T10" fmla="*/ 665 w 1444"/>
                <a:gd name="T11" fmla="*/ 596 h 614"/>
                <a:gd name="T12" fmla="*/ 21 w 1444"/>
                <a:gd name="T13" fmla="*/ 224 h 614"/>
                <a:gd name="T14" fmla="*/ 0 w 1444"/>
                <a:gd name="T15" fmla="*/ 198 h 614"/>
                <a:gd name="T16" fmla="*/ 0 w 1444"/>
                <a:gd name="T17" fmla="*/ 0 h 614"/>
                <a:gd name="T18" fmla="*/ 21 w 1444"/>
                <a:gd name="T19" fmla="*/ 27 h 614"/>
                <a:gd name="T20" fmla="*/ 135 w 1444"/>
                <a:gd name="T21" fmla="*/ 93 h 614"/>
                <a:gd name="T22" fmla="*/ 135 w 1444"/>
                <a:gd name="T23" fmla="*/ 93 h 614"/>
                <a:gd name="T24" fmla="*/ 665 w 1444"/>
                <a:gd name="T25" fmla="*/ 399 h 614"/>
                <a:gd name="T26" fmla="*/ 788 w 1444"/>
                <a:gd name="T27" fmla="*/ 394 h 614"/>
                <a:gd name="T28" fmla="*/ 1414 w 1444"/>
                <a:gd name="T29" fmla="*/ 32 h 614"/>
                <a:gd name="T30" fmla="*/ 1443 w 1444"/>
                <a:gd name="T31" fmla="*/ 0 h 614"/>
                <a:gd name="T32" fmla="*/ 1444 w 1444"/>
                <a:gd name="T33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4" h="614">
                  <a:moveTo>
                    <a:pt x="1444" y="0"/>
                  </a:moveTo>
                  <a:cubicBezTo>
                    <a:pt x="1444" y="189"/>
                    <a:pt x="1444" y="189"/>
                    <a:pt x="1444" y="189"/>
                  </a:cubicBezTo>
                  <a:cubicBezTo>
                    <a:pt x="1444" y="189"/>
                    <a:pt x="1444" y="189"/>
                    <a:pt x="1444" y="189"/>
                  </a:cubicBezTo>
                  <a:cubicBezTo>
                    <a:pt x="1444" y="203"/>
                    <a:pt x="1434" y="218"/>
                    <a:pt x="1414" y="229"/>
                  </a:cubicBezTo>
                  <a:cubicBezTo>
                    <a:pt x="788" y="591"/>
                    <a:pt x="788" y="591"/>
                    <a:pt x="788" y="591"/>
                  </a:cubicBezTo>
                  <a:cubicBezTo>
                    <a:pt x="751" y="612"/>
                    <a:pt x="697" y="614"/>
                    <a:pt x="665" y="596"/>
                  </a:cubicBezTo>
                  <a:cubicBezTo>
                    <a:pt x="21" y="224"/>
                    <a:pt x="21" y="224"/>
                    <a:pt x="21" y="224"/>
                  </a:cubicBezTo>
                  <a:cubicBezTo>
                    <a:pt x="9" y="217"/>
                    <a:pt x="2" y="208"/>
                    <a:pt x="0" y="1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0"/>
                    <a:pt x="9" y="20"/>
                    <a:pt x="21" y="27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665" y="399"/>
                    <a:pt x="665" y="399"/>
                    <a:pt x="665" y="399"/>
                  </a:cubicBezTo>
                  <a:cubicBezTo>
                    <a:pt x="697" y="417"/>
                    <a:pt x="751" y="414"/>
                    <a:pt x="788" y="394"/>
                  </a:cubicBezTo>
                  <a:cubicBezTo>
                    <a:pt x="1414" y="32"/>
                    <a:pt x="1414" y="32"/>
                    <a:pt x="1414" y="32"/>
                  </a:cubicBezTo>
                  <a:cubicBezTo>
                    <a:pt x="1430" y="23"/>
                    <a:pt x="1440" y="11"/>
                    <a:pt x="1443" y="0"/>
                  </a:cubicBezTo>
                  <a:lnTo>
                    <a:pt x="14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7" name="Freeform 175">
              <a:extLst>
                <a:ext uri="{FF2B5EF4-FFF2-40B4-BE49-F238E27FC236}">
                  <a16:creationId xmlns:a16="http://schemas.microsoft.com/office/drawing/2014/main" id="{50DC1C84-0336-4CE5-9E05-E8BBBD14A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1813" y="6446838"/>
              <a:ext cx="1031875" cy="757238"/>
            </a:xfrm>
            <a:custGeom>
              <a:avLst/>
              <a:gdLst>
                <a:gd name="T0" fmla="*/ 348 w 374"/>
                <a:gd name="T1" fmla="*/ 80 h 274"/>
                <a:gd name="T2" fmla="*/ 27 w 374"/>
                <a:gd name="T3" fmla="*/ 265 h 274"/>
                <a:gd name="T4" fmla="*/ 0 w 374"/>
                <a:gd name="T5" fmla="*/ 245 h 274"/>
                <a:gd name="T6" fmla="*/ 27 w 374"/>
                <a:gd name="T7" fmla="*/ 194 h 274"/>
                <a:gd name="T8" fmla="*/ 348 w 374"/>
                <a:gd name="T9" fmla="*/ 9 h 274"/>
                <a:gd name="T10" fmla="*/ 374 w 374"/>
                <a:gd name="T11" fmla="*/ 29 h 274"/>
                <a:gd name="T12" fmla="*/ 348 w 374"/>
                <a:gd name="T13" fmla="*/ 8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74">
                  <a:moveTo>
                    <a:pt x="348" y="80"/>
                  </a:moveTo>
                  <a:cubicBezTo>
                    <a:pt x="27" y="265"/>
                    <a:pt x="27" y="265"/>
                    <a:pt x="27" y="265"/>
                  </a:cubicBezTo>
                  <a:cubicBezTo>
                    <a:pt x="12" y="274"/>
                    <a:pt x="0" y="265"/>
                    <a:pt x="0" y="245"/>
                  </a:cubicBezTo>
                  <a:cubicBezTo>
                    <a:pt x="0" y="226"/>
                    <a:pt x="12" y="203"/>
                    <a:pt x="27" y="194"/>
                  </a:cubicBezTo>
                  <a:cubicBezTo>
                    <a:pt x="348" y="9"/>
                    <a:pt x="348" y="9"/>
                    <a:pt x="348" y="9"/>
                  </a:cubicBezTo>
                  <a:cubicBezTo>
                    <a:pt x="362" y="0"/>
                    <a:pt x="374" y="9"/>
                    <a:pt x="374" y="29"/>
                  </a:cubicBezTo>
                  <a:cubicBezTo>
                    <a:pt x="374" y="49"/>
                    <a:pt x="362" y="71"/>
                    <a:pt x="348" y="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8" name="Freeform 176">
              <a:extLst>
                <a:ext uri="{FF2B5EF4-FFF2-40B4-BE49-F238E27FC236}">
                  <a16:creationId xmlns:a16="http://schemas.microsoft.com/office/drawing/2014/main" id="{EFC4C7B2-859D-4E70-BB5C-386A0D097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538" y="6496050"/>
              <a:ext cx="1035050" cy="757238"/>
            </a:xfrm>
            <a:custGeom>
              <a:avLst/>
              <a:gdLst>
                <a:gd name="T0" fmla="*/ 348 w 375"/>
                <a:gd name="T1" fmla="*/ 265 h 274"/>
                <a:gd name="T2" fmla="*/ 27 w 375"/>
                <a:gd name="T3" fmla="*/ 80 h 274"/>
                <a:gd name="T4" fmla="*/ 0 w 375"/>
                <a:gd name="T5" fmla="*/ 29 h 274"/>
                <a:gd name="T6" fmla="*/ 0 w 375"/>
                <a:gd name="T7" fmla="*/ 29 h 274"/>
                <a:gd name="T8" fmla="*/ 27 w 375"/>
                <a:gd name="T9" fmla="*/ 9 h 274"/>
                <a:gd name="T10" fmla="*/ 348 w 375"/>
                <a:gd name="T11" fmla="*/ 194 h 274"/>
                <a:gd name="T12" fmla="*/ 375 w 375"/>
                <a:gd name="T13" fmla="*/ 245 h 274"/>
                <a:gd name="T14" fmla="*/ 348 w 375"/>
                <a:gd name="T15" fmla="*/ 26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5" h="274">
                  <a:moveTo>
                    <a:pt x="348" y="265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2" y="71"/>
                    <a:pt x="0" y="4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9"/>
                    <a:pt x="12" y="0"/>
                    <a:pt x="27" y="9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63" y="203"/>
                    <a:pt x="375" y="225"/>
                    <a:pt x="375" y="245"/>
                  </a:cubicBezTo>
                  <a:cubicBezTo>
                    <a:pt x="375" y="265"/>
                    <a:pt x="363" y="274"/>
                    <a:pt x="348" y="26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09" name="Freeform 177">
              <a:extLst>
                <a:ext uri="{FF2B5EF4-FFF2-40B4-BE49-F238E27FC236}">
                  <a16:creationId xmlns:a16="http://schemas.microsoft.com/office/drawing/2014/main" id="{9318D22E-2FBC-4311-9FBA-DD802B3D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75" y="7089775"/>
              <a:ext cx="176213" cy="257175"/>
            </a:xfrm>
            <a:custGeom>
              <a:avLst/>
              <a:gdLst>
                <a:gd name="T0" fmla="*/ 64 w 64"/>
                <a:gd name="T1" fmla="*/ 28 h 93"/>
                <a:gd name="T2" fmla="*/ 32 w 64"/>
                <a:gd name="T3" fmla="*/ 83 h 93"/>
                <a:gd name="T4" fmla="*/ 0 w 64"/>
                <a:gd name="T5" fmla="*/ 64 h 93"/>
                <a:gd name="T6" fmla="*/ 32 w 64"/>
                <a:gd name="T7" fmla="*/ 10 h 93"/>
                <a:gd name="T8" fmla="*/ 64 w 64"/>
                <a:gd name="T9" fmla="*/ 2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93">
                  <a:moveTo>
                    <a:pt x="64" y="28"/>
                  </a:moveTo>
                  <a:cubicBezTo>
                    <a:pt x="64" y="48"/>
                    <a:pt x="50" y="73"/>
                    <a:pt x="32" y="83"/>
                  </a:cubicBezTo>
                  <a:cubicBezTo>
                    <a:pt x="15" y="93"/>
                    <a:pt x="0" y="85"/>
                    <a:pt x="0" y="64"/>
                  </a:cubicBezTo>
                  <a:cubicBezTo>
                    <a:pt x="0" y="44"/>
                    <a:pt x="15" y="20"/>
                    <a:pt x="32" y="10"/>
                  </a:cubicBezTo>
                  <a:cubicBezTo>
                    <a:pt x="50" y="0"/>
                    <a:pt x="64" y="8"/>
                    <a:pt x="64" y="2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EF8ABD8B-C0E9-4E00-A5D2-E4BDC721824C}"/>
              </a:ext>
            </a:extLst>
          </p:cNvPr>
          <p:cNvGrpSpPr/>
          <p:nvPr/>
        </p:nvGrpSpPr>
        <p:grpSpPr>
          <a:xfrm>
            <a:off x="9735664" y="4084126"/>
            <a:ext cx="657933" cy="707933"/>
            <a:chOff x="19473863" y="5329238"/>
            <a:chExt cx="1316038" cy="1416050"/>
          </a:xfrm>
        </p:grpSpPr>
        <p:sp>
          <p:nvSpPr>
            <p:cNvPr id="210" name="Freeform 178">
              <a:extLst>
                <a:ext uri="{FF2B5EF4-FFF2-40B4-BE49-F238E27FC236}">
                  <a16:creationId xmlns:a16="http://schemas.microsoft.com/office/drawing/2014/main" id="{8A8D83A1-F3CD-4697-8F76-E5A7F5D10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5138" y="5329238"/>
              <a:ext cx="1274763" cy="1382713"/>
            </a:xfrm>
            <a:custGeom>
              <a:avLst/>
              <a:gdLst>
                <a:gd name="T0" fmla="*/ 377 w 462"/>
                <a:gd name="T1" fmla="*/ 473 h 500"/>
                <a:gd name="T2" fmla="*/ 84 w 462"/>
                <a:gd name="T3" fmla="*/ 304 h 500"/>
                <a:gd name="T4" fmla="*/ 84 w 462"/>
                <a:gd name="T5" fmla="*/ 304 h 500"/>
                <a:gd name="T6" fmla="*/ 0 w 462"/>
                <a:gd name="T7" fmla="*/ 158 h 500"/>
                <a:gd name="T8" fmla="*/ 84 w 462"/>
                <a:gd name="T9" fmla="*/ 109 h 500"/>
                <a:gd name="T10" fmla="*/ 87 w 462"/>
                <a:gd name="T11" fmla="*/ 111 h 500"/>
                <a:gd name="T12" fmla="*/ 82 w 462"/>
                <a:gd name="T13" fmla="*/ 75 h 500"/>
                <a:gd name="T14" fmla="*/ 166 w 462"/>
                <a:gd name="T15" fmla="*/ 27 h 500"/>
                <a:gd name="T16" fmla="*/ 236 w 462"/>
                <a:gd name="T17" fmla="*/ 109 h 500"/>
                <a:gd name="T18" fmla="*/ 271 w 462"/>
                <a:gd name="T19" fmla="*/ 120 h 500"/>
                <a:gd name="T20" fmla="*/ 355 w 462"/>
                <a:gd name="T21" fmla="*/ 266 h 500"/>
                <a:gd name="T22" fmla="*/ 355 w 462"/>
                <a:gd name="T23" fmla="*/ 269 h 500"/>
                <a:gd name="T24" fmla="*/ 377 w 462"/>
                <a:gd name="T25" fmla="*/ 279 h 500"/>
                <a:gd name="T26" fmla="*/ 462 w 462"/>
                <a:gd name="T27" fmla="*/ 424 h 500"/>
                <a:gd name="T28" fmla="*/ 377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6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2" y="371"/>
                    <a:pt x="462" y="424"/>
                  </a:cubicBezTo>
                  <a:cubicBezTo>
                    <a:pt x="462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1" name="Freeform 179">
              <a:extLst>
                <a:ext uri="{FF2B5EF4-FFF2-40B4-BE49-F238E27FC236}">
                  <a16:creationId xmlns:a16="http://schemas.microsoft.com/office/drawing/2014/main" id="{1C6BCEEA-1569-4C19-8B97-1BE189CAE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73863" y="53625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4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2"/>
                    <a:pt x="84" y="109"/>
                  </a:cubicBezTo>
                  <a:cubicBezTo>
                    <a:pt x="85" y="110"/>
                    <a:pt x="86" y="110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20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8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5"/>
                    <a:pt x="461" y="371"/>
                    <a:pt x="461" y="424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F0FC39AC-8AFF-4D95-B2F8-71F7B40D58F6}"/>
              </a:ext>
            </a:extLst>
          </p:cNvPr>
          <p:cNvGrpSpPr/>
          <p:nvPr/>
        </p:nvGrpSpPr>
        <p:grpSpPr>
          <a:xfrm>
            <a:off x="8926938" y="3600002"/>
            <a:ext cx="1137296" cy="1223803"/>
            <a:chOff x="17856200" y="4360863"/>
            <a:chExt cx="2274888" cy="2447925"/>
          </a:xfrm>
        </p:grpSpPr>
        <p:sp>
          <p:nvSpPr>
            <p:cNvPr id="212" name="Freeform 180">
              <a:extLst>
                <a:ext uri="{FF2B5EF4-FFF2-40B4-BE49-F238E27FC236}">
                  <a16:creationId xmlns:a16="http://schemas.microsoft.com/office/drawing/2014/main" id="{4E162A4F-E430-4F6D-9097-18FFF0077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9225" y="4360863"/>
              <a:ext cx="2201863" cy="2389188"/>
            </a:xfrm>
            <a:custGeom>
              <a:avLst/>
              <a:gdLst>
                <a:gd name="T0" fmla="*/ 653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1 w 798"/>
                <a:gd name="T11" fmla="*/ 192 h 864"/>
                <a:gd name="T12" fmla="*/ 142 w 798"/>
                <a:gd name="T13" fmla="*/ 131 h 864"/>
                <a:gd name="T14" fmla="*/ 288 w 798"/>
                <a:gd name="T15" fmla="*/ 47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5 w 798"/>
                <a:gd name="T23" fmla="*/ 466 h 864"/>
                <a:gd name="T24" fmla="*/ 653 w 798"/>
                <a:gd name="T25" fmla="*/ 482 h 864"/>
                <a:gd name="T26" fmla="*/ 798 w 798"/>
                <a:gd name="T27" fmla="*/ 734 h 864"/>
                <a:gd name="T28" fmla="*/ 653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3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9"/>
                    <a:pt x="0" y="366"/>
                    <a:pt x="0" y="273"/>
                  </a:cubicBezTo>
                  <a:cubicBezTo>
                    <a:pt x="0" y="180"/>
                    <a:pt x="65" y="143"/>
                    <a:pt x="145" y="189"/>
                  </a:cubicBezTo>
                  <a:cubicBezTo>
                    <a:pt x="147" y="190"/>
                    <a:pt x="149" y="191"/>
                    <a:pt x="151" y="192"/>
                  </a:cubicBezTo>
                  <a:cubicBezTo>
                    <a:pt x="145" y="171"/>
                    <a:pt x="142" y="150"/>
                    <a:pt x="142" y="131"/>
                  </a:cubicBezTo>
                  <a:cubicBezTo>
                    <a:pt x="142" y="38"/>
                    <a:pt x="207" y="0"/>
                    <a:pt x="288" y="47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50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5" y="466"/>
                  </a:cubicBezTo>
                  <a:cubicBezTo>
                    <a:pt x="627" y="469"/>
                    <a:pt x="640" y="474"/>
                    <a:pt x="653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3" y="818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3" name="Freeform 181">
              <a:extLst>
                <a:ext uri="{FF2B5EF4-FFF2-40B4-BE49-F238E27FC236}">
                  <a16:creationId xmlns:a16="http://schemas.microsoft.com/office/drawing/2014/main" id="{2549F36E-C82C-4E9A-980A-8155C3803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6200" y="4419600"/>
              <a:ext cx="2203450" cy="2389188"/>
            </a:xfrm>
            <a:custGeom>
              <a:avLst/>
              <a:gdLst>
                <a:gd name="T0" fmla="*/ 652 w 798"/>
                <a:gd name="T1" fmla="*/ 818 h 864"/>
                <a:gd name="T2" fmla="*/ 145 w 798"/>
                <a:gd name="T3" fmla="*/ 525 h 864"/>
                <a:gd name="T4" fmla="*/ 145 w 798"/>
                <a:gd name="T5" fmla="*/ 525 h 864"/>
                <a:gd name="T6" fmla="*/ 0 w 798"/>
                <a:gd name="T7" fmla="*/ 273 h 864"/>
                <a:gd name="T8" fmla="*/ 145 w 798"/>
                <a:gd name="T9" fmla="*/ 189 h 864"/>
                <a:gd name="T10" fmla="*/ 150 w 798"/>
                <a:gd name="T11" fmla="*/ 192 h 864"/>
                <a:gd name="T12" fmla="*/ 142 w 798"/>
                <a:gd name="T13" fmla="*/ 130 h 864"/>
                <a:gd name="T14" fmla="*/ 287 w 798"/>
                <a:gd name="T15" fmla="*/ 46 h 864"/>
                <a:gd name="T16" fmla="*/ 407 w 798"/>
                <a:gd name="T17" fmla="*/ 188 h 864"/>
                <a:gd name="T18" fmla="*/ 469 w 798"/>
                <a:gd name="T19" fmla="*/ 208 h 864"/>
                <a:gd name="T20" fmla="*/ 615 w 798"/>
                <a:gd name="T21" fmla="*/ 460 h 864"/>
                <a:gd name="T22" fmla="*/ 614 w 798"/>
                <a:gd name="T23" fmla="*/ 466 h 864"/>
                <a:gd name="T24" fmla="*/ 652 w 798"/>
                <a:gd name="T25" fmla="*/ 482 h 864"/>
                <a:gd name="T26" fmla="*/ 798 w 798"/>
                <a:gd name="T27" fmla="*/ 734 h 864"/>
                <a:gd name="T28" fmla="*/ 652 w 798"/>
                <a:gd name="T29" fmla="*/ 818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8" h="864">
                  <a:moveTo>
                    <a:pt x="652" y="818"/>
                  </a:moveTo>
                  <a:cubicBezTo>
                    <a:pt x="145" y="525"/>
                    <a:pt x="145" y="525"/>
                    <a:pt x="145" y="525"/>
                  </a:cubicBezTo>
                  <a:cubicBezTo>
                    <a:pt x="145" y="525"/>
                    <a:pt x="145" y="525"/>
                    <a:pt x="145" y="525"/>
                  </a:cubicBezTo>
                  <a:cubicBezTo>
                    <a:pt x="65" y="478"/>
                    <a:pt x="0" y="366"/>
                    <a:pt x="0" y="273"/>
                  </a:cubicBezTo>
                  <a:cubicBezTo>
                    <a:pt x="0" y="180"/>
                    <a:pt x="65" y="142"/>
                    <a:pt x="145" y="189"/>
                  </a:cubicBezTo>
                  <a:cubicBezTo>
                    <a:pt x="147" y="190"/>
                    <a:pt x="149" y="191"/>
                    <a:pt x="150" y="192"/>
                  </a:cubicBezTo>
                  <a:cubicBezTo>
                    <a:pt x="145" y="171"/>
                    <a:pt x="142" y="150"/>
                    <a:pt x="142" y="130"/>
                  </a:cubicBezTo>
                  <a:cubicBezTo>
                    <a:pt x="142" y="37"/>
                    <a:pt x="207" y="0"/>
                    <a:pt x="287" y="46"/>
                  </a:cubicBezTo>
                  <a:cubicBezTo>
                    <a:pt x="337" y="75"/>
                    <a:pt x="381" y="129"/>
                    <a:pt x="407" y="188"/>
                  </a:cubicBezTo>
                  <a:cubicBezTo>
                    <a:pt x="426" y="189"/>
                    <a:pt x="447" y="195"/>
                    <a:pt x="469" y="208"/>
                  </a:cubicBezTo>
                  <a:cubicBezTo>
                    <a:pt x="549" y="254"/>
                    <a:pt x="615" y="367"/>
                    <a:pt x="615" y="460"/>
                  </a:cubicBezTo>
                  <a:cubicBezTo>
                    <a:pt x="615" y="462"/>
                    <a:pt x="615" y="464"/>
                    <a:pt x="614" y="466"/>
                  </a:cubicBezTo>
                  <a:cubicBezTo>
                    <a:pt x="627" y="469"/>
                    <a:pt x="639" y="474"/>
                    <a:pt x="652" y="482"/>
                  </a:cubicBezTo>
                  <a:cubicBezTo>
                    <a:pt x="733" y="528"/>
                    <a:pt x="798" y="641"/>
                    <a:pt x="798" y="734"/>
                  </a:cubicBezTo>
                  <a:cubicBezTo>
                    <a:pt x="798" y="827"/>
                    <a:pt x="733" y="864"/>
                    <a:pt x="652" y="818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2CB27056-F108-4033-BB90-274619500FBA}"/>
              </a:ext>
            </a:extLst>
          </p:cNvPr>
          <p:cNvGrpSpPr/>
          <p:nvPr/>
        </p:nvGrpSpPr>
        <p:grpSpPr>
          <a:xfrm>
            <a:off x="8567416" y="3872222"/>
            <a:ext cx="657933" cy="707933"/>
            <a:chOff x="17137063" y="4905375"/>
            <a:chExt cx="1316037" cy="1416051"/>
          </a:xfrm>
        </p:grpSpPr>
        <p:sp>
          <p:nvSpPr>
            <p:cNvPr id="214" name="Freeform 182">
              <a:extLst>
                <a:ext uri="{FF2B5EF4-FFF2-40B4-BE49-F238E27FC236}">
                  <a16:creationId xmlns:a16="http://schemas.microsoft.com/office/drawing/2014/main" id="{F8D587A2-7C17-418D-AD8D-C34A82338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9925" y="4905375"/>
              <a:ext cx="1273175" cy="1382713"/>
            </a:xfrm>
            <a:custGeom>
              <a:avLst/>
              <a:gdLst>
                <a:gd name="T0" fmla="*/ 377 w 461"/>
                <a:gd name="T1" fmla="*/ 473 h 500"/>
                <a:gd name="T2" fmla="*/ 84 w 461"/>
                <a:gd name="T3" fmla="*/ 304 h 500"/>
                <a:gd name="T4" fmla="*/ 84 w 461"/>
                <a:gd name="T5" fmla="*/ 304 h 500"/>
                <a:gd name="T6" fmla="*/ 0 w 461"/>
                <a:gd name="T7" fmla="*/ 158 h 500"/>
                <a:gd name="T8" fmla="*/ 84 w 461"/>
                <a:gd name="T9" fmla="*/ 109 h 500"/>
                <a:gd name="T10" fmla="*/ 87 w 461"/>
                <a:gd name="T11" fmla="*/ 111 h 500"/>
                <a:gd name="T12" fmla="*/ 82 w 461"/>
                <a:gd name="T13" fmla="*/ 75 h 500"/>
                <a:gd name="T14" fmla="*/ 166 w 461"/>
                <a:gd name="T15" fmla="*/ 27 h 500"/>
                <a:gd name="T16" fmla="*/ 235 w 461"/>
                <a:gd name="T17" fmla="*/ 109 h 500"/>
                <a:gd name="T18" fmla="*/ 271 w 461"/>
                <a:gd name="T19" fmla="*/ 120 h 500"/>
                <a:gd name="T20" fmla="*/ 355 w 461"/>
                <a:gd name="T21" fmla="*/ 266 h 500"/>
                <a:gd name="T22" fmla="*/ 355 w 461"/>
                <a:gd name="T23" fmla="*/ 269 h 500"/>
                <a:gd name="T24" fmla="*/ 377 w 461"/>
                <a:gd name="T25" fmla="*/ 279 h 500"/>
                <a:gd name="T26" fmla="*/ 461 w 461"/>
                <a:gd name="T27" fmla="*/ 425 h 500"/>
                <a:gd name="T28" fmla="*/ 377 w 461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1" h="500">
                  <a:moveTo>
                    <a:pt x="377" y="473"/>
                  </a:moveTo>
                  <a:cubicBezTo>
                    <a:pt x="84" y="304"/>
                    <a:pt x="84" y="304"/>
                    <a:pt x="84" y="304"/>
                  </a:cubicBezTo>
                  <a:cubicBezTo>
                    <a:pt x="84" y="304"/>
                    <a:pt x="84" y="304"/>
                    <a:pt x="84" y="304"/>
                  </a:cubicBezTo>
                  <a:cubicBezTo>
                    <a:pt x="37" y="277"/>
                    <a:pt x="0" y="212"/>
                    <a:pt x="0" y="158"/>
                  </a:cubicBezTo>
                  <a:cubicBezTo>
                    <a:pt x="0" y="104"/>
                    <a:pt x="37" y="83"/>
                    <a:pt x="84" y="109"/>
                  </a:cubicBezTo>
                  <a:cubicBezTo>
                    <a:pt x="85" y="110"/>
                    <a:pt x="86" y="111"/>
                    <a:pt x="87" y="111"/>
                  </a:cubicBezTo>
                  <a:cubicBezTo>
                    <a:pt x="84" y="99"/>
                    <a:pt x="82" y="87"/>
                    <a:pt x="82" y="75"/>
                  </a:cubicBezTo>
                  <a:cubicBezTo>
                    <a:pt x="82" y="22"/>
                    <a:pt x="119" y="0"/>
                    <a:pt x="166" y="27"/>
                  </a:cubicBezTo>
                  <a:cubicBezTo>
                    <a:pt x="195" y="43"/>
                    <a:pt x="220" y="75"/>
                    <a:pt x="235" y="109"/>
                  </a:cubicBezTo>
                  <a:cubicBezTo>
                    <a:pt x="246" y="109"/>
                    <a:pt x="258" y="113"/>
                    <a:pt x="271" y="120"/>
                  </a:cubicBezTo>
                  <a:cubicBezTo>
                    <a:pt x="317" y="147"/>
                    <a:pt x="355" y="212"/>
                    <a:pt x="355" y="266"/>
                  </a:cubicBezTo>
                  <a:cubicBezTo>
                    <a:pt x="355" y="267"/>
                    <a:pt x="355" y="268"/>
                    <a:pt x="355" y="269"/>
                  </a:cubicBezTo>
                  <a:cubicBezTo>
                    <a:pt x="362" y="271"/>
                    <a:pt x="370" y="274"/>
                    <a:pt x="377" y="279"/>
                  </a:cubicBezTo>
                  <a:cubicBezTo>
                    <a:pt x="424" y="306"/>
                    <a:pt x="461" y="371"/>
                    <a:pt x="461" y="425"/>
                  </a:cubicBezTo>
                  <a:cubicBezTo>
                    <a:pt x="461" y="478"/>
                    <a:pt x="424" y="500"/>
                    <a:pt x="377" y="473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15" name="Freeform 183">
              <a:extLst>
                <a:ext uri="{FF2B5EF4-FFF2-40B4-BE49-F238E27FC236}">
                  <a16:creationId xmlns:a16="http://schemas.microsoft.com/office/drawing/2014/main" id="{360E14F3-3940-41E2-824C-283A23E7C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7063" y="4938713"/>
              <a:ext cx="1274763" cy="1382713"/>
            </a:xfrm>
            <a:custGeom>
              <a:avLst/>
              <a:gdLst>
                <a:gd name="T0" fmla="*/ 378 w 462"/>
                <a:gd name="T1" fmla="*/ 473 h 500"/>
                <a:gd name="T2" fmla="*/ 85 w 462"/>
                <a:gd name="T3" fmla="*/ 304 h 500"/>
                <a:gd name="T4" fmla="*/ 85 w 462"/>
                <a:gd name="T5" fmla="*/ 304 h 500"/>
                <a:gd name="T6" fmla="*/ 0 w 462"/>
                <a:gd name="T7" fmla="*/ 158 h 500"/>
                <a:gd name="T8" fmla="*/ 85 w 462"/>
                <a:gd name="T9" fmla="*/ 109 h 500"/>
                <a:gd name="T10" fmla="*/ 88 w 462"/>
                <a:gd name="T11" fmla="*/ 111 h 500"/>
                <a:gd name="T12" fmla="*/ 83 w 462"/>
                <a:gd name="T13" fmla="*/ 75 h 500"/>
                <a:gd name="T14" fmla="*/ 167 w 462"/>
                <a:gd name="T15" fmla="*/ 27 h 500"/>
                <a:gd name="T16" fmla="*/ 236 w 462"/>
                <a:gd name="T17" fmla="*/ 109 h 500"/>
                <a:gd name="T18" fmla="*/ 272 w 462"/>
                <a:gd name="T19" fmla="*/ 120 h 500"/>
                <a:gd name="T20" fmla="*/ 356 w 462"/>
                <a:gd name="T21" fmla="*/ 266 h 500"/>
                <a:gd name="T22" fmla="*/ 356 w 462"/>
                <a:gd name="T23" fmla="*/ 269 h 500"/>
                <a:gd name="T24" fmla="*/ 378 w 462"/>
                <a:gd name="T25" fmla="*/ 279 h 500"/>
                <a:gd name="T26" fmla="*/ 462 w 462"/>
                <a:gd name="T27" fmla="*/ 425 h 500"/>
                <a:gd name="T28" fmla="*/ 378 w 462"/>
                <a:gd name="T29" fmla="*/ 47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" h="500">
                  <a:moveTo>
                    <a:pt x="378" y="473"/>
                  </a:moveTo>
                  <a:cubicBezTo>
                    <a:pt x="85" y="304"/>
                    <a:pt x="85" y="304"/>
                    <a:pt x="85" y="304"/>
                  </a:cubicBezTo>
                  <a:cubicBezTo>
                    <a:pt x="85" y="304"/>
                    <a:pt x="85" y="304"/>
                    <a:pt x="85" y="304"/>
                  </a:cubicBezTo>
                  <a:cubicBezTo>
                    <a:pt x="38" y="277"/>
                    <a:pt x="0" y="212"/>
                    <a:pt x="0" y="158"/>
                  </a:cubicBezTo>
                  <a:cubicBezTo>
                    <a:pt x="0" y="104"/>
                    <a:pt x="38" y="83"/>
                    <a:pt x="85" y="109"/>
                  </a:cubicBezTo>
                  <a:cubicBezTo>
                    <a:pt x="86" y="110"/>
                    <a:pt x="87" y="111"/>
                    <a:pt x="88" y="111"/>
                  </a:cubicBezTo>
                  <a:cubicBezTo>
                    <a:pt x="84" y="99"/>
                    <a:pt x="83" y="87"/>
                    <a:pt x="83" y="75"/>
                  </a:cubicBezTo>
                  <a:cubicBezTo>
                    <a:pt x="83" y="22"/>
                    <a:pt x="120" y="0"/>
                    <a:pt x="167" y="27"/>
                  </a:cubicBezTo>
                  <a:cubicBezTo>
                    <a:pt x="195" y="43"/>
                    <a:pt x="221" y="75"/>
                    <a:pt x="236" y="109"/>
                  </a:cubicBezTo>
                  <a:cubicBezTo>
                    <a:pt x="247" y="109"/>
                    <a:pt x="259" y="113"/>
                    <a:pt x="272" y="120"/>
                  </a:cubicBezTo>
                  <a:cubicBezTo>
                    <a:pt x="318" y="147"/>
                    <a:pt x="356" y="212"/>
                    <a:pt x="356" y="266"/>
                  </a:cubicBezTo>
                  <a:cubicBezTo>
                    <a:pt x="356" y="267"/>
                    <a:pt x="356" y="268"/>
                    <a:pt x="356" y="269"/>
                  </a:cubicBezTo>
                  <a:cubicBezTo>
                    <a:pt x="363" y="271"/>
                    <a:pt x="370" y="274"/>
                    <a:pt x="378" y="279"/>
                  </a:cubicBezTo>
                  <a:cubicBezTo>
                    <a:pt x="424" y="306"/>
                    <a:pt x="462" y="371"/>
                    <a:pt x="462" y="425"/>
                  </a:cubicBezTo>
                  <a:cubicBezTo>
                    <a:pt x="462" y="478"/>
                    <a:pt x="424" y="500"/>
                    <a:pt x="378" y="47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sp>
        <p:nvSpPr>
          <p:cNvPr id="248" name="TextBox 247">
            <a:extLst>
              <a:ext uri="{FF2B5EF4-FFF2-40B4-BE49-F238E27FC236}">
                <a16:creationId xmlns:a16="http://schemas.microsoft.com/office/drawing/2014/main" id="{1B5A3757-63CF-4ADC-AF63-3FF07EF700A5}"/>
              </a:ext>
            </a:extLst>
          </p:cNvPr>
          <p:cNvSpPr txBox="1"/>
          <p:nvPr/>
        </p:nvSpPr>
        <p:spPr>
          <a:xfrm>
            <a:off x="3198993" y="514430"/>
            <a:ext cx="5794014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latin typeface="Century Gothic"/>
              </a:rPr>
              <a:t>Deployment</a:t>
            </a:r>
          </a:p>
          <a:p>
            <a:pPr algn="ctr" defTabSz="228554">
              <a:defRPr/>
            </a:pPr>
            <a:r>
              <a:rPr lang="en-US" sz="3200" b="1">
                <a:latin typeface="Century Gothic"/>
              </a:rPr>
              <a:t>Frontend</a:t>
            </a:r>
          </a:p>
        </p:txBody>
      </p:sp>
      <p:sp>
        <p:nvSpPr>
          <p:cNvPr id="250" name="Isosceles Triangle 249">
            <a:extLst>
              <a:ext uri="{FF2B5EF4-FFF2-40B4-BE49-F238E27FC236}">
                <a16:creationId xmlns:a16="http://schemas.microsoft.com/office/drawing/2014/main" id="{A9F9E1CE-CF9D-4BA3-AB6D-529EF754F756}"/>
              </a:ext>
            </a:extLst>
          </p:cNvPr>
          <p:cNvSpPr/>
          <p:nvPr/>
        </p:nvSpPr>
        <p:spPr>
          <a:xfrm rot="5400000">
            <a:off x="4228095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6F66A643-1A62-40D9-BD43-CE4FC4406621}"/>
              </a:ext>
            </a:extLst>
          </p:cNvPr>
          <p:cNvGrpSpPr/>
          <p:nvPr/>
        </p:nvGrpSpPr>
        <p:grpSpPr>
          <a:xfrm>
            <a:off x="1303667" y="2105533"/>
            <a:ext cx="2437096" cy="860445"/>
            <a:chOff x="4171950" y="3337858"/>
            <a:chExt cx="4874828" cy="1721114"/>
          </a:xfrm>
        </p:grpSpPr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B01D92B7-7347-4675-84AB-F9E12FBF61C3}"/>
                </a:ext>
              </a:extLst>
            </p:cNvPr>
            <p:cNvSpPr txBox="1"/>
            <p:nvPr/>
          </p:nvSpPr>
          <p:spPr>
            <a:xfrm>
              <a:off x="4637687" y="3337858"/>
              <a:ext cx="4409091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API-URL in </a:t>
              </a:r>
            </a:p>
            <a:p>
              <a:pPr algn="ctr" defTabSz="228554">
                <a:defRPr/>
              </a:pPr>
              <a:r>
                <a:rPr lang="de-DE" sz="1600" b="1">
                  <a:solidFill>
                    <a:schemeClr val="accent1"/>
                  </a:solidFill>
                </a:rPr>
                <a:t>Konfiguration</a:t>
              </a:r>
              <a:r>
                <a:rPr lang="en-US" sz="1600" b="1">
                  <a:solidFill>
                    <a:schemeClr val="accent1"/>
                  </a:solidFill>
                  <a:ea typeface="Open Sans Light"/>
                  <a:cs typeface="Open Sans Light"/>
                </a:rPr>
                <a:t> </a:t>
              </a: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eintragen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6FB8FFDD-3608-49C4-A956-36D9B771ED78}"/>
                </a:ext>
              </a:extLst>
            </p:cNvPr>
            <p:cNvSpPr txBox="1"/>
            <p:nvPr/>
          </p:nvSpPr>
          <p:spPr>
            <a:xfrm>
              <a:off x="4171950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r>
                <a:rPr lang="en-US" sz="1000">
                  <a:latin typeface="Open Sans Light"/>
                </a:rPr>
                <a:t>.</a:t>
              </a:r>
            </a:p>
          </p:txBody>
        </p:sp>
      </p:grpSp>
      <p:sp>
        <p:nvSpPr>
          <p:cNvPr id="255" name="Isosceles Triangle 254">
            <a:extLst>
              <a:ext uri="{FF2B5EF4-FFF2-40B4-BE49-F238E27FC236}">
                <a16:creationId xmlns:a16="http://schemas.microsoft.com/office/drawing/2014/main" id="{B8552F63-8537-4F9A-A921-6BD79F46BAB3}"/>
              </a:ext>
            </a:extLst>
          </p:cNvPr>
          <p:cNvSpPr/>
          <p:nvPr/>
        </p:nvSpPr>
        <p:spPr>
          <a:xfrm rot="5400000">
            <a:off x="7732839" y="2375415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DE4DE7E6-6FEA-4AB3-AE34-82D16BBDA58F}"/>
              </a:ext>
            </a:extLst>
          </p:cNvPr>
          <p:cNvGrpSpPr/>
          <p:nvPr/>
        </p:nvGrpSpPr>
        <p:grpSpPr>
          <a:xfrm>
            <a:off x="4868569" y="2109714"/>
            <a:ext cx="2109278" cy="966552"/>
            <a:chOff x="9745176" y="3125616"/>
            <a:chExt cx="4219106" cy="1933356"/>
          </a:xfrm>
        </p:grpSpPr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668491B6-E4EB-4748-AA05-E263A42F88C9}"/>
                </a:ext>
              </a:extLst>
            </p:cNvPr>
            <p:cNvSpPr txBox="1"/>
            <p:nvPr/>
          </p:nvSpPr>
          <p:spPr>
            <a:xfrm>
              <a:off x="10436446" y="3125616"/>
              <a:ext cx="3527836" cy="116970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>
              <a:spAutoFit/>
            </a:bodyPr>
            <a:lstStyle/>
            <a:p>
              <a:pPr algn="ctr" defTabSz="228554">
                <a:defRPr/>
              </a:pPr>
              <a:r>
                <a:rPr lang="en-US" sz="1600" b="1">
                  <a:solidFill>
                    <a:schemeClr val="accent1"/>
                  </a:solidFill>
                </a:rPr>
                <a:t>REACT Build-Script</a:t>
              </a:r>
            </a:p>
            <a:p>
              <a:pPr algn="ctr" defTabSz="228554">
                <a:defRPr/>
              </a:pPr>
              <a:r>
                <a:rPr lang="en-US" sz="1600" b="1" err="1">
                  <a:solidFill>
                    <a:schemeClr val="accent1"/>
                  </a:solidFill>
                  <a:ea typeface="Open Sans Light"/>
                  <a:cs typeface="Open Sans Light"/>
                </a:rPr>
                <a:t>ausführen</a:t>
              </a:r>
              <a:endParaRPr lang="en-US" sz="1600" b="1">
                <a:solidFill>
                  <a:schemeClr val="accent1"/>
                </a:solidFill>
                <a:ea typeface="Open Sans Light"/>
                <a:cs typeface="Open Sans Light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71886664-CA21-4C6C-BAC0-8A94E7FA9558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59716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lnSpc>
                  <a:spcPct val="150000"/>
                </a:lnSpc>
                <a:defRPr/>
              </a:pPr>
              <a:r>
                <a:rPr lang="en-US" sz="1000">
                  <a:latin typeface="Open Sans Light"/>
                </a:rPr>
                <a:t>.</a:t>
              </a:r>
            </a:p>
          </p:txBody>
        </p:sp>
      </p:grpSp>
      <p:grpSp>
        <p:nvGrpSpPr>
          <p:cNvPr id="259" name="Group 239">
            <a:extLst>
              <a:ext uri="{FF2B5EF4-FFF2-40B4-BE49-F238E27FC236}">
                <a16:creationId xmlns:a16="http://schemas.microsoft.com/office/drawing/2014/main" id="{67D86A35-35F1-42AB-8B35-032A21681851}"/>
              </a:ext>
            </a:extLst>
          </p:cNvPr>
          <p:cNvGrpSpPr/>
          <p:nvPr/>
        </p:nvGrpSpPr>
        <p:grpSpPr>
          <a:xfrm>
            <a:off x="9861060" y="4555552"/>
            <a:ext cx="506347" cy="1332533"/>
            <a:chOff x="19724688" y="6272213"/>
            <a:chExt cx="1012825" cy="2665413"/>
          </a:xfrm>
        </p:grpSpPr>
        <p:sp>
          <p:nvSpPr>
            <p:cNvPr id="263" name="Freeform 184">
              <a:extLst>
                <a:ext uri="{FF2B5EF4-FFF2-40B4-BE49-F238E27FC236}">
                  <a16:creationId xmlns:a16="http://schemas.microsoft.com/office/drawing/2014/main" id="{D9F96E77-E888-441C-82BB-26D2E27A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  <a:gd name="T10" fmla="*/ 0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64" name="Freeform 185">
              <a:extLst>
                <a:ext uri="{FF2B5EF4-FFF2-40B4-BE49-F238E27FC236}">
                  <a16:creationId xmlns:a16="http://schemas.microsoft.com/office/drawing/2014/main" id="{E71B8D8C-911F-482A-9211-D280C9371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5800" y="7045325"/>
              <a:ext cx="28575" cy="25400"/>
            </a:xfrm>
            <a:custGeom>
              <a:avLst/>
              <a:gdLst>
                <a:gd name="T0" fmla="*/ 0 w 18"/>
                <a:gd name="T1" fmla="*/ 0 h 16"/>
                <a:gd name="T2" fmla="*/ 2 w 18"/>
                <a:gd name="T3" fmla="*/ 9 h 16"/>
                <a:gd name="T4" fmla="*/ 9 w 18"/>
                <a:gd name="T5" fmla="*/ 16 h 16"/>
                <a:gd name="T6" fmla="*/ 18 w 18"/>
                <a:gd name="T7" fmla="*/ 16 h 16"/>
                <a:gd name="T8" fmla="*/ 16 w 18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0" y="0"/>
                  </a:moveTo>
                  <a:lnTo>
                    <a:pt x="2" y="9"/>
                  </a:lnTo>
                  <a:lnTo>
                    <a:pt x="9" y="16"/>
                  </a:lnTo>
                  <a:lnTo>
                    <a:pt x="18" y="16"/>
                  </a:lnTo>
                  <a:lnTo>
                    <a:pt x="16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68" name="Freeform 186">
              <a:extLst>
                <a:ext uri="{FF2B5EF4-FFF2-40B4-BE49-F238E27FC236}">
                  <a16:creationId xmlns:a16="http://schemas.microsoft.com/office/drawing/2014/main" id="{4DAD7922-F895-478F-B776-C1BA129EC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67550"/>
              <a:ext cx="28575" cy="22225"/>
            </a:xfrm>
            <a:custGeom>
              <a:avLst/>
              <a:gdLst>
                <a:gd name="T0" fmla="*/ 0 w 18"/>
                <a:gd name="T1" fmla="*/ 0 h 14"/>
                <a:gd name="T2" fmla="*/ 4 w 18"/>
                <a:gd name="T3" fmla="*/ 6 h 14"/>
                <a:gd name="T4" fmla="*/ 11 w 18"/>
                <a:gd name="T5" fmla="*/ 11 h 14"/>
                <a:gd name="T6" fmla="*/ 16 w 18"/>
                <a:gd name="T7" fmla="*/ 14 h 14"/>
                <a:gd name="T8" fmla="*/ 18 w 18"/>
                <a:gd name="T9" fmla="*/ 11 h 14"/>
                <a:gd name="T10" fmla="*/ 0 w 1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0"/>
                  </a:moveTo>
                  <a:lnTo>
                    <a:pt x="4" y="6"/>
                  </a:lnTo>
                  <a:lnTo>
                    <a:pt x="11" y="11"/>
                  </a:lnTo>
                  <a:lnTo>
                    <a:pt x="16" y="14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69" name="Freeform 187">
              <a:extLst>
                <a:ext uri="{FF2B5EF4-FFF2-40B4-BE49-F238E27FC236}">
                  <a16:creationId xmlns:a16="http://schemas.microsoft.com/office/drawing/2014/main" id="{A14E260E-3644-4C55-BE3D-4ABDB69E3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92950"/>
              <a:ext cx="25400" cy="19050"/>
            </a:xfrm>
            <a:custGeom>
              <a:avLst/>
              <a:gdLst>
                <a:gd name="T0" fmla="*/ 0 w 9"/>
                <a:gd name="T1" fmla="*/ 0 h 7"/>
                <a:gd name="T2" fmla="*/ 6 w 9"/>
                <a:gd name="T3" fmla="*/ 7 h 7"/>
                <a:gd name="T4" fmla="*/ 8 w 9"/>
                <a:gd name="T5" fmla="*/ 4 h 7"/>
                <a:gd name="T6" fmla="*/ 0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7"/>
                    <a:pt x="9" y="6"/>
                    <a:pt x="8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0" name="Freeform 188">
              <a:extLst>
                <a:ext uri="{FF2B5EF4-FFF2-40B4-BE49-F238E27FC236}">
                  <a16:creationId xmlns:a16="http://schemas.microsoft.com/office/drawing/2014/main" id="{2DDAC6DC-661A-4087-9EB9-1938B4D7E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13638" y="8774113"/>
              <a:ext cx="107950" cy="100013"/>
            </a:xfrm>
            <a:custGeom>
              <a:avLst/>
              <a:gdLst>
                <a:gd name="T0" fmla="*/ 64 w 68"/>
                <a:gd name="T1" fmla="*/ 2 h 63"/>
                <a:gd name="T2" fmla="*/ 68 w 68"/>
                <a:gd name="T3" fmla="*/ 63 h 63"/>
                <a:gd name="T4" fmla="*/ 0 w 68"/>
                <a:gd name="T5" fmla="*/ 59 h 63"/>
                <a:gd name="T6" fmla="*/ 0 w 68"/>
                <a:gd name="T7" fmla="*/ 0 h 63"/>
                <a:gd name="T8" fmla="*/ 64 w 68"/>
                <a:gd name="T9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63">
                  <a:moveTo>
                    <a:pt x="64" y="2"/>
                  </a:moveTo>
                  <a:lnTo>
                    <a:pt x="68" y="63"/>
                  </a:lnTo>
                  <a:lnTo>
                    <a:pt x="0" y="59"/>
                  </a:lnTo>
                  <a:lnTo>
                    <a:pt x="0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1" name="Freeform 189">
              <a:extLst>
                <a:ext uri="{FF2B5EF4-FFF2-40B4-BE49-F238E27FC236}">
                  <a16:creationId xmlns:a16="http://schemas.microsoft.com/office/drawing/2014/main" id="{73376822-1821-47A9-9A08-5A61964EA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99375" y="8591550"/>
              <a:ext cx="222250" cy="223838"/>
            </a:xfrm>
            <a:custGeom>
              <a:avLst/>
              <a:gdLst>
                <a:gd name="T0" fmla="*/ 73 w 81"/>
                <a:gd name="T1" fmla="*/ 55 h 81"/>
                <a:gd name="T2" fmla="*/ 38 w 81"/>
                <a:gd name="T3" fmla="*/ 14 h 81"/>
                <a:gd name="T4" fmla="*/ 3 w 81"/>
                <a:gd name="T5" fmla="*/ 5 h 81"/>
                <a:gd name="T6" fmla="*/ 11 w 81"/>
                <a:gd name="T7" fmla="*/ 48 h 81"/>
                <a:gd name="T8" fmla="*/ 51 w 81"/>
                <a:gd name="T9" fmla="*/ 79 h 81"/>
                <a:gd name="T10" fmla="*/ 73 w 81"/>
                <a:gd name="T11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1">
                  <a:moveTo>
                    <a:pt x="73" y="55"/>
                  </a:moveTo>
                  <a:cubicBezTo>
                    <a:pt x="64" y="37"/>
                    <a:pt x="51" y="25"/>
                    <a:pt x="38" y="14"/>
                  </a:cubicBezTo>
                  <a:cubicBezTo>
                    <a:pt x="21" y="2"/>
                    <a:pt x="10" y="0"/>
                    <a:pt x="3" y="5"/>
                  </a:cubicBezTo>
                  <a:cubicBezTo>
                    <a:pt x="0" y="12"/>
                    <a:pt x="4" y="27"/>
                    <a:pt x="11" y="48"/>
                  </a:cubicBezTo>
                  <a:cubicBezTo>
                    <a:pt x="20" y="64"/>
                    <a:pt x="33" y="75"/>
                    <a:pt x="51" y="79"/>
                  </a:cubicBezTo>
                  <a:cubicBezTo>
                    <a:pt x="72" y="81"/>
                    <a:pt x="81" y="73"/>
                    <a:pt x="73" y="5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2" name="Freeform 190">
              <a:extLst>
                <a:ext uri="{FF2B5EF4-FFF2-40B4-BE49-F238E27FC236}">
                  <a16:creationId xmlns:a16="http://schemas.microsoft.com/office/drawing/2014/main" id="{07B72E37-D0F6-4B50-98DD-606C14148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975" y="8669338"/>
              <a:ext cx="74613" cy="96838"/>
            </a:xfrm>
            <a:custGeom>
              <a:avLst/>
              <a:gdLst>
                <a:gd name="T0" fmla="*/ 26 w 27"/>
                <a:gd name="T1" fmla="*/ 4 h 35"/>
                <a:gd name="T2" fmla="*/ 27 w 27"/>
                <a:gd name="T3" fmla="*/ 27 h 35"/>
                <a:gd name="T4" fmla="*/ 0 w 27"/>
                <a:gd name="T5" fmla="*/ 25 h 35"/>
                <a:gd name="T6" fmla="*/ 0 w 27"/>
                <a:gd name="T7" fmla="*/ 0 h 35"/>
                <a:gd name="T8" fmla="*/ 26 w 27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5">
                  <a:moveTo>
                    <a:pt x="26" y="4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19" y="35"/>
                    <a:pt x="10" y="34"/>
                    <a:pt x="0" y="2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4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3" name="Freeform 191">
              <a:extLst>
                <a:ext uri="{FF2B5EF4-FFF2-40B4-BE49-F238E27FC236}">
                  <a16:creationId xmlns:a16="http://schemas.microsoft.com/office/drawing/2014/main" id="{EA799994-29F2-4C43-ABCE-A19049D61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7543800"/>
              <a:ext cx="547688" cy="1244600"/>
            </a:xfrm>
            <a:custGeom>
              <a:avLst/>
              <a:gdLst>
                <a:gd name="T0" fmla="*/ 0 w 198"/>
                <a:gd name="T1" fmla="*/ 225 h 450"/>
                <a:gd name="T2" fmla="*/ 0 w 198"/>
                <a:gd name="T3" fmla="*/ 229 h 450"/>
                <a:gd name="T4" fmla="*/ 0 w 198"/>
                <a:gd name="T5" fmla="*/ 229 h 450"/>
                <a:gd name="T6" fmla="*/ 29 w 198"/>
                <a:gd name="T7" fmla="*/ 450 h 450"/>
                <a:gd name="T8" fmla="*/ 76 w 198"/>
                <a:gd name="T9" fmla="*/ 450 h 450"/>
                <a:gd name="T10" fmla="*/ 67 w 198"/>
                <a:gd name="T11" fmla="*/ 216 h 450"/>
                <a:gd name="T12" fmla="*/ 93 w 198"/>
                <a:gd name="T13" fmla="*/ 68 h 450"/>
                <a:gd name="T14" fmla="*/ 106 w 198"/>
                <a:gd name="T15" fmla="*/ 64 h 450"/>
                <a:gd name="T16" fmla="*/ 106 w 198"/>
                <a:gd name="T17" fmla="*/ 64 h 450"/>
                <a:gd name="T18" fmla="*/ 114 w 198"/>
                <a:gd name="T19" fmla="*/ 67 h 450"/>
                <a:gd name="T20" fmla="*/ 115 w 198"/>
                <a:gd name="T21" fmla="*/ 68 h 450"/>
                <a:gd name="T22" fmla="*/ 112 w 198"/>
                <a:gd name="T23" fmla="*/ 198 h 450"/>
                <a:gd name="T24" fmla="*/ 129 w 198"/>
                <a:gd name="T25" fmla="*/ 414 h 450"/>
                <a:gd name="T26" fmla="*/ 168 w 198"/>
                <a:gd name="T27" fmla="*/ 414 h 450"/>
                <a:gd name="T28" fmla="*/ 168 w 198"/>
                <a:gd name="T29" fmla="*/ 201 h 450"/>
                <a:gd name="T30" fmla="*/ 198 w 198"/>
                <a:gd name="T31" fmla="*/ 0 h 450"/>
                <a:gd name="T32" fmla="*/ 21 w 198"/>
                <a:gd name="T33" fmla="*/ 15 h 450"/>
                <a:gd name="T34" fmla="*/ 0 w 198"/>
                <a:gd name="T35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450">
                  <a:moveTo>
                    <a:pt x="0" y="225"/>
                  </a:moveTo>
                  <a:cubicBezTo>
                    <a:pt x="0" y="226"/>
                    <a:pt x="0" y="228"/>
                    <a:pt x="0" y="22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8" y="310"/>
                    <a:pt x="18" y="381"/>
                    <a:pt x="29" y="450"/>
                  </a:cubicBezTo>
                  <a:cubicBezTo>
                    <a:pt x="76" y="450"/>
                    <a:pt x="76" y="450"/>
                    <a:pt x="76" y="450"/>
                  </a:cubicBezTo>
                  <a:cubicBezTo>
                    <a:pt x="77" y="362"/>
                    <a:pt x="75" y="280"/>
                    <a:pt x="67" y="216"/>
                  </a:cubicBezTo>
                  <a:cubicBezTo>
                    <a:pt x="81" y="160"/>
                    <a:pt x="89" y="118"/>
                    <a:pt x="93" y="68"/>
                  </a:cubicBezTo>
                  <a:cubicBezTo>
                    <a:pt x="98" y="65"/>
                    <a:pt x="102" y="63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9" y="64"/>
                    <a:pt x="112" y="65"/>
                    <a:pt x="114" y="67"/>
                  </a:cubicBezTo>
                  <a:cubicBezTo>
                    <a:pt x="114" y="67"/>
                    <a:pt x="115" y="67"/>
                    <a:pt x="115" y="68"/>
                  </a:cubicBezTo>
                  <a:cubicBezTo>
                    <a:pt x="112" y="198"/>
                    <a:pt x="112" y="198"/>
                    <a:pt x="112" y="198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68" y="414"/>
                    <a:pt x="168" y="414"/>
                    <a:pt x="168" y="414"/>
                  </a:cubicBezTo>
                  <a:cubicBezTo>
                    <a:pt x="172" y="338"/>
                    <a:pt x="175" y="264"/>
                    <a:pt x="168" y="201"/>
                  </a:cubicBezTo>
                  <a:cubicBezTo>
                    <a:pt x="176" y="114"/>
                    <a:pt x="185" y="44"/>
                    <a:pt x="198" y="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7" y="91"/>
                    <a:pt x="0" y="170"/>
                    <a:pt x="0" y="225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4" name="Freeform 192">
              <a:extLst>
                <a:ext uri="{FF2B5EF4-FFF2-40B4-BE49-F238E27FC236}">
                  <a16:creationId xmlns:a16="http://schemas.microsoft.com/office/drawing/2014/main" id="{2F34B9CE-CC8A-4668-AD65-67A036FD7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15200" y="8812213"/>
              <a:ext cx="328613" cy="125413"/>
            </a:xfrm>
            <a:custGeom>
              <a:avLst/>
              <a:gdLst>
                <a:gd name="T0" fmla="*/ 72 w 119"/>
                <a:gd name="T1" fmla="*/ 0 h 45"/>
                <a:gd name="T2" fmla="*/ 5 w 119"/>
                <a:gd name="T3" fmla="*/ 26 h 45"/>
                <a:gd name="T4" fmla="*/ 5 w 119"/>
                <a:gd name="T5" fmla="*/ 37 h 45"/>
                <a:gd name="T6" fmla="*/ 55 w 119"/>
                <a:gd name="T7" fmla="*/ 43 h 45"/>
                <a:gd name="T8" fmla="*/ 86 w 119"/>
                <a:gd name="T9" fmla="*/ 45 h 45"/>
                <a:gd name="T10" fmla="*/ 113 w 119"/>
                <a:gd name="T11" fmla="*/ 42 h 45"/>
                <a:gd name="T12" fmla="*/ 116 w 119"/>
                <a:gd name="T13" fmla="*/ 15 h 45"/>
                <a:gd name="T14" fmla="*/ 74 w 119"/>
                <a:gd name="T15" fmla="*/ 18 h 45"/>
                <a:gd name="T16" fmla="*/ 72 w 119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45">
                  <a:moveTo>
                    <a:pt x="72" y="0"/>
                  </a:moveTo>
                  <a:cubicBezTo>
                    <a:pt x="55" y="10"/>
                    <a:pt x="30" y="20"/>
                    <a:pt x="5" y="26"/>
                  </a:cubicBezTo>
                  <a:cubicBezTo>
                    <a:pt x="0" y="32"/>
                    <a:pt x="2" y="35"/>
                    <a:pt x="5" y="37"/>
                  </a:cubicBezTo>
                  <a:cubicBezTo>
                    <a:pt x="4" y="39"/>
                    <a:pt x="53" y="45"/>
                    <a:pt x="55" y="43"/>
                  </a:cubicBezTo>
                  <a:cubicBezTo>
                    <a:pt x="58" y="40"/>
                    <a:pt x="87" y="43"/>
                    <a:pt x="86" y="45"/>
                  </a:cubicBezTo>
                  <a:cubicBezTo>
                    <a:pt x="97" y="45"/>
                    <a:pt x="107" y="45"/>
                    <a:pt x="113" y="42"/>
                  </a:cubicBezTo>
                  <a:cubicBezTo>
                    <a:pt x="118" y="35"/>
                    <a:pt x="119" y="26"/>
                    <a:pt x="116" y="15"/>
                  </a:cubicBezTo>
                  <a:cubicBezTo>
                    <a:pt x="105" y="21"/>
                    <a:pt x="91" y="22"/>
                    <a:pt x="74" y="18"/>
                  </a:cubicBezTo>
                  <a:cubicBezTo>
                    <a:pt x="69" y="15"/>
                    <a:pt x="71" y="8"/>
                    <a:pt x="72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5" name="Freeform 193">
              <a:extLst>
                <a:ext uri="{FF2B5EF4-FFF2-40B4-BE49-F238E27FC236}">
                  <a16:creationId xmlns:a16="http://schemas.microsoft.com/office/drawing/2014/main" id="{9A8C9F08-F31C-474F-803B-A4F13E223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4750" y="6369050"/>
              <a:ext cx="290513" cy="355600"/>
            </a:xfrm>
            <a:custGeom>
              <a:avLst/>
              <a:gdLst>
                <a:gd name="T0" fmla="*/ 9 w 105"/>
                <a:gd name="T1" fmla="*/ 109 h 129"/>
                <a:gd name="T2" fmla="*/ 9 w 105"/>
                <a:gd name="T3" fmla="*/ 109 h 129"/>
                <a:gd name="T4" fmla="*/ 12 w 105"/>
                <a:gd name="T5" fmla="*/ 114 h 129"/>
                <a:gd name="T6" fmla="*/ 67 w 105"/>
                <a:gd name="T7" fmla="*/ 122 h 129"/>
                <a:gd name="T8" fmla="*/ 67 w 105"/>
                <a:gd name="T9" fmla="*/ 122 h 129"/>
                <a:gd name="T10" fmla="*/ 92 w 105"/>
                <a:gd name="T11" fmla="*/ 105 h 129"/>
                <a:gd name="T12" fmla="*/ 92 w 105"/>
                <a:gd name="T13" fmla="*/ 32 h 129"/>
                <a:gd name="T14" fmla="*/ 42 w 105"/>
                <a:gd name="T15" fmla="*/ 7 h 129"/>
                <a:gd name="T16" fmla="*/ 1 w 105"/>
                <a:gd name="T17" fmla="*/ 53 h 129"/>
                <a:gd name="T18" fmla="*/ 9 w 105"/>
                <a:gd name="T19" fmla="*/ 10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29">
                  <a:moveTo>
                    <a:pt x="9" y="109"/>
                  </a:moveTo>
                  <a:cubicBezTo>
                    <a:pt x="9" y="109"/>
                    <a:pt x="9" y="109"/>
                    <a:pt x="9" y="109"/>
                  </a:cubicBezTo>
                  <a:cubicBezTo>
                    <a:pt x="10" y="111"/>
                    <a:pt x="11" y="112"/>
                    <a:pt x="12" y="114"/>
                  </a:cubicBezTo>
                  <a:cubicBezTo>
                    <a:pt x="22" y="128"/>
                    <a:pt x="48" y="129"/>
                    <a:pt x="67" y="12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80" y="118"/>
                    <a:pt x="90" y="112"/>
                    <a:pt x="92" y="105"/>
                  </a:cubicBezTo>
                  <a:cubicBezTo>
                    <a:pt x="105" y="81"/>
                    <a:pt x="103" y="63"/>
                    <a:pt x="92" y="32"/>
                  </a:cubicBezTo>
                  <a:cubicBezTo>
                    <a:pt x="82" y="15"/>
                    <a:pt x="61" y="8"/>
                    <a:pt x="42" y="7"/>
                  </a:cubicBezTo>
                  <a:cubicBezTo>
                    <a:pt x="19" y="0"/>
                    <a:pt x="3" y="11"/>
                    <a:pt x="1" y="53"/>
                  </a:cubicBezTo>
                  <a:cubicBezTo>
                    <a:pt x="0" y="77"/>
                    <a:pt x="3" y="95"/>
                    <a:pt x="9" y="109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6" name="Freeform 194">
              <a:extLst>
                <a:ext uri="{FF2B5EF4-FFF2-40B4-BE49-F238E27FC236}">
                  <a16:creationId xmlns:a16="http://schemas.microsoft.com/office/drawing/2014/main" id="{90DBAE2C-3A81-421D-BE0B-0E013A181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43813" y="6653213"/>
              <a:ext cx="134938" cy="138113"/>
            </a:xfrm>
            <a:custGeom>
              <a:avLst/>
              <a:gdLst>
                <a:gd name="T0" fmla="*/ 49 w 49"/>
                <a:gd name="T1" fmla="*/ 32 h 50"/>
                <a:gd name="T2" fmla="*/ 45 w 49"/>
                <a:gd name="T3" fmla="*/ 0 h 50"/>
                <a:gd name="T4" fmla="*/ 0 w 49"/>
                <a:gd name="T5" fmla="*/ 9 h 50"/>
                <a:gd name="T6" fmla="*/ 7 w 49"/>
                <a:gd name="T7" fmla="*/ 50 h 50"/>
                <a:gd name="T8" fmla="*/ 49 w 49"/>
                <a:gd name="T9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49" y="32"/>
                  </a:moveTo>
                  <a:cubicBezTo>
                    <a:pt x="45" y="31"/>
                    <a:pt x="45" y="15"/>
                    <a:pt x="45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28"/>
                    <a:pt x="3" y="43"/>
                    <a:pt x="7" y="50"/>
                  </a:cubicBezTo>
                  <a:lnTo>
                    <a:pt x="49" y="32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7" name="Freeform 195">
              <a:extLst>
                <a:ext uri="{FF2B5EF4-FFF2-40B4-BE49-F238E27FC236}">
                  <a16:creationId xmlns:a16="http://schemas.microsoft.com/office/drawing/2014/main" id="{09B2CE17-E1C3-4AFA-841D-795F46A21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1575" y="6272213"/>
              <a:ext cx="377825" cy="411163"/>
            </a:xfrm>
            <a:custGeom>
              <a:avLst/>
              <a:gdLst>
                <a:gd name="T0" fmla="*/ 74 w 137"/>
                <a:gd name="T1" fmla="*/ 96 h 149"/>
                <a:gd name="T2" fmla="*/ 69 w 137"/>
                <a:gd name="T3" fmla="*/ 126 h 149"/>
                <a:gd name="T4" fmla="*/ 69 w 137"/>
                <a:gd name="T5" fmla="*/ 127 h 149"/>
                <a:gd name="T6" fmla="*/ 108 w 137"/>
                <a:gd name="T7" fmla="*/ 144 h 149"/>
                <a:gd name="T8" fmla="*/ 109 w 137"/>
                <a:gd name="T9" fmla="*/ 143 h 149"/>
                <a:gd name="T10" fmla="*/ 133 w 137"/>
                <a:gd name="T11" fmla="*/ 91 h 149"/>
                <a:gd name="T12" fmla="*/ 133 w 137"/>
                <a:gd name="T13" fmla="*/ 91 h 149"/>
                <a:gd name="T14" fmla="*/ 122 w 137"/>
                <a:gd name="T15" fmla="*/ 28 h 149"/>
                <a:gd name="T16" fmla="*/ 121 w 137"/>
                <a:gd name="T17" fmla="*/ 27 h 149"/>
                <a:gd name="T18" fmla="*/ 52 w 137"/>
                <a:gd name="T19" fmla="*/ 0 h 149"/>
                <a:gd name="T20" fmla="*/ 52 w 137"/>
                <a:gd name="T21" fmla="*/ 0 h 149"/>
                <a:gd name="T22" fmla="*/ 2 w 137"/>
                <a:gd name="T23" fmla="*/ 33 h 149"/>
                <a:gd name="T24" fmla="*/ 2 w 137"/>
                <a:gd name="T25" fmla="*/ 33 h 149"/>
                <a:gd name="T26" fmla="*/ 22 w 137"/>
                <a:gd name="T27" fmla="*/ 69 h 149"/>
                <a:gd name="T28" fmla="*/ 23 w 137"/>
                <a:gd name="T29" fmla="*/ 69 h 149"/>
                <a:gd name="T30" fmla="*/ 42 w 137"/>
                <a:gd name="T31" fmla="*/ 92 h 149"/>
                <a:gd name="T32" fmla="*/ 42 w 137"/>
                <a:gd name="T33" fmla="*/ 93 h 149"/>
                <a:gd name="T34" fmla="*/ 41 w 137"/>
                <a:gd name="T35" fmla="*/ 111 h 149"/>
                <a:gd name="T36" fmla="*/ 44 w 137"/>
                <a:gd name="T37" fmla="*/ 112 h 149"/>
                <a:gd name="T38" fmla="*/ 55 w 137"/>
                <a:gd name="T39" fmla="*/ 92 h 149"/>
                <a:gd name="T40" fmla="*/ 57 w 137"/>
                <a:gd name="T41" fmla="*/ 91 h 149"/>
                <a:gd name="T42" fmla="*/ 72 w 137"/>
                <a:gd name="T43" fmla="*/ 94 h 149"/>
                <a:gd name="T44" fmla="*/ 74 w 137"/>
                <a:gd name="T45" fmla="*/ 9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149">
                  <a:moveTo>
                    <a:pt x="74" y="96"/>
                  </a:moveTo>
                  <a:cubicBezTo>
                    <a:pt x="69" y="126"/>
                    <a:pt x="69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5" y="144"/>
                    <a:pt x="88" y="149"/>
                    <a:pt x="108" y="144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23" y="132"/>
                    <a:pt x="132" y="115"/>
                    <a:pt x="133" y="91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37" y="69"/>
                    <a:pt x="136" y="48"/>
                    <a:pt x="122" y="28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00" y="11"/>
                    <a:pt x="77" y="2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8" y="0"/>
                    <a:pt x="9" y="8"/>
                    <a:pt x="2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52"/>
                    <a:pt x="4" y="65"/>
                    <a:pt x="22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2" y="92"/>
                    <a:pt x="43" y="92"/>
                    <a:pt x="42" y="93"/>
                  </a:cubicBezTo>
                  <a:cubicBezTo>
                    <a:pt x="41" y="111"/>
                    <a:pt x="41" y="111"/>
                    <a:pt x="41" y="111"/>
                  </a:cubicBezTo>
                  <a:cubicBezTo>
                    <a:pt x="41" y="113"/>
                    <a:pt x="43" y="114"/>
                    <a:pt x="44" y="112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6" y="91"/>
                    <a:pt x="56" y="91"/>
                    <a:pt x="57" y="91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4" y="95"/>
                    <a:pt x="74" y="9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8" name="Freeform 196">
              <a:extLst>
                <a:ext uri="{FF2B5EF4-FFF2-40B4-BE49-F238E27FC236}">
                  <a16:creationId xmlns:a16="http://schemas.microsoft.com/office/drawing/2014/main" id="{6A90AEB0-4DDD-4D7A-ACD4-F6F06FCA3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45375" y="6713538"/>
              <a:ext cx="592138" cy="990600"/>
            </a:xfrm>
            <a:custGeom>
              <a:avLst/>
              <a:gdLst>
                <a:gd name="T0" fmla="*/ 0 w 215"/>
                <a:gd name="T1" fmla="*/ 318 h 358"/>
                <a:gd name="T2" fmla="*/ 206 w 215"/>
                <a:gd name="T3" fmla="*/ 290 h 358"/>
                <a:gd name="T4" fmla="*/ 207 w 215"/>
                <a:gd name="T5" fmla="*/ 75 h 358"/>
                <a:gd name="T6" fmla="*/ 190 w 215"/>
                <a:gd name="T7" fmla="*/ 7 h 358"/>
                <a:gd name="T8" fmla="*/ 35 w 215"/>
                <a:gd name="T9" fmla="*/ 43 h 358"/>
                <a:gd name="T10" fmla="*/ 16 w 215"/>
                <a:gd name="T11" fmla="*/ 167 h 358"/>
                <a:gd name="T12" fmla="*/ 6 w 215"/>
                <a:gd name="T13" fmla="*/ 274 h 358"/>
                <a:gd name="T14" fmla="*/ 6 w 215"/>
                <a:gd name="T15" fmla="*/ 274 h 358"/>
                <a:gd name="T16" fmla="*/ 0 w 215"/>
                <a:gd name="T17" fmla="*/ 31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358">
                  <a:moveTo>
                    <a:pt x="0" y="318"/>
                  </a:moveTo>
                  <a:cubicBezTo>
                    <a:pt x="54" y="358"/>
                    <a:pt x="163" y="332"/>
                    <a:pt x="206" y="290"/>
                  </a:cubicBezTo>
                  <a:cubicBezTo>
                    <a:pt x="188" y="226"/>
                    <a:pt x="187" y="162"/>
                    <a:pt x="207" y="75"/>
                  </a:cubicBezTo>
                  <a:cubicBezTo>
                    <a:pt x="215" y="42"/>
                    <a:pt x="211" y="19"/>
                    <a:pt x="190" y="7"/>
                  </a:cubicBezTo>
                  <a:cubicBezTo>
                    <a:pt x="122" y="0"/>
                    <a:pt x="73" y="15"/>
                    <a:pt x="35" y="43"/>
                  </a:cubicBezTo>
                  <a:cubicBezTo>
                    <a:pt x="24" y="82"/>
                    <a:pt x="19" y="123"/>
                    <a:pt x="16" y="167"/>
                  </a:cubicBezTo>
                  <a:cubicBezTo>
                    <a:pt x="13" y="200"/>
                    <a:pt x="11" y="236"/>
                    <a:pt x="6" y="274"/>
                  </a:cubicBezTo>
                  <a:cubicBezTo>
                    <a:pt x="6" y="274"/>
                    <a:pt x="6" y="274"/>
                    <a:pt x="6" y="274"/>
                  </a:cubicBezTo>
                  <a:cubicBezTo>
                    <a:pt x="5" y="289"/>
                    <a:pt x="3" y="303"/>
                    <a:pt x="0" y="3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79" name="Freeform 197">
              <a:extLst>
                <a:ext uri="{FF2B5EF4-FFF2-40B4-BE49-F238E27FC236}">
                  <a16:creationId xmlns:a16="http://schemas.microsoft.com/office/drawing/2014/main" id="{5E4D3348-3B40-4AB8-8177-AD3DED3B5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6513" y="6518275"/>
              <a:ext cx="84138" cy="112713"/>
            </a:xfrm>
            <a:custGeom>
              <a:avLst/>
              <a:gdLst>
                <a:gd name="T0" fmla="*/ 2 w 30"/>
                <a:gd name="T1" fmla="*/ 15 h 41"/>
                <a:gd name="T2" fmla="*/ 11 w 30"/>
                <a:gd name="T3" fmla="*/ 1 h 41"/>
                <a:gd name="T4" fmla="*/ 24 w 30"/>
                <a:gd name="T5" fmla="*/ 4 h 41"/>
                <a:gd name="T6" fmla="*/ 24 w 30"/>
                <a:gd name="T7" fmla="*/ 25 h 41"/>
                <a:gd name="T8" fmla="*/ 23 w 30"/>
                <a:gd name="T9" fmla="*/ 26 h 41"/>
                <a:gd name="T10" fmla="*/ 14 w 30"/>
                <a:gd name="T11" fmla="*/ 37 h 41"/>
                <a:gd name="T12" fmla="*/ 3 w 30"/>
                <a:gd name="T13" fmla="*/ 35 h 41"/>
                <a:gd name="T14" fmla="*/ 2 w 30"/>
                <a:gd name="T15" fmla="*/ 30 h 41"/>
                <a:gd name="T16" fmla="*/ 2 w 30"/>
                <a:gd name="T17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1">
                  <a:moveTo>
                    <a:pt x="2" y="15"/>
                  </a:moveTo>
                  <a:cubicBezTo>
                    <a:pt x="4" y="9"/>
                    <a:pt x="7" y="4"/>
                    <a:pt x="11" y="1"/>
                  </a:cubicBezTo>
                  <a:cubicBezTo>
                    <a:pt x="16" y="0"/>
                    <a:pt x="20" y="1"/>
                    <a:pt x="24" y="4"/>
                  </a:cubicBezTo>
                  <a:cubicBezTo>
                    <a:pt x="30" y="9"/>
                    <a:pt x="29" y="17"/>
                    <a:pt x="24" y="25"/>
                  </a:cubicBezTo>
                  <a:cubicBezTo>
                    <a:pt x="24" y="25"/>
                    <a:pt x="24" y="26"/>
                    <a:pt x="23" y="26"/>
                  </a:cubicBezTo>
                  <a:cubicBezTo>
                    <a:pt x="20" y="30"/>
                    <a:pt x="17" y="34"/>
                    <a:pt x="14" y="37"/>
                  </a:cubicBezTo>
                  <a:cubicBezTo>
                    <a:pt x="11" y="41"/>
                    <a:pt x="5" y="39"/>
                    <a:pt x="3" y="35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25"/>
                    <a:pt x="0" y="19"/>
                    <a:pt x="2" y="15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0" name="Freeform 198">
              <a:extLst>
                <a:ext uri="{FF2B5EF4-FFF2-40B4-BE49-F238E27FC236}">
                  <a16:creationId xmlns:a16="http://schemas.microsoft.com/office/drawing/2014/main" id="{C418FB4A-25A1-4720-A508-9CE78DFDE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4688" y="7007225"/>
              <a:ext cx="122238" cy="133350"/>
            </a:xfrm>
            <a:custGeom>
              <a:avLst/>
              <a:gdLst>
                <a:gd name="T0" fmla="*/ 44 w 44"/>
                <a:gd name="T1" fmla="*/ 31 h 48"/>
                <a:gd name="T2" fmla="*/ 10 w 44"/>
                <a:gd name="T3" fmla="*/ 0 h 48"/>
                <a:gd name="T4" fmla="*/ 5 w 44"/>
                <a:gd name="T5" fmla="*/ 3 h 48"/>
                <a:gd name="T6" fmla="*/ 19 w 44"/>
                <a:gd name="T7" fmla="*/ 19 h 48"/>
                <a:gd name="T8" fmla="*/ 9 w 44"/>
                <a:gd name="T9" fmla="*/ 12 h 48"/>
                <a:gd name="T10" fmla="*/ 4 w 44"/>
                <a:gd name="T11" fmla="*/ 14 h 48"/>
                <a:gd name="T12" fmla="*/ 12 w 44"/>
                <a:gd name="T13" fmla="*/ 22 h 48"/>
                <a:gd name="T14" fmla="*/ 5 w 44"/>
                <a:gd name="T15" fmla="*/ 18 h 48"/>
                <a:gd name="T16" fmla="*/ 0 w 44"/>
                <a:gd name="T17" fmla="*/ 22 h 48"/>
                <a:gd name="T18" fmla="*/ 9 w 44"/>
                <a:gd name="T19" fmla="*/ 29 h 48"/>
                <a:gd name="T20" fmla="*/ 2 w 44"/>
                <a:gd name="T21" fmla="*/ 25 h 48"/>
                <a:gd name="T22" fmla="*/ 0 w 44"/>
                <a:gd name="T23" fmla="*/ 31 h 48"/>
                <a:gd name="T24" fmla="*/ 14 w 44"/>
                <a:gd name="T25" fmla="*/ 45 h 48"/>
                <a:gd name="T26" fmla="*/ 25 w 44"/>
                <a:gd name="T2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48">
                  <a:moveTo>
                    <a:pt x="44" y="31"/>
                  </a:moveTo>
                  <a:cubicBezTo>
                    <a:pt x="34" y="19"/>
                    <a:pt x="23" y="8"/>
                    <a:pt x="10" y="0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8" y="8"/>
                    <a:pt x="13" y="14"/>
                    <a:pt x="19" y="19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7" y="11"/>
                    <a:pt x="5" y="13"/>
                    <a:pt x="4" y="14"/>
                  </a:cubicBezTo>
                  <a:cubicBezTo>
                    <a:pt x="5" y="16"/>
                    <a:pt x="11" y="20"/>
                    <a:pt x="12" y="22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2" y="18"/>
                    <a:pt x="1" y="19"/>
                    <a:pt x="0" y="2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26"/>
                    <a:pt x="0" y="28"/>
                    <a:pt x="0" y="31"/>
                  </a:cubicBezTo>
                  <a:cubicBezTo>
                    <a:pt x="6" y="34"/>
                    <a:pt x="10" y="38"/>
                    <a:pt x="14" y="45"/>
                  </a:cubicBezTo>
                  <a:cubicBezTo>
                    <a:pt x="25" y="48"/>
                    <a:pt x="25" y="48"/>
                    <a:pt x="25" y="48"/>
                  </a:cubicBezTo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1" name="Freeform 199">
              <a:extLst>
                <a:ext uri="{FF2B5EF4-FFF2-40B4-BE49-F238E27FC236}">
                  <a16:creationId xmlns:a16="http://schemas.microsoft.com/office/drawing/2014/main" id="{2A31D290-C116-409E-83F3-086912DB8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69138" y="7070725"/>
              <a:ext cx="227013" cy="260350"/>
            </a:xfrm>
            <a:custGeom>
              <a:avLst/>
              <a:gdLst>
                <a:gd name="T0" fmla="*/ 82 w 82"/>
                <a:gd name="T1" fmla="*/ 94 h 94"/>
                <a:gd name="T2" fmla="*/ 3 w 82"/>
                <a:gd name="T3" fmla="*/ 30 h 94"/>
                <a:gd name="T4" fmla="*/ 31 w 82"/>
                <a:gd name="T5" fmla="*/ 5 h 94"/>
                <a:gd name="T6" fmla="*/ 70 w 82"/>
                <a:gd name="T7" fmla="*/ 43 h 94"/>
                <a:gd name="T8" fmla="*/ 82 w 82"/>
                <a:gd name="T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4">
                  <a:moveTo>
                    <a:pt x="82" y="94"/>
                  </a:moveTo>
                  <a:cubicBezTo>
                    <a:pt x="40" y="83"/>
                    <a:pt x="8" y="65"/>
                    <a:pt x="3" y="30"/>
                  </a:cubicBezTo>
                  <a:cubicBezTo>
                    <a:pt x="0" y="9"/>
                    <a:pt x="9" y="0"/>
                    <a:pt x="31" y="5"/>
                  </a:cubicBezTo>
                  <a:cubicBezTo>
                    <a:pt x="41" y="20"/>
                    <a:pt x="54" y="33"/>
                    <a:pt x="70" y="43"/>
                  </a:cubicBezTo>
                  <a:lnTo>
                    <a:pt x="82" y="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2" name="Freeform 200">
              <a:extLst>
                <a:ext uri="{FF2B5EF4-FFF2-40B4-BE49-F238E27FC236}">
                  <a16:creationId xmlns:a16="http://schemas.microsoft.com/office/drawing/2014/main" id="{905C0A1E-3CD7-48D8-BA60-7AB15ECAA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1250" y="7018338"/>
              <a:ext cx="79375" cy="454025"/>
            </a:xfrm>
            <a:custGeom>
              <a:avLst/>
              <a:gdLst>
                <a:gd name="T0" fmla="*/ 0 w 29"/>
                <a:gd name="T1" fmla="*/ 164 h 164"/>
                <a:gd name="T2" fmla="*/ 29 w 29"/>
                <a:gd name="T3" fmla="*/ 0 h 164"/>
                <a:gd name="T4" fmla="*/ 12 w 29"/>
                <a:gd name="T5" fmla="*/ 33 h 164"/>
                <a:gd name="T6" fmla="*/ 0 w 29"/>
                <a:gd name="T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4">
                  <a:moveTo>
                    <a:pt x="0" y="164"/>
                  </a:moveTo>
                  <a:cubicBezTo>
                    <a:pt x="16" y="118"/>
                    <a:pt x="28" y="66"/>
                    <a:pt x="29" y="0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9" y="67"/>
                    <a:pt x="5" y="126"/>
                    <a:pt x="0" y="16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3" name="Freeform 201">
              <a:extLst>
                <a:ext uri="{FF2B5EF4-FFF2-40B4-BE49-F238E27FC236}">
                  <a16:creationId xmlns:a16="http://schemas.microsoft.com/office/drawing/2014/main" id="{3555FFC6-BE02-4C71-BBAD-502D29B7F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2813" y="6832600"/>
              <a:ext cx="280988" cy="498475"/>
            </a:xfrm>
            <a:custGeom>
              <a:avLst/>
              <a:gdLst>
                <a:gd name="T0" fmla="*/ 102 w 102"/>
                <a:gd name="T1" fmla="*/ 0 h 180"/>
                <a:gd name="T2" fmla="*/ 0 w 102"/>
                <a:gd name="T3" fmla="*/ 129 h 180"/>
                <a:gd name="T4" fmla="*/ 12 w 102"/>
                <a:gd name="T5" fmla="*/ 180 h 180"/>
                <a:gd name="T6" fmla="*/ 102 w 102"/>
                <a:gd name="T7" fmla="*/ 67 h 180"/>
                <a:gd name="T8" fmla="*/ 102 w 102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80">
                  <a:moveTo>
                    <a:pt x="102" y="0"/>
                  </a:moveTo>
                  <a:cubicBezTo>
                    <a:pt x="77" y="20"/>
                    <a:pt x="59" y="74"/>
                    <a:pt x="0" y="129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3" y="140"/>
                    <a:pt x="94" y="101"/>
                    <a:pt x="102" y="67"/>
                  </a:cubicBezTo>
                  <a:lnTo>
                    <a:pt x="1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4" name="Freeform 202">
              <a:extLst>
                <a:ext uri="{FF2B5EF4-FFF2-40B4-BE49-F238E27FC236}">
                  <a16:creationId xmlns:a16="http://schemas.microsoft.com/office/drawing/2014/main" id="{B0153131-7CDD-4F96-864A-D0ACDB08F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4138" y="7059613"/>
              <a:ext cx="223838" cy="398463"/>
            </a:xfrm>
            <a:custGeom>
              <a:avLst/>
              <a:gdLst>
                <a:gd name="T0" fmla="*/ 78 w 81"/>
                <a:gd name="T1" fmla="*/ 0 h 144"/>
                <a:gd name="T2" fmla="*/ 79 w 81"/>
                <a:gd name="T3" fmla="*/ 8 h 144"/>
                <a:gd name="T4" fmla="*/ 79 w 81"/>
                <a:gd name="T5" fmla="*/ 28 h 144"/>
                <a:gd name="T6" fmla="*/ 78 w 81"/>
                <a:gd name="T7" fmla="*/ 42 h 144"/>
                <a:gd name="T8" fmla="*/ 76 w 81"/>
                <a:gd name="T9" fmla="*/ 57 h 144"/>
                <a:gd name="T10" fmla="*/ 72 w 81"/>
                <a:gd name="T11" fmla="*/ 72 h 144"/>
                <a:gd name="T12" fmla="*/ 66 w 81"/>
                <a:gd name="T13" fmla="*/ 88 h 144"/>
                <a:gd name="T14" fmla="*/ 62 w 81"/>
                <a:gd name="T15" fmla="*/ 95 h 144"/>
                <a:gd name="T16" fmla="*/ 60 w 81"/>
                <a:gd name="T17" fmla="*/ 99 h 144"/>
                <a:gd name="T18" fmla="*/ 58 w 81"/>
                <a:gd name="T19" fmla="*/ 102 h 144"/>
                <a:gd name="T20" fmla="*/ 48 w 81"/>
                <a:gd name="T21" fmla="*/ 115 h 144"/>
                <a:gd name="T22" fmla="*/ 43 w 81"/>
                <a:gd name="T23" fmla="*/ 121 h 144"/>
                <a:gd name="T24" fmla="*/ 37 w 81"/>
                <a:gd name="T25" fmla="*/ 125 h 144"/>
                <a:gd name="T26" fmla="*/ 32 w 81"/>
                <a:gd name="T27" fmla="*/ 130 h 144"/>
                <a:gd name="T28" fmla="*/ 26 w 81"/>
                <a:gd name="T29" fmla="*/ 133 h 144"/>
                <a:gd name="T30" fmla="*/ 21 w 81"/>
                <a:gd name="T31" fmla="*/ 136 h 144"/>
                <a:gd name="T32" fmla="*/ 16 w 81"/>
                <a:gd name="T33" fmla="*/ 138 h 144"/>
                <a:gd name="T34" fmla="*/ 8 w 81"/>
                <a:gd name="T35" fmla="*/ 142 h 144"/>
                <a:gd name="T36" fmla="*/ 0 w 81"/>
                <a:gd name="T37" fmla="*/ 144 h 144"/>
                <a:gd name="T38" fmla="*/ 8 w 81"/>
                <a:gd name="T39" fmla="*/ 142 h 144"/>
                <a:gd name="T40" fmla="*/ 16 w 81"/>
                <a:gd name="T41" fmla="*/ 140 h 144"/>
                <a:gd name="T42" fmla="*/ 21 w 81"/>
                <a:gd name="T43" fmla="*/ 137 h 144"/>
                <a:gd name="T44" fmla="*/ 27 w 81"/>
                <a:gd name="T45" fmla="*/ 135 h 144"/>
                <a:gd name="T46" fmla="*/ 33 w 81"/>
                <a:gd name="T47" fmla="*/ 131 h 144"/>
                <a:gd name="T48" fmla="*/ 39 w 81"/>
                <a:gd name="T49" fmla="*/ 127 h 144"/>
                <a:gd name="T50" fmla="*/ 45 w 81"/>
                <a:gd name="T51" fmla="*/ 123 h 144"/>
                <a:gd name="T52" fmla="*/ 50 w 81"/>
                <a:gd name="T53" fmla="*/ 117 h 144"/>
                <a:gd name="T54" fmla="*/ 61 w 81"/>
                <a:gd name="T55" fmla="*/ 104 h 144"/>
                <a:gd name="T56" fmla="*/ 63 w 81"/>
                <a:gd name="T57" fmla="*/ 101 h 144"/>
                <a:gd name="T58" fmla="*/ 65 w 81"/>
                <a:gd name="T59" fmla="*/ 97 h 144"/>
                <a:gd name="T60" fmla="*/ 69 w 81"/>
                <a:gd name="T61" fmla="*/ 89 h 144"/>
                <a:gd name="T62" fmla="*/ 75 w 81"/>
                <a:gd name="T63" fmla="*/ 73 h 144"/>
                <a:gd name="T64" fmla="*/ 79 w 81"/>
                <a:gd name="T65" fmla="*/ 57 h 144"/>
                <a:gd name="T66" fmla="*/ 81 w 81"/>
                <a:gd name="T67" fmla="*/ 28 h 144"/>
                <a:gd name="T68" fmla="*/ 80 w 81"/>
                <a:gd name="T69" fmla="*/ 7 h 144"/>
                <a:gd name="T70" fmla="*/ 78 w 81"/>
                <a:gd name="T7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144">
                  <a:moveTo>
                    <a:pt x="78" y="0"/>
                  </a:moveTo>
                  <a:cubicBezTo>
                    <a:pt x="78" y="0"/>
                    <a:pt x="79" y="3"/>
                    <a:pt x="79" y="8"/>
                  </a:cubicBezTo>
                  <a:cubicBezTo>
                    <a:pt x="79" y="12"/>
                    <a:pt x="79" y="20"/>
                    <a:pt x="79" y="28"/>
                  </a:cubicBezTo>
                  <a:cubicBezTo>
                    <a:pt x="79" y="32"/>
                    <a:pt x="79" y="37"/>
                    <a:pt x="78" y="42"/>
                  </a:cubicBezTo>
                  <a:cubicBezTo>
                    <a:pt x="78" y="46"/>
                    <a:pt x="77" y="51"/>
                    <a:pt x="76" y="57"/>
                  </a:cubicBezTo>
                  <a:cubicBezTo>
                    <a:pt x="75" y="62"/>
                    <a:pt x="74" y="67"/>
                    <a:pt x="72" y="72"/>
                  </a:cubicBezTo>
                  <a:cubicBezTo>
                    <a:pt x="70" y="78"/>
                    <a:pt x="68" y="83"/>
                    <a:pt x="66" y="88"/>
                  </a:cubicBezTo>
                  <a:cubicBezTo>
                    <a:pt x="65" y="90"/>
                    <a:pt x="64" y="93"/>
                    <a:pt x="62" y="95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5" y="107"/>
                    <a:pt x="52" y="111"/>
                    <a:pt x="48" y="115"/>
                  </a:cubicBezTo>
                  <a:cubicBezTo>
                    <a:pt x="46" y="117"/>
                    <a:pt x="45" y="119"/>
                    <a:pt x="43" y="121"/>
                  </a:cubicBezTo>
                  <a:cubicBezTo>
                    <a:pt x="41" y="122"/>
                    <a:pt x="39" y="124"/>
                    <a:pt x="37" y="125"/>
                  </a:cubicBezTo>
                  <a:cubicBezTo>
                    <a:pt x="35" y="127"/>
                    <a:pt x="33" y="128"/>
                    <a:pt x="32" y="130"/>
                  </a:cubicBezTo>
                  <a:cubicBezTo>
                    <a:pt x="30" y="131"/>
                    <a:pt x="28" y="132"/>
                    <a:pt x="26" y="133"/>
                  </a:cubicBezTo>
                  <a:cubicBezTo>
                    <a:pt x="24" y="134"/>
                    <a:pt x="22" y="135"/>
                    <a:pt x="21" y="136"/>
                  </a:cubicBezTo>
                  <a:cubicBezTo>
                    <a:pt x="19" y="137"/>
                    <a:pt x="18" y="138"/>
                    <a:pt x="16" y="138"/>
                  </a:cubicBezTo>
                  <a:cubicBezTo>
                    <a:pt x="13" y="140"/>
                    <a:pt x="10" y="141"/>
                    <a:pt x="8" y="142"/>
                  </a:cubicBezTo>
                  <a:cubicBezTo>
                    <a:pt x="3" y="143"/>
                    <a:pt x="0" y="144"/>
                    <a:pt x="0" y="144"/>
                  </a:cubicBezTo>
                  <a:cubicBezTo>
                    <a:pt x="0" y="144"/>
                    <a:pt x="3" y="144"/>
                    <a:pt x="8" y="142"/>
                  </a:cubicBezTo>
                  <a:cubicBezTo>
                    <a:pt x="10" y="142"/>
                    <a:pt x="13" y="141"/>
                    <a:pt x="16" y="140"/>
                  </a:cubicBezTo>
                  <a:cubicBezTo>
                    <a:pt x="18" y="139"/>
                    <a:pt x="20" y="138"/>
                    <a:pt x="21" y="137"/>
                  </a:cubicBezTo>
                  <a:cubicBezTo>
                    <a:pt x="23" y="137"/>
                    <a:pt x="25" y="136"/>
                    <a:pt x="27" y="135"/>
                  </a:cubicBezTo>
                  <a:cubicBezTo>
                    <a:pt x="29" y="134"/>
                    <a:pt x="31" y="133"/>
                    <a:pt x="33" y="131"/>
                  </a:cubicBezTo>
                  <a:cubicBezTo>
                    <a:pt x="35" y="130"/>
                    <a:pt x="37" y="129"/>
                    <a:pt x="39" y="127"/>
                  </a:cubicBezTo>
                  <a:cubicBezTo>
                    <a:pt x="41" y="126"/>
                    <a:pt x="43" y="124"/>
                    <a:pt x="45" y="123"/>
                  </a:cubicBezTo>
                  <a:cubicBezTo>
                    <a:pt x="47" y="121"/>
                    <a:pt x="49" y="119"/>
                    <a:pt x="50" y="117"/>
                  </a:cubicBezTo>
                  <a:cubicBezTo>
                    <a:pt x="54" y="113"/>
                    <a:pt x="58" y="109"/>
                    <a:pt x="61" y="104"/>
                  </a:cubicBezTo>
                  <a:cubicBezTo>
                    <a:pt x="63" y="101"/>
                    <a:pt x="63" y="101"/>
                    <a:pt x="63" y="101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7" y="94"/>
                    <a:pt x="68" y="92"/>
                    <a:pt x="69" y="89"/>
                  </a:cubicBezTo>
                  <a:cubicBezTo>
                    <a:pt x="71" y="84"/>
                    <a:pt x="73" y="79"/>
                    <a:pt x="75" y="73"/>
                  </a:cubicBezTo>
                  <a:cubicBezTo>
                    <a:pt x="77" y="68"/>
                    <a:pt x="78" y="62"/>
                    <a:pt x="79" y="57"/>
                  </a:cubicBezTo>
                  <a:cubicBezTo>
                    <a:pt x="80" y="47"/>
                    <a:pt x="81" y="37"/>
                    <a:pt x="81" y="28"/>
                  </a:cubicBezTo>
                  <a:cubicBezTo>
                    <a:pt x="81" y="19"/>
                    <a:pt x="80" y="12"/>
                    <a:pt x="80" y="7"/>
                  </a:cubicBezTo>
                  <a:cubicBezTo>
                    <a:pt x="79" y="3"/>
                    <a:pt x="78" y="0"/>
                    <a:pt x="78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5" name="Freeform 203">
              <a:extLst>
                <a:ext uri="{FF2B5EF4-FFF2-40B4-BE49-F238E27FC236}">
                  <a16:creationId xmlns:a16="http://schemas.microsoft.com/office/drawing/2014/main" id="{91F1E370-1B31-4D7E-8449-8DCC0FB3E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0150" y="6670675"/>
              <a:ext cx="160338" cy="53975"/>
            </a:xfrm>
            <a:custGeom>
              <a:avLst/>
              <a:gdLst>
                <a:gd name="T0" fmla="*/ 0 w 58"/>
                <a:gd name="T1" fmla="*/ 0 h 20"/>
                <a:gd name="T2" fmla="*/ 3 w 58"/>
                <a:gd name="T3" fmla="*/ 5 h 20"/>
                <a:gd name="T4" fmla="*/ 58 w 58"/>
                <a:gd name="T5" fmla="*/ 13 h 20"/>
                <a:gd name="T6" fmla="*/ 0 w 5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20">
                  <a:moveTo>
                    <a:pt x="0" y="0"/>
                  </a:moveTo>
                  <a:cubicBezTo>
                    <a:pt x="1" y="2"/>
                    <a:pt x="2" y="3"/>
                    <a:pt x="3" y="5"/>
                  </a:cubicBezTo>
                  <a:cubicBezTo>
                    <a:pt x="13" y="19"/>
                    <a:pt x="39" y="20"/>
                    <a:pt x="58" y="13"/>
                  </a:cubicBezTo>
                  <a:cubicBezTo>
                    <a:pt x="17" y="1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6" name="Freeform 204">
              <a:extLst>
                <a:ext uri="{FF2B5EF4-FFF2-40B4-BE49-F238E27FC236}">
                  <a16:creationId xmlns:a16="http://schemas.microsoft.com/office/drawing/2014/main" id="{5519976E-90A3-4F2A-8151-BF663906F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8425" y="7718425"/>
              <a:ext cx="82550" cy="373063"/>
            </a:xfrm>
            <a:custGeom>
              <a:avLst/>
              <a:gdLst>
                <a:gd name="T0" fmla="*/ 9 w 30"/>
                <a:gd name="T1" fmla="*/ 5 h 135"/>
                <a:gd name="T2" fmla="*/ 6 w 30"/>
                <a:gd name="T3" fmla="*/ 135 h 135"/>
                <a:gd name="T4" fmla="*/ 30 w 30"/>
                <a:gd name="T5" fmla="*/ 0 h 135"/>
                <a:gd name="T6" fmla="*/ 0 w 30"/>
                <a:gd name="T7" fmla="*/ 1 h 135"/>
                <a:gd name="T8" fmla="*/ 8 w 30"/>
                <a:gd name="T9" fmla="*/ 4 h 135"/>
                <a:gd name="T10" fmla="*/ 9 w 30"/>
                <a:gd name="T11" fmla="*/ 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35">
                  <a:moveTo>
                    <a:pt x="9" y="5"/>
                  </a:moveTo>
                  <a:cubicBezTo>
                    <a:pt x="6" y="135"/>
                    <a:pt x="6" y="135"/>
                    <a:pt x="6" y="135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6" y="2"/>
                    <a:pt x="8" y="4"/>
                  </a:cubicBezTo>
                  <a:cubicBezTo>
                    <a:pt x="8" y="4"/>
                    <a:pt x="9" y="4"/>
                    <a:pt x="9" y="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87" name="Freeform 206">
              <a:extLst>
                <a:ext uri="{FF2B5EF4-FFF2-40B4-BE49-F238E27FC236}">
                  <a16:creationId xmlns:a16="http://schemas.microsoft.com/office/drawing/2014/main" id="{4081CCD7-9F6A-40B1-9960-08CF364EA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4738" y="8177213"/>
              <a:ext cx="100013" cy="611188"/>
            </a:xfrm>
            <a:custGeom>
              <a:avLst/>
              <a:gdLst>
                <a:gd name="T0" fmla="*/ 0 w 36"/>
                <a:gd name="T1" fmla="*/ 0 h 221"/>
                <a:gd name="T2" fmla="*/ 29 w 36"/>
                <a:gd name="T3" fmla="*/ 221 h 221"/>
                <a:gd name="T4" fmla="*/ 36 w 36"/>
                <a:gd name="T5" fmla="*/ 221 h 221"/>
                <a:gd name="T6" fmla="*/ 0 w 36"/>
                <a:gd name="T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21">
                  <a:moveTo>
                    <a:pt x="0" y="0"/>
                  </a:moveTo>
                  <a:cubicBezTo>
                    <a:pt x="8" y="81"/>
                    <a:pt x="18" y="152"/>
                    <a:pt x="29" y="221"/>
                  </a:cubicBezTo>
                  <a:cubicBezTo>
                    <a:pt x="36" y="221"/>
                    <a:pt x="36" y="221"/>
                    <a:pt x="36" y="221"/>
                  </a:cubicBezTo>
                  <a:cubicBezTo>
                    <a:pt x="35" y="133"/>
                    <a:pt x="24" y="58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  <p:grpSp>
        <p:nvGrpSpPr>
          <p:cNvPr id="288" name="Group 240">
            <a:extLst>
              <a:ext uri="{FF2B5EF4-FFF2-40B4-BE49-F238E27FC236}">
                <a16:creationId xmlns:a16="http://schemas.microsoft.com/office/drawing/2014/main" id="{1073E05D-3396-4FE8-8DC3-5CFCBC4E9ABB}"/>
              </a:ext>
            </a:extLst>
          </p:cNvPr>
          <p:cNvGrpSpPr/>
          <p:nvPr/>
        </p:nvGrpSpPr>
        <p:grpSpPr>
          <a:xfrm>
            <a:off x="8368211" y="4589678"/>
            <a:ext cx="640473" cy="1273010"/>
            <a:chOff x="16738600" y="6340475"/>
            <a:chExt cx="1281113" cy="2546351"/>
          </a:xfrm>
        </p:grpSpPr>
        <p:sp>
          <p:nvSpPr>
            <p:cNvPr id="289" name="Freeform 207">
              <a:extLst>
                <a:ext uri="{FF2B5EF4-FFF2-40B4-BE49-F238E27FC236}">
                  <a16:creationId xmlns:a16="http://schemas.microsoft.com/office/drawing/2014/main" id="{8F2B5EA4-7629-4787-A423-AF63A200A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0063" y="8770938"/>
              <a:ext cx="203200" cy="115888"/>
            </a:xfrm>
            <a:custGeom>
              <a:avLst/>
              <a:gdLst>
                <a:gd name="T0" fmla="*/ 4 w 74"/>
                <a:gd name="T1" fmla="*/ 18 h 42"/>
                <a:gd name="T2" fmla="*/ 18 w 74"/>
                <a:gd name="T3" fmla="*/ 41 h 42"/>
                <a:gd name="T4" fmla="*/ 22 w 74"/>
                <a:gd name="T5" fmla="*/ 40 h 42"/>
                <a:gd name="T6" fmla="*/ 51 w 74"/>
                <a:gd name="T7" fmla="*/ 22 h 42"/>
                <a:gd name="T8" fmla="*/ 53 w 74"/>
                <a:gd name="T9" fmla="*/ 22 h 42"/>
                <a:gd name="T10" fmla="*/ 72 w 74"/>
                <a:gd name="T11" fmla="*/ 13 h 42"/>
                <a:gd name="T12" fmla="*/ 72 w 74"/>
                <a:gd name="T13" fmla="*/ 6 h 42"/>
                <a:gd name="T14" fmla="*/ 51 w 74"/>
                <a:gd name="T15" fmla="*/ 7 h 42"/>
                <a:gd name="T16" fmla="*/ 4 w 74"/>
                <a:gd name="T17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42">
                  <a:moveTo>
                    <a:pt x="4" y="18"/>
                  </a:moveTo>
                  <a:cubicBezTo>
                    <a:pt x="0" y="36"/>
                    <a:pt x="5" y="42"/>
                    <a:pt x="18" y="41"/>
                  </a:cubicBezTo>
                  <a:cubicBezTo>
                    <a:pt x="19" y="41"/>
                    <a:pt x="21" y="41"/>
                    <a:pt x="22" y="40"/>
                  </a:cubicBezTo>
                  <a:cubicBezTo>
                    <a:pt x="31" y="32"/>
                    <a:pt x="41" y="26"/>
                    <a:pt x="51" y="22"/>
                  </a:cubicBezTo>
                  <a:cubicBezTo>
                    <a:pt x="52" y="22"/>
                    <a:pt x="53" y="22"/>
                    <a:pt x="53" y="22"/>
                  </a:cubicBezTo>
                  <a:cubicBezTo>
                    <a:pt x="60" y="22"/>
                    <a:pt x="66" y="18"/>
                    <a:pt x="72" y="13"/>
                  </a:cubicBezTo>
                  <a:cubicBezTo>
                    <a:pt x="73" y="11"/>
                    <a:pt x="74" y="8"/>
                    <a:pt x="72" y="6"/>
                  </a:cubicBezTo>
                  <a:cubicBezTo>
                    <a:pt x="69" y="0"/>
                    <a:pt x="60" y="2"/>
                    <a:pt x="51" y="7"/>
                  </a:cubicBezTo>
                  <a:lnTo>
                    <a:pt x="4" y="18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0" name="Freeform 208">
              <a:extLst>
                <a:ext uri="{FF2B5EF4-FFF2-40B4-BE49-F238E27FC236}">
                  <a16:creationId xmlns:a16="http://schemas.microsoft.com/office/drawing/2014/main" id="{B65C74BE-A36B-4ACA-ABF3-A0B1B755F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7388" y="8789988"/>
              <a:ext cx="217488" cy="84138"/>
            </a:xfrm>
            <a:custGeom>
              <a:avLst/>
              <a:gdLst>
                <a:gd name="T0" fmla="*/ 9 w 79"/>
                <a:gd name="T1" fmla="*/ 4 h 30"/>
                <a:gd name="T2" fmla="*/ 17 w 79"/>
                <a:gd name="T3" fmla="*/ 30 h 30"/>
                <a:gd name="T4" fmla="*/ 21 w 79"/>
                <a:gd name="T5" fmla="*/ 29 h 30"/>
                <a:gd name="T6" fmla="*/ 54 w 79"/>
                <a:gd name="T7" fmla="*/ 18 h 30"/>
                <a:gd name="T8" fmla="*/ 56 w 79"/>
                <a:gd name="T9" fmla="*/ 18 h 30"/>
                <a:gd name="T10" fmla="*/ 75 w 79"/>
                <a:gd name="T11" fmla="*/ 13 h 30"/>
                <a:gd name="T12" fmla="*/ 78 w 79"/>
                <a:gd name="T13" fmla="*/ 7 h 30"/>
                <a:gd name="T14" fmla="*/ 56 w 79"/>
                <a:gd name="T15" fmla="*/ 3 h 30"/>
                <a:gd name="T16" fmla="*/ 9 w 79"/>
                <a:gd name="T1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30">
                  <a:moveTo>
                    <a:pt x="9" y="4"/>
                  </a:moveTo>
                  <a:cubicBezTo>
                    <a:pt x="0" y="20"/>
                    <a:pt x="4" y="28"/>
                    <a:pt x="17" y="30"/>
                  </a:cubicBezTo>
                  <a:cubicBezTo>
                    <a:pt x="18" y="30"/>
                    <a:pt x="20" y="30"/>
                    <a:pt x="21" y="29"/>
                  </a:cubicBezTo>
                  <a:cubicBezTo>
                    <a:pt x="32" y="23"/>
                    <a:pt x="43" y="19"/>
                    <a:pt x="54" y="18"/>
                  </a:cubicBezTo>
                  <a:cubicBezTo>
                    <a:pt x="54" y="18"/>
                    <a:pt x="55" y="18"/>
                    <a:pt x="56" y="18"/>
                  </a:cubicBezTo>
                  <a:cubicBezTo>
                    <a:pt x="62" y="20"/>
                    <a:pt x="69" y="17"/>
                    <a:pt x="75" y="13"/>
                  </a:cubicBezTo>
                  <a:cubicBezTo>
                    <a:pt x="78" y="12"/>
                    <a:pt x="79" y="9"/>
                    <a:pt x="78" y="7"/>
                  </a:cubicBezTo>
                  <a:cubicBezTo>
                    <a:pt x="76" y="0"/>
                    <a:pt x="66" y="0"/>
                    <a:pt x="56" y="3"/>
                  </a:cubicBezTo>
                  <a:lnTo>
                    <a:pt x="9" y="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1" name="Freeform 209">
              <a:extLst>
                <a:ext uri="{FF2B5EF4-FFF2-40B4-BE49-F238E27FC236}">
                  <a16:creationId xmlns:a16="http://schemas.microsoft.com/office/drawing/2014/main" id="{8A0F38F1-D12B-41A2-9ED9-5EC735BDC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825" y="8699500"/>
              <a:ext cx="155575" cy="149225"/>
            </a:xfrm>
            <a:custGeom>
              <a:avLst/>
              <a:gdLst>
                <a:gd name="T0" fmla="*/ 54 w 56"/>
                <a:gd name="T1" fmla="*/ 37 h 54"/>
                <a:gd name="T2" fmla="*/ 5 w 56"/>
                <a:gd name="T3" fmla="*/ 52 h 54"/>
                <a:gd name="T4" fmla="*/ 3 w 56"/>
                <a:gd name="T5" fmla="*/ 50 h 54"/>
                <a:gd name="T6" fmla="*/ 3 w 56"/>
                <a:gd name="T7" fmla="*/ 44 h 54"/>
                <a:gd name="T8" fmla="*/ 0 w 56"/>
                <a:gd name="T9" fmla="*/ 4 h 54"/>
                <a:gd name="T10" fmla="*/ 0 w 56"/>
                <a:gd name="T11" fmla="*/ 2 h 54"/>
                <a:gd name="T12" fmla="*/ 3 w 56"/>
                <a:gd name="T13" fmla="*/ 0 h 54"/>
                <a:gd name="T14" fmla="*/ 20 w 56"/>
                <a:gd name="T15" fmla="*/ 0 h 54"/>
                <a:gd name="T16" fmla="*/ 23 w 56"/>
                <a:gd name="T17" fmla="*/ 2 h 54"/>
                <a:gd name="T18" fmla="*/ 23 w 56"/>
                <a:gd name="T19" fmla="*/ 4 h 54"/>
                <a:gd name="T20" fmla="*/ 23 w 56"/>
                <a:gd name="T21" fmla="*/ 8 h 54"/>
                <a:gd name="T22" fmla="*/ 24 w 56"/>
                <a:gd name="T23" fmla="*/ 27 h 54"/>
                <a:gd name="T24" fmla="*/ 25 w 56"/>
                <a:gd name="T25" fmla="*/ 28 h 54"/>
                <a:gd name="T26" fmla="*/ 49 w 56"/>
                <a:gd name="T27" fmla="*/ 33 h 54"/>
                <a:gd name="T28" fmla="*/ 49 w 56"/>
                <a:gd name="T29" fmla="*/ 33 h 54"/>
                <a:gd name="T30" fmla="*/ 53 w 56"/>
                <a:gd name="T31" fmla="*/ 33 h 54"/>
                <a:gd name="T32" fmla="*/ 54 w 56"/>
                <a:gd name="T33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54">
                  <a:moveTo>
                    <a:pt x="54" y="37"/>
                  </a:moveTo>
                  <a:cubicBezTo>
                    <a:pt x="40" y="49"/>
                    <a:pt x="24" y="54"/>
                    <a:pt x="5" y="52"/>
                  </a:cubicBezTo>
                  <a:cubicBezTo>
                    <a:pt x="4" y="52"/>
                    <a:pt x="3" y="51"/>
                    <a:pt x="3" y="50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0"/>
                    <a:pt x="23" y="2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5" y="28"/>
                  </a:cubicBezTo>
                  <a:cubicBezTo>
                    <a:pt x="29" y="32"/>
                    <a:pt x="37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3"/>
                    <a:pt x="51" y="33"/>
                    <a:pt x="53" y="33"/>
                  </a:cubicBezTo>
                  <a:cubicBezTo>
                    <a:pt x="55" y="33"/>
                    <a:pt x="56" y="36"/>
                    <a:pt x="54" y="37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2" name="Freeform 210">
              <a:extLst>
                <a:ext uri="{FF2B5EF4-FFF2-40B4-BE49-F238E27FC236}">
                  <a16:creationId xmlns:a16="http://schemas.microsoft.com/office/drawing/2014/main" id="{A5753F1A-1232-4D50-8AC5-DCA364DBC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9613" y="8680450"/>
              <a:ext cx="150813" cy="161925"/>
            </a:xfrm>
            <a:custGeom>
              <a:avLst/>
              <a:gdLst>
                <a:gd name="T0" fmla="*/ 8 w 55"/>
                <a:gd name="T1" fmla="*/ 2 h 59"/>
                <a:gd name="T2" fmla="*/ 0 w 55"/>
                <a:gd name="T3" fmla="*/ 49 h 59"/>
                <a:gd name="T4" fmla="*/ 1 w 55"/>
                <a:gd name="T5" fmla="*/ 52 h 59"/>
                <a:gd name="T6" fmla="*/ 53 w 55"/>
                <a:gd name="T7" fmla="*/ 49 h 59"/>
                <a:gd name="T8" fmla="*/ 52 w 55"/>
                <a:gd name="T9" fmla="*/ 44 h 59"/>
                <a:gd name="T10" fmla="*/ 26 w 55"/>
                <a:gd name="T11" fmla="*/ 33 h 59"/>
                <a:gd name="T12" fmla="*/ 26 w 55"/>
                <a:gd name="T13" fmla="*/ 32 h 59"/>
                <a:gd name="T14" fmla="*/ 30 w 55"/>
                <a:gd name="T15" fmla="*/ 7 h 59"/>
                <a:gd name="T16" fmla="*/ 28 w 55"/>
                <a:gd name="T17" fmla="*/ 4 h 59"/>
                <a:gd name="T18" fmla="*/ 11 w 55"/>
                <a:gd name="T19" fmla="*/ 0 h 59"/>
                <a:gd name="T20" fmla="*/ 8 w 55"/>
                <a:gd name="T21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9">
                  <a:moveTo>
                    <a:pt x="8" y="2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2"/>
                    <a:pt x="1" y="52"/>
                  </a:cubicBezTo>
                  <a:cubicBezTo>
                    <a:pt x="20" y="59"/>
                    <a:pt x="37" y="57"/>
                    <a:pt x="53" y="49"/>
                  </a:cubicBezTo>
                  <a:cubicBezTo>
                    <a:pt x="55" y="48"/>
                    <a:pt x="54" y="45"/>
                    <a:pt x="52" y="44"/>
                  </a:cubicBezTo>
                  <a:cubicBezTo>
                    <a:pt x="39" y="41"/>
                    <a:pt x="29" y="38"/>
                    <a:pt x="26" y="33"/>
                  </a:cubicBezTo>
                  <a:cubicBezTo>
                    <a:pt x="26" y="33"/>
                    <a:pt x="26" y="32"/>
                    <a:pt x="26" y="32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6"/>
                    <a:pt x="29" y="5"/>
                    <a:pt x="28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3" name="Freeform 211">
              <a:extLst>
                <a:ext uri="{FF2B5EF4-FFF2-40B4-BE49-F238E27FC236}">
                  <a16:creationId xmlns:a16="http://schemas.microsoft.com/office/drawing/2014/main" id="{E40C6F43-0CDA-4C1C-BAAD-7F436D24E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27500" y="7566025"/>
              <a:ext cx="590550" cy="1160463"/>
            </a:xfrm>
            <a:custGeom>
              <a:avLst/>
              <a:gdLst>
                <a:gd name="T0" fmla="*/ 214 w 214"/>
                <a:gd name="T1" fmla="*/ 223 h 420"/>
                <a:gd name="T2" fmla="*/ 174 w 214"/>
                <a:gd name="T3" fmla="*/ 420 h 420"/>
                <a:gd name="T4" fmla="*/ 170 w 214"/>
                <a:gd name="T5" fmla="*/ 420 h 420"/>
                <a:gd name="T6" fmla="*/ 165 w 214"/>
                <a:gd name="T7" fmla="*/ 418 h 420"/>
                <a:gd name="T8" fmla="*/ 148 w 214"/>
                <a:gd name="T9" fmla="*/ 415 h 420"/>
                <a:gd name="T10" fmla="*/ 145 w 214"/>
                <a:gd name="T11" fmla="*/ 414 h 420"/>
                <a:gd name="T12" fmla="*/ 146 w 214"/>
                <a:gd name="T13" fmla="*/ 335 h 420"/>
                <a:gd name="T14" fmla="*/ 160 w 214"/>
                <a:gd name="T15" fmla="*/ 219 h 420"/>
                <a:gd name="T16" fmla="*/ 108 w 214"/>
                <a:gd name="T17" fmla="*/ 124 h 420"/>
                <a:gd name="T18" fmla="*/ 107 w 214"/>
                <a:gd name="T19" fmla="*/ 123 h 420"/>
                <a:gd name="T20" fmla="*/ 107 w 214"/>
                <a:gd name="T21" fmla="*/ 123 h 420"/>
                <a:gd name="T22" fmla="*/ 104 w 214"/>
                <a:gd name="T23" fmla="*/ 125 h 420"/>
                <a:gd name="T24" fmla="*/ 98 w 214"/>
                <a:gd name="T25" fmla="*/ 219 h 420"/>
                <a:gd name="T26" fmla="*/ 94 w 214"/>
                <a:gd name="T27" fmla="*/ 414 h 420"/>
                <a:gd name="T28" fmla="*/ 62 w 214"/>
                <a:gd name="T29" fmla="*/ 414 h 420"/>
                <a:gd name="T30" fmla="*/ 50 w 214"/>
                <a:gd name="T31" fmla="*/ 326 h 420"/>
                <a:gd name="T32" fmla="*/ 46 w 214"/>
                <a:gd name="T33" fmla="*/ 221 h 420"/>
                <a:gd name="T34" fmla="*/ 23 w 214"/>
                <a:gd name="T35" fmla="*/ 92 h 420"/>
                <a:gd name="T36" fmla="*/ 31 w 214"/>
                <a:gd name="T37" fmla="*/ 0 h 420"/>
                <a:gd name="T38" fmla="*/ 31 w 214"/>
                <a:gd name="T39" fmla="*/ 0 h 420"/>
                <a:gd name="T40" fmla="*/ 31 w 214"/>
                <a:gd name="T41" fmla="*/ 0 h 420"/>
                <a:gd name="T42" fmla="*/ 165 w 214"/>
                <a:gd name="T43" fmla="*/ 13 h 420"/>
                <a:gd name="T44" fmla="*/ 178 w 214"/>
                <a:gd name="T45" fmla="*/ 15 h 420"/>
                <a:gd name="T46" fmla="*/ 179 w 214"/>
                <a:gd name="T47" fmla="*/ 18 h 420"/>
                <a:gd name="T48" fmla="*/ 214 w 214"/>
                <a:gd name="T49" fmla="*/ 223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4" h="420">
                  <a:moveTo>
                    <a:pt x="214" y="223"/>
                  </a:moveTo>
                  <a:cubicBezTo>
                    <a:pt x="174" y="420"/>
                    <a:pt x="174" y="420"/>
                    <a:pt x="174" y="420"/>
                  </a:cubicBezTo>
                  <a:cubicBezTo>
                    <a:pt x="170" y="420"/>
                    <a:pt x="170" y="420"/>
                    <a:pt x="170" y="420"/>
                  </a:cubicBezTo>
                  <a:cubicBezTo>
                    <a:pt x="165" y="418"/>
                    <a:pt x="165" y="418"/>
                    <a:pt x="165" y="418"/>
                  </a:cubicBezTo>
                  <a:cubicBezTo>
                    <a:pt x="148" y="415"/>
                    <a:pt x="148" y="415"/>
                    <a:pt x="148" y="415"/>
                  </a:cubicBezTo>
                  <a:cubicBezTo>
                    <a:pt x="145" y="414"/>
                    <a:pt x="145" y="414"/>
                    <a:pt x="145" y="414"/>
                  </a:cubicBezTo>
                  <a:cubicBezTo>
                    <a:pt x="150" y="388"/>
                    <a:pt x="151" y="362"/>
                    <a:pt x="146" y="335"/>
                  </a:cubicBezTo>
                  <a:cubicBezTo>
                    <a:pt x="144" y="287"/>
                    <a:pt x="142" y="239"/>
                    <a:pt x="160" y="219"/>
                  </a:cubicBezTo>
                  <a:cubicBezTo>
                    <a:pt x="145" y="199"/>
                    <a:pt x="124" y="159"/>
                    <a:pt x="108" y="124"/>
                  </a:cubicBezTo>
                  <a:cubicBezTo>
                    <a:pt x="108" y="124"/>
                    <a:pt x="108" y="123"/>
                    <a:pt x="107" y="123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06" y="123"/>
                    <a:pt x="104" y="123"/>
                    <a:pt x="104" y="125"/>
                  </a:cubicBezTo>
                  <a:cubicBezTo>
                    <a:pt x="104" y="151"/>
                    <a:pt x="106" y="190"/>
                    <a:pt x="98" y="219"/>
                  </a:cubicBezTo>
                  <a:cubicBezTo>
                    <a:pt x="94" y="414"/>
                    <a:pt x="94" y="414"/>
                    <a:pt x="94" y="414"/>
                  </a:cubicBezTo>
                  <a:cubicBezTo>
                    <a:pt x="62" y="414"/>
                    <a:pt x="62" y="414"/>
                    <a:pt x="62" y="414"/>
                  </a:cubicBezTo>
                  <a:cubicBezTo>
                    <a:pt x="64" y="390"/>
                    <a:pt x="59" y="360"/>
                    <a:pt x="50" y="326"/>
                  </a:cubicBezTo>
                  <a:cubicBezTo>
                    <a:pt x="41" y="284"/>
                    <a:pt x="32" y="243"/>
                    <a:pt x="46" y="221"/>
                  </a:cubicBezTo>
                  <a:cubicBezTo>
                    <a:pt x="48" y="180"/>
                    <a:pt x="31" y="138"/>
                    <a:pt x="23" y="92"/>
                  </a:cubicBezTo>
                  <a:cubicBezTo>
                    <a:pt x="0" y="60"/>
                    <a:pt x="2" y="28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65" y="13"/>
                    <a:pt x="165" y="13"/>
                    <a:pt x="165" y="1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78" y="16"/>
                    <a:pt x="179" y="17"/>
                    <a:pt x="179" y="18"/>
                  </a:cubicBezTo>
                  <a:cubicBezTo>
                    <a:pt x="200" y="77"/>
                    <a:pt x="211" y="146"/>
                    <a:pt x="214" y="223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4" name="Freeform 212">
              <a:extLst>
                <a:ext uri="{FF2B5EF4-FFF2-40B4-BE49-F238E27FC236}">
                  <a16:creationId xmlns:a16="http://schemas.microsoft.com/office/drawing/2014/main" id="{AC5BFDAC-5C12-4F32-8B6C-5BEEBD46C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3113" y="7607300"/>
              <a:ext cx="134938" cy="1119188"/>
            </a:xfrm>
            <a:custGeom>
              <a:avLst/>
              <a:gdLst>
                <a:gd name="T0" fmla="*/ 49 w 49"/>
                <a:gd name="T1" fmla="*/ 208 h 405"/>
                <a:gd name="T2" fmla="*/ 9 w 49"/>
                <a:gd name="T3" fmla="*/ 405 h 405"/>
                <a:gd name="T4" fmla="*/ 5 w 49"/>
                <a:gd name="T5" fmla="*/ 405 h 405"/>
                <a:gd name="T6" fmla="*/ 0 w 49"/>
                <a:gd name="T7" fmla="*/ 403 h 405"/>
                <a:gd name="T8" fmla="*/ 2 w 49"/>
                <a:gd name="T9" fmla="*/ 392 h 405"/>
                <a:gd name="T10" fmla="*/ 40 w 49"/>
                <a:gd name="T11" fmla="*/ 208 h 405"/>
                <a:gd name="T12" fmla="*/ 5 w 49"/>
                <a:gd name="T13" fmla="*/ 2 h 405"/>
                <a:gd name="T14" fmla="*/ 4 w 49"/>
                <a:gd name="T15" fmla="*/ 1 h 405"/>
                <a:gd name="T16" fmla="*/ 4 w 49"/>
                <a:gd name="T17" fmla="*/ 0 h 405"/>
                <a:gd name="T18" fmla="*/ 13 w 49"/>
                <a:gd name="T19" fmla="*/ 0 h 405"/>
                <a:gd name="T20" fmla="*/ 14 w 49"/>
                <a:gd name="T21" fmla="*/ 3 h 405"/>
                <a:gd name="T22" fmla="*/ 49 w 49"/>
                <a:gd name="T23" fmla="*/ 20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05">
                  <a:moveTo>
                    <a:pt x="49" y="208"/>
                  </a:moveTo>
                  <a:cubicBezTo>
                    <a:pt x="9" y="405"/>
                    <a:pt x="9" y="405"/>
                    <a:pt x="9" y="405"/>
                  </a:cubicBezTo>
                  <a:cubicBezTo>
                    <a:pt x="5" y="405"/>
                    <a:pt x="5" y="405"/>
                    <a:pt x="5" y="405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2" y="392"/>
                    <a:pt x="2" y="392"/>
                    <a:pt x="2" y="392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7" y="131"/>
                    <a:pt x="26" y="61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4" y="2"/>
                    <a:pt x="14" y="3"/>
                  </a:cubicBezTo>
                  <a:cubicBezTo>
                    <a:pt x="35" y="62"/>
                    <a:pt x="46" y="131"/>
                    <a:pt x="49" y="20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5" name="Freeform 213">
              <a:extLst>
                <a:ext uri="{FF2B5EF4-FFF2-40B4-BE49-F238E27FC236}">
                  <a16:creationId xmlns:a16="http://schemas.microsoft.com/office/drawing/2014/main" id="{0F705FB6-2363-41E3-8A91-12FF63747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1588" y="6965950"/>
              <a:ext cx="238125" cy="227013"/>
            </a:xfrm>
            <a:custGeom>
              <a:avLst/>
              <a:gdLst>
                <a:gd name="T0" fmla="*/ 0 w 86"/>
                <a:gd name="T1" fmla="*/ 66 h 82"/>
                <a:gd name="T2" fmla="*/ 23 w 86"/>
                <a:gd name="T3" fmla="*/ 48 h 82"/>
                <a:gd name="T4" fmla="*/ 23 w 86"/>
                <a:gd name="T5" fmla="*/ 31 h 82"/>
                <a:gd name="T6" fmla="*/ 26 w 86"/>
                <a:gd name="T7" fmla="*/ 26 h 82"/>
                <a:gd name="T8" fmla="*/ 36 w 86"/>
                <a:gd name="T9" fmla="*/ 10 h 82"/>
                <a:gd name="T10" fmla="*/ 39 w 86"/>
                <a:gd name="T11" fmla="*/ 12 h 82"/>
                <a:gd name="T12" fmla="*/ 36 w 86"/>
                <a:gd name="T13" fmla="*/ 28 h 82"/>
                <a:gd name="T14" fmla="*/ 63 w 86"/>
                <a:gd name="T15" fmla="*/ 0 h 82"/>
                <a:gd name="T16" fmla="*/ 66 w 86"/>
                <a:gd name="T17" fmla="*/ 1 h 82"/>
                <a:gd name="T18" fmla="*/ 55 w 86"/>
                <a:gd name="T19" fmla="*/ 21 h 82"/>
                <a:gd name="T20" fmla="*/ 78 w 86"/>
                <a:gd name="T21" fmla="*/ 4 h 82"/>
                <a:gd name="T22" fmla="*/ 81 w 86"/>
                <a:gd name="T23" fmla="*/ 6 h 82"/>
                <a:gd name="T24" fmla="*/ 64 w 86"/>
                <a:gd name="T25" fmla="*/ 25 h 82"/>
                <a:gd name="T26" fmla="*/ 83 w 86"/>
                <a:gd name="T27" fmla="*/ 16 h 82"/>
                <a:gd name="T28" fmla="*/ 85 w 86"/>
                <a:gd name="T29" fmla="*/ 19 h 82"/>
                <a:gd name="T30" fmla="*/ 64 w 86"/>
                <a:gd name="T31" fmla="*/ 35 h 82"/>
                <a:gd name="T32" fmla="*/ 82 w 86"/>
                <a:gd name="T33" fmla="*/ 29 h 82"/>
                <a:gd name="T34" fmla="*/ 83 w 86"/>
                <a:gd name="T35" fmla="*/ 31 h 82"/>
                <a:gd name="T36" fmla="*/ 80 w 86"/>
                <a:gd name="T37" fmla="*/ 33 h 82"/>
                <a:gd name="T38" fmla="*/ 16 w 86"/>
                <a:gd name="T39" fmla="*/ 82 h 82"/>
                <a:gd name="T40" fmla="*/ 0 w 86"/>
                <a:gd name="T41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" h="82">
                  <a:moveTo>
                    <a:pt x="0" y="66"/>
                  </a:moveTo>
                  <a:cubicBezTo>
                    <a:pt x="23" y="48"/>
                    <a:pt x="23" y="48"/>
                    <a:pt x="23" y="48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29"/>
                    <a:pt x="24" y="27"/>
                    <a:pt x="26" y="26"/>
                  </a:cubicBezTo>
                  <a:cubicBezTo>
                    <a:pt x="29" y="22"/>
                    <a:pt x="33" y="16"/>
                    <a:pt x="36" y="10"/>
                  </a:cubicBezTo>
                  <a:cubicBezTo>
                    <a:pt x="38" y="10"/>
                    <a:pt x="39" y="11"/>
                    <a:pt x="39" y="12"/>
                  </a:cubicBezTo>
                  <a:cubicBezTo>
                    <a:pt x="37" y="17"/>
                    <a:pt x="36" y="23"/>
                    <a:pt x="36" y="28"/>
                  </a:cubicBezTo>
                  <a:cubicBezTo>
                    <a:pt x="45" y="17"/>
                    <a:pt x="54" y="7"/>
                    <a:pt x="63" y="0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0" y="8"/>
                    <a:pt x="56" y="15"/>
                    <a:pt x="55" y="21"/>
                  </a:cubicBezTo>
                  <a:cubicBezTo>
                    <a:pt x="61" y="15"/>
                    <a:pt x="69" y="10"/>
                    <a:pt x="78" y="4"/>
                  </a:cubicBezTo>
                  <a:cubicBezTo>
                    <a:pt x="81" y="4"/>
                    <a:pt x="81" y="5"/>
                    <a:pt x="81" y="6"/>
                  </a:cubicBezTo>
                  <a:cubicBezTo>
                    <a:pt x="73" y="12"/>
                    <a:pt x="67" y="19"/>
                    <a:pt x="64" y="25"/>
                  </a:cubicBezTo>
                  <a:cubicBezTo>
                    <a:pt x="70" y="21"/>
                    <a:pt x="76" y="18"/>
                    <a:pt x="83" y="16"/>
                  </a:cubicBezTo>
                  <a:cubicBezTo>
                    <a:pt x="85" y="16"/>
                    <a:pt x="86" y="17"/>
                    <a:pt x="85" y="19"/>
                  </a:cubicBezTo>
                  <a:cubicBezTo>
                    <a:pt x="76" y="24"/>
                    <a:pt x="69" y="29"/>
                    <a:pt x="64" y="35"/>
                  </a:cubicBezTo>
                  <a:cubicBezTo>
                    <a:pt x="70" y="32"/>
                    <a:pt x="76" y="30"/>
                    <a:pt x="82" y="29"/>
                  </a:cubicBezTo>
                  <a:cubicBezTo>
                    <a:pt x="83" y="29"/>
                    <a:pt x="84" y="30"/>
                    <a:pt x="83" y="3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1" y="37"/>
                    <a:pt x="40" y="64"/>
                    <a:pt x="16" y="82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6" name="Freeform 214">
              <a:extLst>
                <a:ext uri="{FF2B5EF4-FFF2-40B4-BE49-F238E27FC236}">
                  <a16:creationId xmlns:a16="http://schemas.microsoft.com/office/drawing/2014/main" id="{F408CE3B-DD4F-4622-A444-D9AC5ABB5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0225" y="6384925"/>
              <a:ext cx="287338" cy="357188"/>
            </a:xfrm>
            <a:custGeom>
              <a:avLst/>
              <a:gdLst>
                <a:gd name="T0" fmla="*/ 0 w 104"/>
                <a:gd name="T1" fmla="*/ 18 h 129"/>
                <a:gd name="T2" fmla="*/ 48 w 104"/>
                <a:gd name="T3" fmla="*/ 0 h 129"/>
                <a:gd name="T4" fmla="*/ 99 w 104"/>
                <a:gd name="T5" fmla="*/ 21 h 129"/>
                <a:gd name="T6" fmla="*/ 103 w 104"/>
                <a:gd name="T7" fmla="*/ 45 h 129"/>
                <a:gd name="T8" fmla="*/ 103 w 104"/>
                <a:gd name="T9" fmla="*/ 63 h 129"/>
                <a:gd name="T10" fmla="*/ 101 w 104"/>
                <a:gd name="T11" fmla="*/ 80 h 129"/>
                <a:gd name="T12" fmla="*/ 98 w 104"/>
                <a:gd name="T13" fmla="*/ 91 h 129"/>
                <a:gd name="T14" fmla="*/ 85 w 104"/>
                <a:gd name="T15" fmla="*/ 117 h 129"/>
                <a:gd name="T16" fmla="*/ 14 w 104"/>
                <a:gd name="T17" fmla="*/ 120 h 129"/>
                <a:gd name="T18" fmla="*/ 0 w 104"/>
                <a:gd name="T19" fmla="*/ 75 h 129"/>
                <a:gd name="T20" fmla="*/ 0 w 104"/>
                <a:gd name="T21" fmla="*/ 1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29">
                  <a:moveTo>
                    <a:pt x="0" y="18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103" y="45"/>
                    <a:pt x="103" y="45"/>
                    <a:pt x="103" y="45"/>
                  </a:cubicBezTo>
                  <a:cubicBezTo>
                    <a:pt x="104" y="51"/>
                    <a:pt x="104" y="57"/>
                    <a:pt x="103" y="63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01" y="85"/>
                    <a:pt x="99" y="88"/>
                    <a:pt x="98" y="91"/>
                  </a:cubicBezTo>
                  <a:cubicBezTo>
                    <a:pt x="95" y="100"/>
                    <a:pt x="91" y="109"/>
                    <a:pt x="85" y="117"/>
                  </a:cubicBezTo>
                  <a:cubicBezTo>
                    <a:pt x="81" y="123"/>
                    <a:pt x="33" y="129"/>
                    <a:pt x="14" y="120"/>
                  </a:cubicBezTo>
                  <a:cubicBezTo>
                    <a:pt x="0" y="75"/>
                    <a:pt x="0" y="75"/>
                    <a:pt x="0" y="75"/>
                  </a:cubicBezTo>
                  <a:lnTo>
                    <a:pt x="0" y="18"/>
                  </a:lnTo>
                  <a:close/>
                </a:path>
              </a:pathLst>
            </a:custGeom>
            <a:solidFill>
              <a:srgbClr val="EEB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7" name="Freeform 215">
              <a:extLst>
                <a:ext uri="{FF2B5EF4-FFF2-40B4-BE49-F238E27FC236}">
                  <a16:creationId xmlns:a16="http://schemas.microsoft.com/office/drawing/2014/main" id="{2273BFE5-52FB-435F-9D46-316D478CA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686550"/>
              <a:ext cx="163513" cy="219075"/>
            </a:xfrm>
            <a:custGeom>
              <a:avLst/>
              <a:gdLst>
                <a:gd name="T0" fmla="*/ 4 w 59"/>
                <a:gd name="T1" fmla="*/ 0 h 79"/>
                <a:gd name="T2" fmla="*/ 0 w 59"/>
                <a:gd name="T3" fmla="*/ 71 h 79"/>
                <a:gd name="T4" fmla="*/ 59 w 59"/>
                <a:gd name="T5" fmla="*/ 79 h 79"/>
                <a:gd name="T6" fmla="*/ 52 w 59"/>
                <a:gd name="T7" fmla="*/ 3 h 79"/>
                <a:gd name="T8" fmla="*/ 4 w 59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79">
                  <a:moveTo>
                    <a:pt x="4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49" y="61"/>
                    <a:pt x="48" y="34"/>
                    <a:pt x="52" y="3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8" name="Freeform 216">
              <a:extLst>
                <a:ext uri="{FF2B5EF4-FFF2-40B4-BE49-F238E27FC236}">
                  <a16:creationId xmlns:a16="http://schemas.microsoft.com/office/drawing/2014/main" id="{0BC7CCF0-6E7F-48A7-A200-3EBD6AA35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13225" y="6813550"/>
              <a:ext cx="455613" cy="841375"/>
            </a:xfrm>
            <a:custGeom>
              <a:avLst/>
              <a:gdLst>
                <a:gd name="T0" fmla="*/ 155 w 165"/>
                <a:gd name="T1" fmla="*/ 139 h 304"/>
                <a:gd name="T2" fmla="*/ 156 w 165"/>
                <a:gd name="T3" fmla="*/ 151 h 304"/>
                <a:gd name="T4" fmla="*/ 144 w 165"/>
                <a:gd name="T5" fmla="*/ 181 h 304"/>
                <a:gd name="T6" fmla="*/ 136 w 165"/>
                <a:gd name="T7" fmla="*/ 195 h 304"/>
                <a:gd name="T8" fmla="*/ 147 w 165"/>
                <a:gd name="T9" fmla="*/ 287 h 304"/>
                <a:gd name="T10" fmla="*/ 139 w 165"/>
                <a:gd name="T11" fmla="*/ 289 h 304"/>
                <a:gd name="T12" fmla="*/ 139 w 165"/>
                <a:gd name="T13" fmla="*/ 289 h 304"/>
                <a:gd name="T14" fmla="*/ 0 w 165"/>
                <a:gd name="T15" fmla="*/ 274 h 304"/>
                <a:gd name="T16" fmla="*/ 0 w 165"/>
                <a:gd name="T17" fmla="*/ 272 h 304"/>
                <a:gd name="T18" fmla="*/ 0 w 165"/>
                <a:gd name="T19" fmla="*/ 272 h 304"/>
                <a:gd name="T20" fmla="*/ 18 w 165"/>
                <a:gd name="T21" fmla="*/ 171 h 304"/>
                <a:gd name="T22" fmla="*/ 17 w 165"/>
                <a:gd name="T23" fmla="*/ 47 h 304"/>
                <a:gd name="T24" fmla="*/ 28 w 165"/>
                <a:gd name="T25" fmla="*/ 3 h 304"/>
                <a:gd name="T26" fmla="*/ 59 w 165"/>
                <a:gd name="T27" fmla="*/ 2 h 304"/>
                <a:gd name="T28" fmla="*/ 105 w 165"/>
                <a:gd name="T29" fmla="*/ 24 h 304"/>
                <a:gd name="T30" fmla="*/ 113 w 165"/>
                <a:gd name="T31" fmla="*/ 27 h 304"/>
                <a:gd name="T32" fmla="*/ 131 w 165"/>
                <a:gd name="T33" fmla="*/ 35 h 304"/>
                <a:gd name="T34" fmla="*/ 163 w 165"/>
                <a:gd name="T35" fmla="*/ 45 h 304"/>
                <a:gd name="T36" fmla="*/ 165 w 165"/>
                <a:gd name="T37" fmla="*/ 46 h 304"/>
                <a:gd name="T38" fmla="*/ 149 w 165"/>
                <a:gd name="T39" fmla="*/ 123 h 304"/>
                <a:gd name="T40" fmla="*/ 155 w 165"/>
                <a:gd name="T41" fmla="*/ 138 h 304"/>
                <a:gd name="T42" fmla="*/ 155 w 165"/>
                <a:gd name="T43" fmla="*/ 139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5" h="304">
                  <a:moveTo>
                    <a:pt x="155" y="139"/>
                  </a:moveTo>
                  <a:cubicBezTo>
                    <a:pt x="156" y="143"/>
                    <a:pt x="156" y="147"/>
                    <a:pt x="156" y="151"/>
                  </a:cubicBezTo>
                  <a:cubicBezTo>
                    <a:pt x="156" y="162"/>
                    <a:pt x="151" y="173"/>
                    <a:pt x="144" y="181"/>
                  </a:cubicBezTo>
                  <a:cubicBezTo>
                    <a:pt x="140" y="185"/>
                    <a:pt x="137" y="190"/>
                    <a:pt x="136" y="195"/>
                  </a:cubicBezTo>
                  <a:cubicBezTo>
                    <a:pt x="130" y="220"/>
                    <a:pt x="135" y="252"/>
                    <a:pt x="147" y="287"/>
                  </a:cubicBezTo>
                  <a:cubicBezTo>
                    <a:pt x="144" y="287"/>
                    <a:pt x="142" y="288"/>
                    <a:pt x="139" y="289"/>
                  </a:cubicBezTo>
                  <a:cubicBezTo>
                    <a:pt x="139" y="289"/>
                    <a:pt x="139" y="289"/>
                    <a:pt x="139" y="289"/>
                  </a:cubicBezTo>
                  <a:cubicBezTo>
                    <a:pt x="84" y="304"/>
                    <a:pt x="37" y="304"/>
                    <a:pt x="0" y="274"/>
                  </a:cubicBezTo>
                  <a:cubicBezTo>
                    <a:pt x="0" y="274"/>
                    <a:pt x="0" y="273"/>
                    <a:pt x="0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" y="240"/>
                    <a:pt x="15" y="206"/>
                    <a:pt x="18" y="171"/>
                  </a:cubicBezTo>
                  <a:cubicBezTo>
                    <a:pt x="22" y="130"/>
                    <a:pt x="21" y="88"/>
                    <a:pt x="17" y="47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39" y="0"/>
                    <a:pt x="49" y="0"/>
                    <a:pt x="59" y="2"/>
                  </a:cubicBezTo>
                  <a:cubicBezTo>
                    <a:pt x="73" y="6"/>
                    <a:pt x="88" y="15"/>
                    <a:pt x="105" y="24"/>
                  </a:cubicBezTo>
                  <a:cubicBezTo>
                    <a:pt x="108" y="25"/>
                    <a:pt x="110" y="26"/>
                    <a:pt x="113" y="27"/>
                  </a:cubicBezTo>
                  <a:cubicBezTo>
                    <a:pt x="119" y="30"/>
                    <a:pt x="125" y="33"/>
                    <a:pt x="131" y="35"/>
                  </a:cubicBezTo>
                  <a:cubicBezTo>
                    <a:pt x="141" y="39"/>
                    <a:pt x="151" y="43"/>
                    <a:pt x="163" y="45"/>
                  </a:cubicBezTo>
                  <a:cubicBezTo>
                    <a:pt x="163" y="46"/>
                    <a:pt x="164" y="46"/>
                    <a:pt x="165" y="46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52" y="128"/>
                    <a:pt x="154" y="133"/>
                    <a:pt x="155" y="138"/>
                  </a:cubicBezTo>
                  <a:lnTo>
                    <a:pt x="155" y="1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299" name="Freeform 217">
              <a:extLst>
                <a:ext uri="{FF2B5EF4-FFF2-40B4-BE49-F238E27FC236}">
                  <a16:creationId xmlns:a16="http://schemas.microsoft.com/office/drawing/2014/main" id="{CD119121-EC16-43C8-84AE-03C5A9FC0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6937375"/>
              <a:ext cx="274638" cy="461963"/>
            </a:xfrm>
            <a:custGeom>
              <a:avLst/>
              <a:gdLst>
                <a:gd name="T0" fmla="*/ 22 w 99"/>
                <a:gd name="T1" fmla="*/ 0 h 167"/>
                <a:gd name="T2" fmla="*/ 0 w 99"/>
                <a:gd name="T3" fmla="*/ 73 h 167"/>
                <a:gd name="T4" fmla="*/ 62 w 99"/>
                <a:gd name="T5" fmla="*/ 161 h 167"/>
                <a:gd name="T6" fmla="*/ 74 w 99"/>
                <a:gd name="T7" fmla="*/ 166 h 167"/>
                <a:gd name="T8" fmla="*/ 99 w 99"/>
                <a:gd name="T9" fmla="*/ 153 h 167"/>
                <a:gd name="T10" fmla="*/ 22 w 99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167">
                  <a:moveTo>
                    <a:pt x="22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7" y="93"/>
                    <a:pt x="37" y="120"/>
                    <a:pt x="62" y="161"/>
                  </a:cubicBezTo>
                  <a:cubicBezTo>
                    <a:pt x="65" y="165"/>
                    <a:pt x="69" y="167"/>
                    <a:pt x="74" y="166"/>
                  </a:cubicBezTo>
                  <a:cubicBezTo>
                    <a:pt x="81" y="165"/>
                    <a:pt x="89" y="161"/>
                    <a:pt x="99" y="153"/>
                  </a:cubicBezTo>
                  <a:cubicBezTo>
                    <a:pt x="71" y="85"/>
                    <a:pt x="43" y="19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0" name="Freeform 218">
              <a:extLst>
                <a:ext uri="{FF2B5EF4-FFF2-40B4-BE49-F238E27FC236}">
                  <a16:creationId xmlns:a16="http://schemas.microsoft.com/office/drawing/2014/main" id="{945B3907-DC61-4B59-B6D7-CD7F92FB0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6788" y="7142163"/>
              <a:ext cx="355600" cy="219075"/>
            </a:xfrm>
            <a:custGeom>
              <a:avLst/>
              <a:gdLst>
                <a:gd name="T0" fmla="*/ 0 w 129"/>
                <a:gd name="T1" fmla="*/ 48 h 79"/>
                <a:gd name="T2" fmla="*/ 108 w 129"/>
                <a:gd name="T3" fmla="*/ 1 h 79"/>
                <a:gd name="T4" fmla="*/ 112 w 129"/>
                <a:gd name="T5" fmla="*/ 0 h 79"/>
                <a:gd name="T6" fmla="*/ 127 w 129"/>
                <a:gd name="T7" fmla="*/ 15 h 79"/>
                <a:gd name="T8" fmla="*/ 125 w 129"/>
                <a:gd name="T9" fmla="*/ 21 h 79"/>
                <a:gd name="T10" fmla="*/ 38 w 129"/>
                <a:gd name="T11" fmla="*/ 79 h 79"/>
                <a:gd name="T12" fmla="*/ 0 w 129"/>
                <a:gd name="T13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79">
                  <a:moveTo>
                    <a:pt x="0" y="48"/>
                  </a:moveTo>
                  <a:cubicBezTo>
                    <a:pt x="44" y="31"/>
                    <a:pt x="85" y="14"/>
                    <a:pt x="108" y="1"/>
                  </a:cubicBezTo>
                  <a:cubicBezTo>
                    <a:pt x="110" y="0"/>
                    <a:pt x="111" y="0"/>
                    <a:pt x="112" y="0"/>
                  </a:cubicBezTo>
                  <a:cubicBezTo>
                    <a:pt x="120" y="3"/>
                    <a:pt x="124" y="8"/>
                    <a:pt x="127" y="15"/>
                  </a:cubicBezTo>
                  <a:cubicBezTo>
                    <a:pt x="129" y="17"/>
                    <a:pt x="127" y="20"/>
                    <a:pt x="125" y="21"/>
                  </a:cubicBezTo>
                  <a:cubicBezTo>
                    <a:pt x="104" y="30"/>
                    <a:pt x="78" y="53"/>
                    <a:pt x="38" y="79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1" name="Freeform 219">
              <a:extLst>
                <a:ext uri="{FF2B5EF4-FFF2-40B4-BE49-F238E27FC236}">
                  <a16:creationId xmlns:a16="http://schemas.microsoft.com/office/drawing/2014/main" id="{C1768C74-BDA0-441D-A258-7FCE2EDD2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38600" y="6340475"/>
              <a:ext cx="588963" cy="962025"/>
            </a:xfrm>
            <a:custGeom>
              <a:avLst/>
              <a:gdLst>
                <a:gd name="T0" fmla="*/ 105 w 213"/>
                <a:gd name="T1" fmla="*/ 18 h 348"/>
                <a:gd name="T2" fmla="*/ 54 w 213"/>
                <a:gd name="T3" fmla="*/ 101 h 348"/>
                <a:gd name="T4" fmla="*/ 28 w 213"/>
                <a:gd name="T5" fmla="*/ 167 h 348"/>
                <a:gd name="T6" fmla="*/ 4 w 213"/>
                <a:gd name="T7" fmla="*/ 249 h 348"/>
                <a:gd name="T8" fmla="*/ 133 w 213"/>
                <a:gd name="T9" fmla="*/ 347 h 348"/>
                <a:gd name="T10" fmla="*/ 158 w 213"/>
                <a:gd name="T11" fmla="*/ 337 h 348"/>
                <a:gd name="T12" fmla="*/ 173 w 213"/>
                <a:gd name="T13" fmla="*/ 220 h 348"/>
                <a:gd name="T14" fmla="*/ 171 w 213"/>
                <a:gd name="T15" fmla="*/ 213 h 348"/>
                <a:gd name="T16" fmla="*/ 174 w 213"/>
                <a:gd name="T17" fmla="*/ 137 h 348"/>
                <a:gd name="T18" fmla="*/ 182 w 213"/>
                <a:gd name="T19" fmla="*/ 123 h 348"/>
                <a:gd name="T20" fmla="*/ 210 w 213"/>
                <a:gd name="T21" fmla="*/ 60 h 348"/>
                <a:gd name="T22" fmla="*/ 202 w 213"/>
                <a:gd name="T23" fmla="*/ 28 h 348"/>
                <a:gd name="T24" fmla="*/ 114 w 213"/>
                <a:gd name="T25" fmla="*/ 14 h 348"/>
                <a:gd name="T26" fmla="*/ 105 w 213"/>
                <a:gd name="T27" fmla="*/ 1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348">
                  <a:moveTo>
                    <a:pt x="105" y="18"/>
                  </a:moveTo>
                  <a:cubicBezTo>
                    <a:pt x="65" y="40"/>
                    <a:pt x="51" y="68"/>
                    <a:pt x="54" y="101"/>
                  </a:cubicBezTo>
                  <a:cubicBezTo>
                    <a:pt x="56" y="125"/>
                    <a:pt x="46" y="150"/>
                    <a:pt x="28" y="167"/>
                  </a:cubicBezTo>
                  <a:cubicBezTo>
                    <a:pt x="6" y="188"/>
                    <a:pt x="0" y="217"/>
                    <a:pt x="4" y="249"/>
                  </a:cubicBezTo>
                  <a:cubicBezTo>
                    <a:pt x="14" y="323"/>
                    <a:pt x="63" y="348"/>
                    <a:pt x="133" y="347"/>
                  </a:cubicBezTo>
                  <a:cubicBezTo>
                    <a:pt x="142" y="347"/>
                    <a:pt x="151" y="343"/>
                    <a:pt x="158" y="337"/>
                  </a:cubicBezTo>
                  <a:cubicBezTo>
                    <a:pt x="190" y="308"/>
                    <a:pt x="194" y="269"/>
                    <a:pt x="173" y="220"/>
                  </a:cubicBezTo>
                  <a:cubicBezTo>
                    <a:pt x="172" y="218"/>
                    <a:pt x="171" y="215"/>
                    <a:pt x="171" y="213"/>
                  </a:cubicBezTo>
                  <a:cubicBezTo>
                    <a:pt x="166" y="185"/>
                    <a:pt x="167" y="160"/>
                    <a:pt x="174" y="137"/>
                  </a:cubicBezTo>
                  <a:cubicBezTo>
                    <a:pt x="176" y="132"/>
                    <a:pt x="178" y="127"/>
                    <a:pt x="182" y="123"/>
                  </a:cubicBezTo>
                  <a:cubicBezTo>
                    <a:pt x="195" y="109"/>
                    <a:pt x="204" y="88"/>
                    <a:pt x="210" y="60"/>
                  </a:cubicBezTo>
                  <a:cubicBezTo>
                    <a:pt x="213" y="49"/>
                    <a:pt x="210" y="36"/>
                    <a:pt x="202" y="28"/>
                  </a:cubicBezTo>
                  <a:cubicBezTo>
                    <a:pt x="184" y="6"/>
                    <a:pt x="155" y="0"/>
                    <a:pt x="114" y="14"/>
                  </a:cubicBezTo>
                  <a:cubicBezTo>
                    <a:pt x="111" y="15"/>
                    <a:pt x="108" y="16"/>
                    <a:pt x="105" y="1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2" name="Freeform 220">
              <a:extLst>
                <a:ext uri="{FF2B5EF4-FFF2-40B4-BE49-F238E27FC236}">
                  <a16:creationId xmlns:a16="http://schemas.microsoft.com/office/drawing/2014/main" id="{809F7CF6-884C-4433-A44A-D86449833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0" y="6365875"/>
              <a:ext cx="436563" cy="936625"/>
            </a:xfrm>
            <a:custGeom>
              <a:avLst/>
              <a:gdLst>
                <a:gd name="T0" fmla="*/ 127 w 158"/>
                <a:gd name="T1" fmla="*/ 114 h 339"/>
                <a:gd name="T2" fmla="*/ 155 w 158"/>
                <a:gd name="T3" fmla="*/ 51 h 339"/>
                <a:gd name="T4" fmla="*/ 147 w 158"/>
                <a:gd name="T5" fmla="*/ 19 h 339"/>
                <a:gd name="T6" fmla="*/ 118 w 158"/>
                <a:gd name="T7" fmla="*/ 0 h 339"/>
                <a:gd name="T8" fmla="*/ 132 w 158"/>
                <a:gd name="T9" fmla="*/ 12 h 339"/>
                <a:gd name="T10" fmla="*/ 140 w 158"/>
                <a:gd name="T11" fmla="*/ 44 h 339"/>
                <a:gd name="T12" fmla="*/ 111 w 158"/>
                <a:gd name="T13" fmla="*/ 107 h 339"/>
                <a:gd name="T14" fmla="*/ 104 w 158"/>
                <a:gd name="T15" fmla="*/ 121 h 339"/>
                <a:gd name="T16" fmla="*/ 101 w 158"/>
                <a:gd name="T17" fmla="*/ 197 h 339"/>
                <a:gd name="T18" fmla="*/ 103 w 158"/>
                <a:gd name="T19" fmla="*/ 204 h 339"/>
                <a:gd name="T20" fmla="*/ 88 w 158"/>
                <a:gd name="T21" fmla="*/ 321 h 339"/>
                <a:gd name="T22" fmla="*/ 62 w 158"/>
                <a:gd name="T23" fmla="*/ 331 h 339"/>
                <a:gd name="T24" fmla="*/ 0 w 158"/>
                <a:gd name="T25" fmla="*/ 323 h 339"/>
                <a:gd name="T26" fmla="*/ 78 w 158"/>
                <a:gd name="T27" fmla="*/ 338 h 339"/>
                <a:gd name="T28" fmla="*/ 103 w 158"/>
                <a:gd name="T29" fmla="*/ 328 h 339"/>
                <a:gd name="T30" fmla="*/ 118 w 158"/>
                <a:gd name="T31" fmla="*/ 211 h 339"/>
                <a:gd name="T32" fmla="*/ 116 w 158"/>
                <a:gd name="T33" fmla="*/ 204 h 339"/>
                <a:gd name="T34" fmla="*/ 119 w 158"/>
                <a:gd name="T35" fmla="*/ 128 h 339"/>
                <a:gd name="T36" fmla="*/ 127 w 158"/>
                <a:gd name="T37" fmla="*/ 114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339">
                  <a:moveTo>
                    <a:pt x="127" y="114"/>
                  </a:moveTo>
                  <a:cubicBezTo>
                    <a:pt x="140" y="100"/>
                    <a:pt x="149" y="79"/>
                    <a:pt x="155" y="51"/>
                  </a:cubicBezTo>
                  <a:cubicBezTo>
                    <a:pt x="158" y="40"/>
                    <a:pt x="155" y="27"/>
                    <a:pt x="147" y="19"/>
                  </a:cubicBezTo>
                  <a:cubicBezTo>
                    <a:pt x="139" y="10"/>
                    <a:pt x="130" y="3"/>
                    <a:pt x="118" y="0"/>
                  </a:cubicBezTo>
                  <a:cubicBezTo>
                    <a:pt x="123" y="3"/>
                    <a:pt x="128" y="7"/>
                    <a:pt x="132" y="12"/>
                  </a:cubicBezTo>
                  <a:cubicBezTo>
                    <a:pt x="140" y="21"/>
                    <a:pt x="143" y="33"/>
                    <a:pt x="140" y="44"/>
                  </a:cubicBezTo>
                  <a:cubicBezTo>
                    <a:pt x="134" y="72"/>
                    <a:pt x="124" y="93"/>
                    <a:pt x="111" y="107"/>
                  </a:cubicBezTo>
                  <a:cubicBezTo>
                    <a:pt x="108" y="111"/>
                    <a:pt x="105" y="116"/>
                    <a:pt x="104" y="121"/>
                  </a:cubicBezTo>
                  <a:cubicBezTo>
                    <a:pt x="96" y="144"/>
                    <a:pt x="95" y="169"/>
                    <a:pt x="101" y="197"/>
                  </a:cubicBezTo>
                  <a:cubicBezTo>
                    <a:pt x="101" y="199"/>
                    <a:pt x="102" y="202"/>
                    <a:pt x="103" y="204"/>
                  </a:cubicBezTo>
                  <a:cubicBezTo>
                    <a:pt x="123" y="253"/>
                    <a:pt x="120" y="293"/>
                    <a:pt x="88" y="321"/>
                  </a:cubicBezTo>
                  <a:cubicBezTo>
                    <a:pt x="81" y="328"/>
                    <a:pt x="72" y="331"/>
                    <a:pt x="62" y="331"/>
                  </a:cubicBezTo>
                  <a:cubicBezTo>
                    <a:pt x="39" y="332"/>
                    <a:pt x="18" y="329"/>
                    <a:pt x="0" y="323"/>
                  </a:cubicBezTo>
                  <a:cubicBezTo>
                    <a:pt x="21" y="334"/>
                    <a:pt x="48" y="339"/>
                    <a:pt x="78" y="338"/>
                  </a:cubicBezTo>
                  <a:cubicBezTo>
                    <a:pt x="87" y="338"/>
                    <a:pt x="96" y="334"/>
                    <a:pt x="103" y="328"/>
                  </a:cubicBezTo>
                  <a:cubicBezTo>
                    <a:pt x="135" y="299"/>
                    <a:pt x="139" y="260"/>
                    <a:pt x="118" y="211"/>
                  </a:cubicBezTo>
                  <a:cubicBezTo>
                    <a:pt x="117" y="209"/>
                    <a:pt x="116" y="206"/>
                    <a:pt x="116" y="204"/>
                  </a:cubicBezTo>
                  <a:cubicBezTo>
                    <a:pt x="111" y="176"/>
                    <a:pt x="112" y="151"/>
                    <a:pt x="119" y="128"/>
                  </a:cubicBezTo>
                  <a:cubicBezTo>
                    <a:pt x="121" y="123"/>
                    <a:pt x="123" y="118"/>
                    <a:pt x="127" y="11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3" name="Freeform 221">
              <a:extLst>
                <a:ext uri="{FF2B5EF4-FFF2-40B4-BE49-F238E27FC236}">
                  <a16:creationId xmlns:a16="http://schemas.microsoft.com/office/drawing/2014/main" id="{14B0EE06-7BBA-4B8F-BDBC-E90E3C673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0488" y="7043738"/>
              <a:ext cx="11113" cy="19050"/>
            </a:xfrm>
            <a:custGeom>
              <a:avLst/>
              <a:gdLst>
                <a:gd name="T0" fmla="*/ 4 w 4"/>
                <a:gd name="T1" fmla="*/ 0 h 7"/>
                <a:gd name="T2" fmla="*/ 3 w 4"/>
                <a:gd name="T3" fmla="*/ 1 h 7"/>
                <a:gd name="T4" fmla="*/ 2 w 4"/>
                <a:gd name="T5" fmla="*/ 3 h 7"/>
                <a:gd name="T6" fmla="*/ 1 w 4"/>
                <a:gd name="T7" fmla="*/ 6 h 7"/>
                <a:gd name="T8" fmla="*/ 0 w 4"/>
                <a:gd name="T9" fmla="*/ 7 h 7"/>
                <a:gd name="T10" fmla="*/ 0 w 4"/>
                <a:gd name="T11" fmla="*/ 5 h 7"/>
                <a:gd name="T12" fmla="*/ 1 w 4"/>
                <a:gd name="T13" fmla="*/ 3 h 7"/>
                <a:gd name="T14" fmla="*/ 3 w 4"/>
                <a:gd name="T15" fmla="*/ 1 h 7"/>
                <a:gd name="T16" fmla="*/ 4 w 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0"/>
                    <a:pt x="4" y="1"/>
                    <a:pt x="3" y="1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2" y="4"/>
                    <a:pt x="1" y="5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4" name="Freeform 222">
              <a:extLst>
                <a:ext uri="{FF2B5EF4-FFF2-40B4-BE49-F238E27FC236}">
                  <a16:creationId xmlns:a16="http://schemas.microsoft.com/office/drawing/2014/main" id="{0C99E945-0B4E-4787-A74B-F7E15518F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1763" y="7018338"/>
              <a:ext cx="11113" cy="14288"/>
            </a:xfrm>
            <a:custGeom>
              <a:avLst/>
              <a:gdLst>
                <a:gd name="T0" fmla="*/ 0 w 4"/>
                <a:gd name="T1" fmla="*/ 1 h 5"/>
                <a:gd name="T2" fmla="*/ 1 w 4"/>
                <a:gd name="T3" fmla="*/ 0 h 5"/>
                <a:gd name="T4" fmla="*/ 3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3 w 4"/>
                <a:gd name="T11" fmla="*/ 5 h 5"/>
                <a:gd name="T12" fmla="*/ 1 w 4"/>
                <a:gd name="T13" fmla="*/ 5 h 5"/>
                <a:gd name="T14" fmla="*/ 0 w 4"/>
                <a:gd name="T15" fmla="*/ 3 h 5"/>
                <a:gd name="T16" fmla="*/ 0 w 4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4"/>
                    <a:pt x="3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5" name="Freeform 223">
              <a:extLst>
                <a:ext uri="{FF2B5EF4-FFF2-40B4-BE49-F238E27FC236}">
                  <a16:creationId xmlns:a16="http://schemas.microsoft.com/office/drawing/2014/main" id="{5F29B35C-090D-4C6B-8890-56D24B52C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3988" y="7029450"/>
              <a:ext cx="11113" cy="14288"/>
            </a:xfrm>
            <a:custGeom>
              <a:avLst/>
              <a:gdLst>
                <a:gd name="T0" fmla="*/ 0 w 4"/>
                <a:gd name="T1" fmla="*/ 2 h 5"/>
                <a:gd name="T2" fmla="*/ 2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4 w 4"/>
                <a:gd name="T9" fmla="*/ 4 h 5"/>
                <a:gd name="T10" fmla="*/ 2 w 4"/>
                <a:gd name="T11" fmla="*/ 5 h 5"/>
                <a:gd name="T12" fmla="*/ 0 w 4"/>
                <a:gd name="T13" fmla="*/ 5 h 5"/>
                <a:gd name="T14" fmla="*/ 0 w 4"/>
                <a:gd name="T15" fmla="*/ 3 h 5"/>
                <a:gd name="T16" fmla="*/ 0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2"/>
                  </a:moveTo>
                  <a:cubicBezTo>
                    <a:pt x="0" y="2"/>
                    <a:pt x="1" y="1"/>
                    <a:pt x="2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6" name="Freeform 224">
              <a:extLst>
                <a:ext uri="{FF2B5EF4-FFF2-40B4-BE49-F238E27FC236}">
                  <a16:creationId xmlns:a16="http://schemas.microsoft.com/office/drawing/2014/main" id="{5D053FB8-B6CE-4B7D-B884-73669F0DF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41925" y="7051675"/>
              <a:ext cx="14288" cy="7938"/>
            </a:xfrm>
            <a:custGeom>
              <a:avLst/>
              <a:gdLst>
                <a:gd name="T0" fmla="*/ 2 w 5"/>
                <a:gd name="T1" fmla="*/ 0 h 3"/>
                <a:gd name="T2" fmla="*/ 4 w 5"/>
                <a:gd name="T3" fmla="*/ 0 h 3"/>
                <a:gd name="T4" fmla="*/ 5 w 5"/>
                <a:gd name="T5" fmla="*/ 1 h 3"/>
                <a:gd name="T6" fmla="*/ 4 w 5"/>
                <a:gd name="T7" fmla="*/ 3 h 3"/>
                <a:gd name="T8" fmla="*/ 3 w 5"/>
                <a:gd name="T9" fmla="*/ 3 h 3"/>
                <a:gd name="T10" fmla="*/ 1 w 5"/>
                <a:gd name="T11" fmla="*/ 3 h 3"/>
                <a:gd name="T12" fmla="*/ 0 w 5"/>
                <a:gd name="T13" fmla="*/ 2 h 3"/>
                <a:gd name="T14" fmla="*/ 1 w 5"/>
                <a:gd name="T15" fmla="*/ 1 h 3"/>
                <a:gd name="T16" fmla="*/ 2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7" name="Freeform 225">
              <a:extLst>
                <a:ext uri="{FF2B5EF4-FFF2-40B4-BE49-F238E27FC236}">
                  <a16:creationId xmlns:a16="http://schemas.microsoft.com/office/drawing/2014/main" id="{8E043999-8920-4B64-9A23-E0A47EE5A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3038" y="7065963"/>
              <a:ext cx="11113" cy="12700"/>
            </a:xfrm>
            <a:custGeom>
              <a:avLst/>
              <a:gdLst>
                <a:gd name="T0" fmla="*/ 1 w 4"/>
                <a:gd name="T1" fmla="*/ 2 h 5"/>
                <a:gd name="T2" fmla="*/ 3 w 4"/>
                <a:gd name="T3" fmla="*/ 1 h 5"/>
                <a:gd name="T4" fmla="*/ 4 w 4"/>
                <a:gd name="T5" fmla="*/ 0 h 5"/>
                <a:gd name="T6" fmla="*/ 4 w 4"/>
                <a:gd name="T7" fmla="*/ 2 h 5"/>
                <a:gd name="T8" fmla="*/ 3 w 4"/>
                <a:gd name="T9" fmla="*/ 3 h 5"/>
                <a:gd name="T10" fmla="*/ 2 w 4"/>
                <a:gd name="T11" fmla="*/ 4 h 5"/>
                <a:gd name="T12" fmla="*/ 0 w 4"/>
                <a:gd name="T13" fmla="*/ 5 h 5"/>
                <a:gd name="T14" fmla="*/ 0 w 4"/>
                <a:gd name="T15" fmla="*/ 3 h 5"/>
                <a:gd name="T16" fmla="*/ 1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1" y="2"/>
                  </a:moveTo>
                  <a:cubicBezTo>
                    <a:pt x="1" y="2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2"/>
                    <a:pt x="3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8" name="Freeform 226">
              <a:extLst>
                <a:ext uri="{FF2B5EF4-FFF2-40B4-BE49-F238E27FC236}">
                  <a16:creationId xmlns:a16="http://schemas.microsoft.com/office/drawing/2014/main" id="{DE808DE1-B73D-4E6F-87C2-6EA144631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0400" y="7142163"/>
              <a:ext cx="173038" cy="469900"/>
            </a:xfrm>
            <a:custGeom>
              <a:avLst/>
              <a:gdLst>
                <a:gd name="T0" fmla="*/ 54 w 63"/>
                <a:gd name="T1" fmla="*/ 168 h 170"/>
                <a:gd name="T2" fmla="*/ 46 w 63"/>
                <a:gd name="T3" fmla="*/ 170 h 170"/>
                <a:gd name="T4" fmla="*/ 45 w 63"/>
                <a:gd name="T5" fmla="*/ 169 h 170"/>
                <a:gd name="T6" fmla="*/ 41 w 63"/>
                <a:gd name="T7" fmla="*/ 166 h 170"/>
                <a:gd name="T8" fmla="*/ 30 w 63"/>
                <a:gd name="T9" fmla="*/ 82 h 170"/>
                <a:gd name="T10" fmla="*/ 52 w 63"/>
                <a:gd name="T11" fmla="*/ 3 h 170"/>
                <a:gd name="T12" fmla="*/ 50 w 63"/>
                <a:gd name="T13" fmla="*/ 0 h 170"/>
                <a:gd name="T14" fmla="*/ 60 w 63"/>
                <a:gd name="T15" fmla="*/ 17 h 170"/>
                <a:gd name="T16" fmla="*/ 62 w 63"/>
                <a:gd name="T17" fmla="*/ 20 h 170"/>
                <a:gd name="T18" fmla="*/ 63 w 63"/>
                <a:gd name="T19" fmla="*/ 32 h 170"/>
                <a:gd name="T20" fmla="*/ 51 w 63"/>
                <a:gd name="T21" fmla="*/ 62 h 170"/>
                <a:gd name="T22" fmla="*/ 43 w 63"/>
                <a:gd name="T23" fmla="*/ 76 h 170"/>
                <a:gd name="T24" fmla="*/ 54 w 63"/>
                <a:gd name="T25" fmla="*/ 16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170">
                  <a:moveTo>
                    <a:pt x="54" y="168"/>
                  </a:moveTo>
                  <a:cubicBezTo>
                    <a:pt x="51" y="168"/>
                    <a:pt x="49" y="169"/>
                    <a:pt x="46" y="170"/>
                  </a:cubicBezTo>
                  <a:cubicBezTo>
                    <a:pt x="46" y="170"/>
                    <a:pt x="46" y="170"/>
                    <a:pt x="45" y="169"/>
                  </a:cubicBezTo>
                  <a:cubicBezTo>
                    <a:pt x="44" y="169"/>
                    <a:pt x="43" y="168"/>
                    <a:pt x="41" y="166"/>
                  </a:cubicBezTo>
                  <a:cubicBezTo>
                    <a:pt x="29" y="157"/>
                    <a:pt x="0" y="128"/>
                    <a:pt x="30" y="82"/>
                  </a:cubicBezTo>
                  <a:cubicBezTo>
                    <a:pt x="58" y="38"/>
                    <a:pt x="55" y="13"/>
                    <a:pt x="52" y="3"/>
                  </a:cubicBezTo>
                  <a:cubicBezTo>
                    <a:pt x="51" y="2"/>
                    <a:pt x="51" y="1"/>
                    <a:pt x="50" y="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43"/>
                    <a:pt x="58" y="54"/>
                    <a:pt x="51" y="62"/>
                  </a:cubicBezTo>
                  <a:cubicBezTo>
                    <a:pt x="47" y="66"/>
                    <a:pt x="44" y="71"/>
                    <a:pt x="43" y="76"/>
                  </a:cubicBezTo>
                  <a:cubicBezTo>
                    <a:pt x="37" y="101"/>
                    <a:pt x="42" y="133"/>
                    <a:pt x="54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09" name="Freeform 227">
              <a:extLst>
                <a:ext uri="{FF2B5EF4-FFF2-40B4-BE49-F238E27FC236}">
                  <a16:creationId xmlns:a16="http://schemas.microsoft.com/office/drawing/2014/main" id="{40AB2247-C9BA-48FC-A37C-7B97EEF9F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3400" y="7864475"/>
              <a:ext cx="79375" cy="846138"/>
            </a:xfrm>
            <a:custGeom>
              <a:avLst/>
              <a:gdLst>
                <a:gd name="T0" fmla="*/ 29 w 29"/>
                <a:gd name="T1" fmla="*/ 15 h 306"/>
                <a:gd name="T2" fmla="*/ 26 w 29"/>
                <a:gd name="T3" fmla="*/ 17 h 306"/>
                <a:gd name="T4" fmla="*/ 20 w 29"/>
                <a:gd name="T5" fmla="*/ 111 h 306"/>
                <a:gd name="T6" fmla="*/ 16 w 29"/>
                <a:gd name="T7" fmla="*/ 306 h 306"/>
                <a:gd name="T8" fmla="*/ 9 w 29"/>
                <a:gd name="T9" fmla="*/ 306 h 306"/>
                <a:gd name="T10" fmla="*/ 9 w 29"/>
                <a:gd name="T11" fmla="*/ 302 h 306"/>
                <a:gd name="T12" fmla="*/ 11 w 29"/>
                <a:gd name="T13" fmla="*/ 112 h 306"/>
                <a:gd name="T14" fmla="*/ 16 w 29"/>
                <a:gd name="T15" fmla="*/ 0 h 306"/>
                <a:gd name="T16" fmla="*/ 17 w 29"/>
                <a:gd name="T17" fmla="*/ 1 h 306"/>
                <a:gd name="T18" fmla="*/ 29 w 29"/>
                <a:gd name="T19" fmla="*/ 15 h 306"/>
                <a:gd name="T20" fmla="*/ 29 w 29"/>
                <a:gd name="T21" fmla="*/ 15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06">
                  <a:moveTo>
                    <a:pt x="29" y="15"/>
                  </a:moveTo>
                  <a:cubicBezTo>
                    <a:pt x="28" y="15"/>
                    <a:pt x="26" y="15"/>
                    <a:pt x="26" y="17"/>
                  </a:cubicBezTo>
                  <a:cubicBezTo>
                    <a:pt x="26" y="43"/>
                    <a:pt x="28" y="82"/>
                    <a:pt x="20" y="111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9" y="306"/>
                    <a:pt x="9" y="306"/>
                    <a:pt x="9" y="306"/>
                  </a:cubicBezTo>
                  <a:cubicBezTo>
                    <a:pt x="9" y="302"/>
                    <a:pt x="9" y="302"/>
                    <a:pt x="9" y="302"/>
                  </a:cubicBezTo>
                  <a:cubicBezTo>
                    <a:pt x="1" y="238"/>
                    <a:pt x="0" y="175"/>
                    <a:pt x="11" y="112"/>
                  </a:cubicBezTo>
                  <a:cubicBezTo>
                    <a:pt x="13" y="74"/>
                    <a:pt x="14" y="37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0" name="Freeform 228">
              <a:extLst>
                <a:ext uri="{FF2B5EF4-FFF2-40B4-BE49-F238E27FC236}">
                  <a16:creationId xmlns:a16="http://schemas.microsoft.com/office/drawing/2014/main" id="{954FDF89-0F48-4DBE-AA20-AAC0E4ED3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06925" y="7140575"/>
              <a:ext cx="0" cy="158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1" name="Freeform 229">
              <a:extLst>
                <a:ext uri="{FF2B5EF4-FFF2-40B4-BE49-F238E27FC236}">
                  <a16:creationId xmlns:a16="http://schemas.microsoft.com/office/drawing/2014/main" id="{CDA77F7A-1FE7-4714-A785-A6BB53527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7323138"/>
              <a:ext cx="131763" cy="261938"/>
            </a:xfrm>
            <a:custGeom>
              <a:avLst/>
              <a:gdLst>
                <a:gd name="T0" fmla="*/ 5 w 48"/>
                <a:gd name="T1" fmla="*/ 0 h 95"/>
                <a:gd name="T2" fmla="*/ 5 w 48"/>
                <a:gd name="T3" fmla="*/ 5 h 95"/>
                <a:gd name="T4" fmla="*/ 5 w 48"/>
                <a:gd name="T5" fmla="*/ 18 h 95"/>
                <a:gd name="T6" fmla="*/ 6 w 48"/>
                <a:gd name="T7" fmla="*/ 27 h 95"/>
                <a:gd name="T8" fmla="*/ 7 w 48"/>
                <a:gd name="T9" fmla="*/ 36 h 95"/>
                <a:gd name="T10" fmla="*/ 9 w 48"/>
                <a:gd name="T11" fmla="*/ 46 h 95"/>
                <a:gd name="T12" fmla="*/ 11 w 48"/>
                <a:gd name="T13" fmla="*/ 56 h 95"/>
                <a:gd name="T14" fmla="*/ 15 w 48"/>
                <a:gd name="T15" fmla="*/ 65 h 95"/>
                <a:gd name="T16" fmla="*/ 20 w 48"/>
                <a:gd name="T17" fmla="*/ 74 h 95"/>
                <a:gd name="T18" fmla="*/ 21 w 48"/>
                <a:gd name="T19" fmla="*/ 76 h 95"/>
                <a:gd name="T20" fmla="*/ 23 w 48"/>
                <a:gd name="T21" fmla="*/ 78 h 95"/>
                <a:gd name="T22" fmla="*/ 26 w 48"/>
                <a:gd name="T23" fmla="*/ 81 h 95"/>
                <a:gd name="T24" fmla="*/ 29 w 48"/>
                <a:gd name="T25" fmla="*/ 84 h 95"/>
                <a:gd name="T26" fmla="*/ 32 w 48"/>
                <a:gd name="T27" fmla="*/ 86 h 95"/>
                <a:gd name="T28" fmla="*/ 38 w 48"/>
                <a:gd name="T29" fmla="*/ 90 h 95"/>
                <a:gd name="T30" fmla="*/ 43 w 48"/>
                <a:gd name="T31" fmla="*/ 93 h 95"/>
                <a:gd name="T32" fmla="*/ 48 w 48"/>
                <a:gd name="T33" fmla="*/ 95 h 95"/>
                <a:gd name="T34" fmla="*/ 43 w 48"/>
                <a:gd name="T35" fmla="*/ 94 h 95"/>
                <a:gd name="T36" fmla="*/ 37 w 48"/>
                <a:gd name="T37" fmla="*/ 93 h 95"/>
                <a:gd name="T38" fmla="*/ 30 w 48"/>
                <a:gd name="T39" fmla="*/ 90 h 95"/>
                <a:gd name="T40" fmla="*/ 26 w 48"/>
                <a:gd name="T41" fmla="*/ 88 h 95"/>
                <a:gd name="T42" fmla="*/ 22 w 48"/>
                <a:gd name="T43" fmla="*/ 85 h 95"/>
                <a:gd name="T44" fmla="*/ 19 w 48"/>
                <a:gd name="T45" fmla="*/ 81 h 95"/>
                <a:gd name="T46" fmla="*/ 17 w 48"/>
                <a:gd name="T47" fmla="*/ 80 h 95"/>
                <a:gd name="T48" fmla="*/ 15 w 48"/>
                <a:gd name="T49" fmla="*/ 78 h 95"/>
                <a:gd name="T50" fmla="*/ 9 w 48"/>
                <a:gd name="T51" fmla="*/ 68 h 95"/>
                <a:gd name="T52" fmla="*/ 5 w 48"/>
                <a:gd name="T53" fmla="*/ 58 h 95"/>
                <a:gd name="T54" fmla="*/ 2 w 48"/>
                <a:gd name="T55" fmla="*/ 47 h 95"/>
                <a:gd name="T56" fmla="*/ 1 w 48"/>
                <a:gd name="T57" fmla="*/ 37 h 95"/>
                <a:gd name="T58" fmla="*/ 1 w 48"/>
                <a:gd name="T59" fmla="*/ 27 h 95"/>
                <a:gd name="T60" fmla="*/ 1 w 48"/>
                <a:gd name="T61" fmla="*/ 18 h 95"/>
                <a:gd name="T62" fmla="*/ 4 w 48"/>
                <a:gd name="T63" fmla="*/ 5 h 95"/>
                <a:gd name="T64" fmla="*/ 5 w 48"/>
                <a:gd name="T6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" h="95">
                  <a:moveTo>
                    <a:pt x="5" y="0"/>
                  </a:moveTo>
                  <a:cubicBezTo>
                    <a:pt x="5" y="0"/>
                    <a:pt x="5" y="2"/>
                    <a:pt x="5" y="5"/>
                  </a:cubicBezTo>
                  <a:cubicBezTo>
                    <a:pt x="5" y="8"/>
                    <a:pt x="5" y="13"/>
                    <a:pt x="5" y="18"/>
                  </a:cubicBezTo>
                  <a:cubicBezTo>
                    <a:pt x="5" y="21"/>
                    <a:pt x="6" y="23"/>
                    <a:pt x="6" y="27"/>
                  </a:cubicBezTo>
                  <a:cubicBezTo>
                    <a:pt x="6" y="30"/>
                    <a:pt x="6" y="33"/>
                    <a:pt x="7" y="36"/>
                  </a:cubicBezTo>
                  <a:cubicBezTo>
                    <a:pt x="7" y="39"/>
                    <a:pt x="8" y="43"/>
                    <a:pt x="9" y="46"/>
                  </a:cubicBezTo>
                  <a:cubicBezTo>
                    <a:pt x="9" y="49"/>
                    <a:pt x="10" y="53"/>
                    <a:pt x="11" y="56"/>
                  </a:cubicBezTo>
                  <a:cubicBezTo>
                    <a:pt x="12" y="59"/>
                    <a:pt x="14" y="62"/>
                    <a:pt x="15" y="65"/>
                  </a:cubicBezTo>
                  <a:cubicBezTo>
                    <a:pt x="17" y="68"/>
                    <a:pt x="18" y="71"/>
                    <a:pt x="20" y="74"/>
                  </a:cubicBezTo>
                  <a:cubicBezTo>
                    <a:pt x="20" y="75"/>
                    <a:pt x="21" y="75"/>
                    <a:pt x="21" y="76"/>
                  </a:cubicBezTo>
                  <a:cubicBezTo>
                    <a:pt x="22" y="76"/>
                    <a:pt x="22" y="77"/>
                    <a:pt x="23" y="78"/>
                  </a:cubicBezTo>
                  <a:cubicBezTo>
                    <a:pt x="24" y="79"/>
                    <a:pt x="25" y="80"/>
                    <a:pt x="26" y="81"/>
                  </a:cubicBezTo>
                  <a:cubicBezTo>
                    <a:pt x="27" y="82"/>
                    <a:pt x="28" y="83"/>
                    <a:pt x="29" y="84"/>
                  </a:cubicBezTo>
                  <a:cubicBezTo>
                    <a:pt x="30" y="85"/>
                    <a:pt x="31" y="86"/>
                    <a:pt x="32" y="86"/>
                  </a:cubicBezTo>
                  <a:cubicBezTo>
                    <a:pt x="34" y="88"/>
                    <a:pt x="36" y="89"/>
                    <a:pt x="38" y="90"/>
                  </a:cubicBezTo>
                  <a:cubicBezTo>
                    <a:pt x="40" y="91"/>
                    <a:pt x="42" y="92"/>
                    <a:pt x="43" y="93"/>
                  </a:cubicBezTo>
                  <a:cubicBezTo>
                    <a:pt x="46" y="94"/>
                    <a:pt x="48" y="95"/>
                    <a:pt x="48" y="95"/>
                  </a:cubicBezTo>
                  <a:cubicBezTo>
                    <a:pt x="48" y="95"/>
                    <a:pt x="46" y="95"/>
                    <a:pt x="43" y="94"/>
                  </a:cubicBezTo>
                  <a:cubicBezTo>
                    <a:pt x="41" y="94"/>
                    <a:pt x="39" y="93"/>
                    <a:pt x="37" y="93"/>
                  </a:cubicBezTo>
                  <a:cubicBezTo>
                    <a:pt x="35" y="92"/>
                    <a:pt x="32" y="91"/>
                    <a:pt x="30" y="90"/>
                  </a:cubicBezTo>
                  <a:cubicBezTo>
                    <a:pt x="29" y="89"/>
                    <a:pt x="27" y="88"/>
                    <a:pt x="26" y="88"/>
                  </a:cubicBezTo>
                  <a:cubicBezTo>
                    <a:pt x="25" y="87"/>
                    <a:pt x="24" y="86"/>
                    <a:pt x="22" y="85"/>
                  </a:cubicBezTo>
                  <a:cubicBezTo>
                    <a:pt x="21" y="84"/>
                    <a:pt x="20" y="83"/>
                    <a:pt x="19" y="81"/>
                  </a:cubicBezTo>
                  <a:cubicBezTo>
                    <a:pt x="18" y="81"/>
                    <a:pt x="17" y="80"/>
                    <a:pt x="17" y="80"/>
                  </a:cubicBezTo>
                  <a:cubicBezTo>
                    <a:pt x="16" y="79"/>
                    <a:pt x="16" y="78"/>
                    <a:pt x="15" y="78"/>
                  </a:cubicBezTo>
                  <a:cubicBezTo>
                    <a:pt x="13" y="75"/>
                    <a:pt x="11" y="72"/>
                    <a:pt x="9" y="68"/>
                  </a:cubicBezTo>
                  <a:cubicBezTo>
                    <a:pt x="7" y="65"/>
                    <a:pt x="6" y="62"/>
                    <a:pt x="5" y="58"/>
                  </a:cubicBezTo>
                  <a:cubicBezTo>
                    <a:pt x="3" y="54"/>
                    <a:pt x="3" y="51"/>
                    <a:pt x="2" y="47"/>
                  </a:cubicBezTo>
                  <a:cubicBezTo>
                    <a:pt x="1" y="44"/>
                    <a:pt x="1" y="40"/>
                    <a:pt x="1" y="37"/>
                  </a:cubicBezTo>
                  <a:cubicBezTo>
                    <a:pt x="0" y="33"/>
                    <a:pt x="1" y="30"/>
                    <a:pt x="1" y="27"/>
                  </a:cubicBezTo>
                  <a:cubicBezTo>
                    <a:pt x="1" y="23"/>
                    <a:pt x="1" y="20"/>
                    <a:pt x="1" y="18"/>
                  </a:cubicBezTo>
                  <a:cubicBezTo>
                    <a:pt x="2" y="12"/>
                    <a:pt x="3" y="8"/>
                    <a:pt x="4" y="5"/>
                  </a:cubicBezTo>
                  <a:cubicBezTo>
                    <a:pt x="4" y="2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2" name="Freeform 230">
              <a:extLst>
                <a:ext uri="{FF2B5EF4-FFF2-40B4-BE49-F238E27FC236}">
                  <a16:creationId xmlns:a16="http://schemas.microsoft.com/office/drawing/2014/main" id="{2C054DB6-4A46-4AE6-A7E3-23AA7A75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6861175"/>
              <a:ext cx="119063" cy="392113"/>
            </a:xfrm>
            <a:custGeom>
              <a:avLst/>
              <a:gdLst>
                <a:gd name="T0" fmla="*/ 8 w 43"/>
                <a:gd name="T1" fmla="*/ 0 h 142"/>
                <a:gd name="T2" fmla="*/ 12 w 43"/>
                <a:gd name="T3" fmla="*/ 5 h 142"/>
                <a:gd name="T4" fmla="*/ 17 w 43"/>
                <a:gd name="T5" fmla="*/ 12 h 142"/>
                <a:gd name="T6" fmla="*/ 20 w 43"/>
                <a:gd name="T7" fmla="*/ 16 h 142"/>
                <a:gd name="T8" fmla="*/ 23 w 43"/>
                <a:gd name="T9" fmla="*/ 20 h 142"/>
                <a:gd name="T10" fmla="*/ 29 w 43"/>
                <a:gd name="T11" fmla="*/ 31 h 142"/>
                <a:gd name="T12" fmla="*/ 35 w 43"/>
                <a:gd name="T13" fmla="*/ 44 h 142"/>
                <a:gd name="T14" fmla="*/ 40 w 43"/>
                <a:gd name="T15" fmla="*/ 59 h 142"/>
                <a:gd name="T16" fmla="*/ 43 w 43"/>
                <a:gd name="T17" fmla="*/ 74 h 142"/>
                <a:gd name="T18" fmla="*/ 42 w 43"/>
                <a:gd name="T19" fmla="*/ 91 h 142"/>
                <a:gd name="T20" fmla="*/ 38 w 43"/>
                <a:gd name="T21" fmla="*/ 106 h 142"/>
                <a:gd name="T22" fmla="*/ 31 w 43"/>
                <a:gd name="T23" fmla="*/ 119 h 142"/>
                <a:gd name="T24" fmla="*/ 22 w 43"/>
                <a:gd name="T25" fmla="*/ 128 h 142"/>
                <a:gd name="T26" fmla="*/ 18 w 43"/>
                <a:gd name="T27" fmla="*/ 132 h 142"/>
                <a:gd name="T28" fmla="*/ 14 w 43"/>
                <a:gd name="T29" fmla="*/ 135 h 142"/>
                <a:gd name="T30" fmla="*/ 10 w 43"/>
                <a:gd name="T31" fmla="*/ 137 h 142"/>
                <a:gd name="T32" fmla="*/ 7 w 43"/>
                <a:gd name="T33" fmla="*/ 139 h 142"/>
                <a:gd name="T34" fmla="*/ 2 w 43"/>
                <a:gd name="T35" fmla="*/ 141 h 142"/>
                <a:gd name="T36" fmla="*/ 0 w 43"/>
                <a:gd name="T37" fmla="*/ 142 h 142"/>
                <a:gd name="T38" fmla="*/ 2 w 43"/>
                <a:gd name="T39" fmla="*/ 141 h 142"/>
                <a:gd name="T40" fmla="*/ 6 w 43"/>
                <a:gd name="T41" fmla="*/ 137 h 142"/>
                <a:gd name="T42" fmla="*/ 8 w 43"/>
                <a:gd name="T43" fmla="*/ 135 h 142"/>
                <a:gd name="T44" fmla="*/ 12 w 43"/>
                <a:gd name="T45" fmla="*/ 132 h 142"/>
                <a:gd name="T46" fmla="*/ 19 w 43"/>
                <a:gd name="T47" fmla="*/ 124 h 142"/>
                <a:gd name="T48" fmla="*/ 22 w 43"/>
                <a:gd name="T49" fmla="*/ 120 h 142"/>
                <a:gd name="T50" fmla="*/ 24 w 43"/>
                <a:gd name="T51" fmla="*/ 117 h 142"/>
                <a:gd name="T52" fmla="*/ 25 w 43"/>
                <a:gd name="T53" fmla="*/ 115 h 142"/>
                <a:gd name="T54" fmla="*/ 31 w 43"/>
                <a:gd name="T55" fmla="*/ 103 h 142"/>
                <a:gd name="T56" fmla="*/ 33 w 43"/>
                <a:gd name="T57" fmla="*/ 75 h 142"/>
                <a:gd name="T58" fmla="*/ 31 w 43"/>
                <a:gd name="T59" fmla="*/ 61 h 142"/>
                <a:gd name="T60" fmla="*/ 27 w 43"/>
                <a:gd name="T61" fmla="*/ 47 h 142"/>
                <a:gd name="T62" fmla="*/ 23 w 43"/>
                <a:gd name="T63" fmla="*/ 34 h 142"/>
                <a:gd name="T64" fmla="*/ 18 w 43"/>
                <a:gd name="T65" fmla="*/ 23 h 142"/>
                <a:gd name="T66" fmla="*/ 14 w 43"/>
                <a:gd name="T67" fmla="*/ 13 h 142"/>
                <a:gd name="T68" fmla="*/ 11 w 43"/>
                <a:gd name="T69" fmla="*/ 6 h 142"/>
                <a:gd name="T70" fmla="*/ 8 w 43"/>
                <a:gd name="T7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3" h="142">
                  <a:moveTo>
                    <a:pt x="8" y="0"/>
                  </a:moveTo>
                  <a:cubicBezTo>
                    <a:pt x="8" y="0"/>
                    <a:pt x="9" y="2"/>
                    <a:pt x="12" y="5"/>
                  </a:cubicBezTo>
                  <a:cubicBezTo>
                    <a:pt x="14" y="7"/>
                    <a:pt x="15" y="9"/>
                    <a:pt x="17" y="12"/>
                  </a:cubicBezTo>
                  <a:cubicBezTo>
                    <a:pt x="18" y="13"/>
                    <a:pt x="19" y="14"/>
                    <a:pt x="20" y="16"/>
                  </a:cubicBezTo>
                  <a:cubicBezTo>
                    <a:pt x="21" y="17"/>
                    <a:pt x="22" y="19"/>
                    <a:pt x="23" y="20"/>
                  </a:cubicBezTo>
                  <a:cubicBezTo>
                    <a:pt x="25" y="24"/>
                    <a:pt x="27" y="27"/>
                    <a:pt x="29" y="31"/>
                  </a:cubicBezTo>
                  <a:cubicBezTo>
                    <a:pt x="31" y="35"/>
                    <a:pt x="33" y="40"/>
                    <a:pt x="35" y="44"/>
                  </a:cubicBezTo>
                  <a:cubicBezTo>
                    <a:pt x="37" y="49"/>
                    <a:pt x="39" y="54"/>
                    <a:pt x="40" y="59"/>
                  </a:cubicBezTo>
                  <a:cubicBezTo>
                    <a:pt x="41" y="64"/>
                    <a:pt x="42" y="69"/>
                    <a:pt x="43" y="74"/>
                  </a:cubicBezTo>
                  <a:cubicBezTo>
                    <a:pt x="43" y="80"/>
                    <a:pt x="43" y="85"/>
                    <a:pt x="42" y="91"/>
                  </a:cubicBezTo>
                  <a:cubicBezTo>
                    <a:pt x="42" y="96"/>
                    <a:pt x="40" y="101"/>
                    <a:pt x="38" y="106"/>
                  </a:cubicBezTo>
                  <a:cubicBezTo>
                    <a:pt x="36" y="111"/>
                    <a:pt x="34" y="115"/>
                    <a:pt x="31" y="119"/>
                  </a:cubicBezTo>
                  <a:cubicBezTo>
                    <a:pt x="28" y="122"/>
                    <a:pt x="25" y="125"/>
                    <a:pt x="22" y="128"/>
                  </a:cubicBezTo>
                  <a:cubicBezTo>
                    <a:pt x="21" y="129"/>
                    <a:pt x="19" y="131"/>
                    <a:pt x="18" y="132"/>
                  </a:cubicBezTo>
                  <a:cubicBezTo>
                    <a:pt x="16" y="133"/>
                    <a:pt x="15" y="134"/>
                    <a:pt x="14" y="135"/>
                  </a:cubicBezTo>
                  <a:cubicBezTo>
                    <a:pt x="12" y="136"/>
                    <a:pt x="11" y="136"/>
                    <a:pt x="10" y="137"/>
                  </a:cubicBezTo>
                  <a:cubicBezTo>
                    <a:pt x="9" y="138"/>
                    <a:pt x="8" y="138"/>
                    <a:pt x="7" y="139"/>
                  </a:cubicBezTo>
                  <a:cubicBezTo>
                    <a:pt x="5" y="140"/>
                    <a:pt x="3" y="141"/>
                    <a:pt x="2" y="141"/>
                  </a:cubicBezTo>
                  <a:cubicBezTo>
                    <a:pt x="1" y="142"/>
                    <a:pt x="0" y="142"/>
                    <a:pt x="0" y="142"/>
                  </a:cubicBezTo>
                  <a:cubicBezTo>
                    <a:pt x="0" y="142"/>
                    <a:pt x="1" y="141"/>
                    <a:pt x="2" y="141"/>
                  </a:cubicBezTo>
                  <a:cubicBezTo>
                    <a:pt x="3" y="140"/>
                    <a:pt x="4" y="139"/>
                    <a:pt x="6" y="137"/>
                  </a:cubicBezTo>
                  <a:cubicBezTo>
                    <a:pt x="6" y="137"/>
                    <a:pt x="7" y="136"/>
                    <a:pt x="8" y="135"/>
                  </a:cubicBezTo>
                  <a:cubicBezTo>
                    <a:pt x="9" y="134"/>
                    <a:pt x="10" y="133"/>
                    <a:pt x="12" y="132"/>
                  </a:cubicBezTo>
                  <a:cubicBezTo>
                    <a:pt x="14" y="130"/>
                    <a:pt x="16" y="127"/>
                    <a:pt x="19" y="124"/>
                  </a:cubicBezTo>
                  <a:cubicBezTo>
                    <a:pt x="20" y="123"/>
                    <a:pt x="21" y="122"/>
                    <a:pt x="22" y="120"/>
                  </a:cubicBezTo>
                  <a:cubicBezTo>
                    <a:pt x="23" y="119"/>
                    <a:pt x="23" y="118"/>
                    <a:pt x="24" y="117"/>
                  </a:cubicBezTo>
                  <a:cubicBezTo>
                    <a:pt x="24" y="116"/>
                    <a:pt x="25" y="116"/>
                    <a:pt x="25" y="115"/>
                  </a:cubicBezTo>
                  <a:cubicBezTo>
                    <a:pt x="27" y="111"/>
                    <a:pt x="29" y="107"/>
                    <a:pt x="31" y="103"/>
                  </a:cubicBezTo>
                  <a:cubicBezTo>
                    <a:pt x="33" y="94"/>
                    <a:pt x="34" y="85"/>
                    <a:pt x="33" y="75"/>
                  </a:cubicBezTo>
                  <a:cubicBezTo>
                    <a:pt x="33" y="70"/>
                    <a:pt x="32" y="66"/>
                    <a:pt x="31" y="61"/>
                  </a:cubicBezTo>
                  <a:cubicBezTo>
                    <a:pt x="30" y="56"/>
                    <a:pt x="29" y="51"/>
                    <a:pt x="27" y="47"/>
                  </a:cubicBezTo>
                  <a:cubicBezTo>
                    <a:pt x="26" y="43"/>
                    <a:pt x="25" y="38"/>
                    <a:pt x="23" y="34"/>
                  </a:cubicBezTo>
                  <a:cubicBezTo>
                    <a:pt x="21" y="30"/>
                    <a:pt x="20" y="26"/>
                    <a:pt x="18" y="23"/>
                  </a:cubicBezTo>
                  <a:cubicBezTo>
                    <a:pt x="17" y="19"/>
                    <a:pt x="15" y="16"/>
                    <a:pt x="14" y="13"/>
                  </a:cubicBezTo>
                  <a:cubicBezTo>
                    <a:pt x="13" y="11"/>
                    <a:pt x="12" y="8"/>
                    <a:pt x="11" y="6"/>
                  </a:cubicBezTo>
                  <a:cubicBezTo>
                    <a:pt x="9" y="2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3" name="Freeform 231">
              <a:extLst>
                <a:ext uri="{FF2B5EF4-FFF2-40B4-BE49-F238E27FC236}">
                  <a16:creationId xmlns:a16="http://schemas.microsoft.com/office/drawing/2014/main" id="{0BE67DBC-54FD-47A2-BF6D-D983735F2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6388" y="6562725"/>
              <a:ext cx="149225" cy="579438"/>
            </a:xfrm>
            <a:custGeom>
              <a:avLst/>
              <a:gdLst>
                <a:gd name="T0" fmla="*/ 46 w 54"/>
                <a:gd name="T1" fmla="*/ 0 h 210"/>
                <a:gd name="T2" fmla="*/ 47 w 54"/>
                <a:gd name="T3" fmla="*/ 2 h 210"/>
                <a:gd name="T4" fmla="*/ 49 w 54"/>
                <a:gd name="T5" fmla="*/ 9 h 210"/>
                <a:gd name="T6" fmla="*/ 53 w 54"/>
                <a:gd name="T7" fmla="*/ 35 h 210"/>
                <a:gd name="T8" fmla="*/ 54 w 54"/>
                <a:gd name="T9" fmla="*/ 52 h 210"/>
                <a:gd name="T10" fmla="*/ 52 w 54"/>
                <a:gd name="T11" fmla="*/ 72 h 210"/>
                <a:gd name="T12" fmla="*/ 46 w 54"/>
                <a:gd name="T13" fmla="*/ 92 h 210"/>
                <a:gd name="T14" fmla="*/ 36 w 54"/>
                <a:gd name="T15" fmla="*/ 111 h 210"/>
                <a:gd name="T16" fmla="*/ 33 w 54"/>
                <a:gd name="T17" fmla="*/ 116 h 210"/>
                <a:gd name="T18" fmla="*/ 30 w 54"/>
                <a:gd name="T19" fmla="*/ 120 h 210"/>
                <a:gd name="T20" fmla="*/ 26 w 54"/>
                <a:gd name="T21" fmla="*/ 124 h 210"/>
                <a:gd name="T22" fmla="*/ 23 w 54"/>
                <a:gd name="T23" fmla="*/ 128 h 210"/>
                <a:gd name="T24" fmla="*/ 13 w 54"/>
                <a:gd name="T25" fmla="*/ 144 h 210"/>
                <a:gd name="T26" fmla="*/ 7 w 54"/>
                <a:gd name="T27" fmla="*/ 161 h 210"/>
                <a:gd name="T28" fmla="*/ 6 w 54"/>
                <a:gd name="T29" fmla="*/ 177 h 210"/>
                <a:gd name="T30" fmla="*/ 9 w 54"/>
                <a:gd name="T31" fmla="*/ 191 h 210"/>
                <a:gd name="T32" fmla="*/ 12 w 54"/>
                <a:gd name="T33" fmla="*/ 202 h 210"/>
                <a:gd name="T34" fmla="*/ 16 w 54"/>
                <a:gd name="T35" fmla="*/ 210 h 210"/>
                <a:gd name="T36" fmla="*/ 11 w 54"/>
                <a:gd name="T37" fmla="*/ 202 h 210"/>
                <a:gd name="T38" fmla="*/ 1 w 54"/>
                <a:gd name="T39" fmla="*/ 178 h 210"/>
                <a:gd name="T40" fmla="*/ 0 w 54"/>
                <a:gd name="T41" fmla="*/ 160 h 210"/>
                <a:gd name="T42" fmla="*/ 5 w 54"/>
                <a:gd name="T43" fmla="*/ 141 h 210"/>
                <a:gd name="T44" fmla="*/ 16 w 54"/>
                <a:gd name="T45" fmla="*/ 122 h 210"/>
                <a:gd name="T46" fmla="*/ 19 w 54"/>
                <a:gd name="T47" fmla="*/ 118 h 210"/>
                <a:gd name="T48" fmla="*/ 23 w 54"/>
                <a:gd name="T49" fmla="*/ 114 h 210"/>
                <a:gd name="T50" fmla="*/ 26 w 54"/>
                <a:gd name="T51" fmla="*/ 110 h 210"/>
                <a:gd name="T52" fmla="*/ 28 w 54"/>
                <a:gd name="T53" fmla="*/ 106 h 210"/>
                <a:gd name="T54" fmla="*/ 38 w 54"/>
                <a:gd name="T55" fmla="*/ 89 h 210"/>
                <a:gd name="T56" fmla="*/ 44 w 54"/>
                <a:gd name="T57" fmla="*/ 70 h 210"/>
                <a:gd name="T58" fmla="*/ 47 w 54"/>
                <a:gd name="T59" fmla="*/ 52 h 210"/>
                <a:gd name="T60" fmla="*/ 48 w 54"/>
                <a:gd name="T61" fmla="*/ 35 h 210"/>
                <a:gd name="T62" fmla="*/ 47 w 54"/>
                <a:gd name="T63" fmla="*/ 10 h 210"/>
                <a:gd name="T64" fmla="*/ 47 w 54"/>
                <a:gd name="T65" fmla="*/ 3 h 210"/>
                <a:gd name="T66" fmla="*/ 46 w 54"/>
                <a:gd name="T6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210">
                  <a:moveTo>
                    <a:pt x="46" y="0"/>
                  </a:moveTo>
                  <a:cubicBezTo>
                    <a:pt x="46" y="0"/>
                    <a:pt x="47" y="1"/>
                    <a:pt x="47" y="2"/>
                  </a:cubicBezTo>
                  <a:cubicBezTo>
                    <a:pt x="48" y="4"/>
                    <a:pt x="48" y="6"/>
                    <a:pt x="49" y="9"/>
                  </a:cubicBezTo>
                  <a:cubicBezTo>
                    <a:pt x="51" y="15"/>
                    <a:pt x="52" y="24"/>
                    <a:pt x="53" y="35"/>
                  </a:cubicBezTo>
                  <a:cubicBezTo>
                    <a:pt x="54" y="40"/>
                    <a:pt x="54" y="46"/>
                    <a:pt x="54" y="52"/>
                  </a:cubicBezTo>
                  <a:cubicBezTo>
                    <a:pt x="53" y="58"/>
                    <a:pt x="53" y="65"/>
                    <a:pt x="52" y="72"/>
                  </a:cubicBezTo>
                  <a:cubicBezTo>
                    <a:pt x="50" y="78"/>
                    <a:pt x="49" y="85"/>
                    <a:pt x="46" y="92"/>
                  </a:cubicBezTo>
                  <a:cubicBezTo>
                    <a:pt x="43" y="98"/>
                    <a:pt x="40" y="105"/>
                    <a:pt x="36" y="111"/>
                  </a:cubicBezTo>
                  <a:cubicBezTo>
                    <a:pt x="35" y="113"/>
                    <a:pt x="34" y="114"/>
                    <a:pt x="33" y="116"/>
                  </a:cubicBezTo>
                  <a:cubicBezTo>
                    <a:pt x="32" y="117"/>
                    <a:pt x="31" y="119"/>
                    <a:pt x="30" y="120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5" y="125"/>
                    <a:pt x="24" y="127"/>
                    <a:pt x="23" y="128"/>
                  </a:cubicBezTo>
                  <a:cubicBezTo>
                    <a:pt x="19" y="133"/>
                    <a:pt x="15" y="139"/>
                    <a:pt x="13" y="144"/>
                  </a:cubicBezTo>
                  <a:cubicBezTo>
                    <a:pt x="10" y="150"/>
                    <a:pt x="8" y="156"/>
                    <a:pt x="7" y="161"/>
                  </a:cubicBezTo>
                  <a:cubicBezTo>
                    <a:pt x="6" y="167"/>
                    <a:pt x="6" y="172"/>
                    <a:pt x="6" y="177"/>
                  </a:cubicBezTo>
                  <a:cubicBezTo>
                    <a:pt x="7" y="183"/>
                    <a:pt x="8" y="187"/>
                    <a:pt x="9" y="191"/>
                  </a:cubicBezTo>
                  <a:cubicBezTo>
                    <a:pt x="10" y="195"/>
                    <a:pt x="11" y="199"/>
                    <a:pt x="12" y="202"/>
                  </a:cubicBezTo>
                  <a:cubicBezTo>
                    <a:pt x="15" y="207"/>
                    <a:pt x="16" y="210"/>
                    <a:pt x="16" y="210"/>
                  </a:cubicBezTo>
                  <a:cubicBezTo>
                    <a:pt x="16" y="210"/>
                    <a:pt x="14" y="208"/>
                    <a:pt x="11" y="202"/>
                  </a:cubicBezTo>
                  <a:cubicBezTo>
                    <a:pt x="7" y="197"/>
                    <a:pt x="3" y="189"/>
                    <a:pt x="1" y="178"/>
                  </a:cubicBezTo>
                  <a:cubicBezTo>
                    <a:pt x="0" y="173"/>
                    <a:pt x="0" y="167"/>
                    <a:pt x="0" y="160"/>
                  </a:cubicBezTo>
                  <a:cubicBezTo>
                    <a:pt x="1" y="154"/>
                    <a:pt x="3" y="147"/>
                    <a:pt x="5" y="141"/>
                  </a:cubicBezTo>
                  <a:cubicBezTo>
                    <a:pt x="8" y="135"/>
                    <a:pt x="11" y="128"/>
                    <a:pt x="16" y="122"/>
                  </a:cubicBezTo>
                  <a:cubicBezTo>
                    <a:pt x="17" y="121"/>
                    <a:pt x="18" y="120"/>
                    <a:pt x="19" y="118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4" y="113"/>
                    <a:pt x="25" y="112"/>
                    <a:pt x="26" y="110"/>
                  </a:cubicBezTo>
                  <a:cubicBezTo>
                    <a:pt x="27" y="109"/>
                    <a:pt x="28" y="108"/>
                    <a:pt x="28" y="106"/>
                  </a:cubicBezTo>
                  <a:cubicBezTo>
                    <a:pt x="32" y="101"/>
                    <a:pt x="35" y="95"/>
                    <a:pt x="38" y="89"/>
                  </a:cubicBezTo>
                  <a:cubicBezTo>
                    <a:pt x="40" y="82"/>
                    <a:pt x="42" y="76"/>
                    <a:pt x="44" y="70"/>
                  </a:cubicBezTo>
                  <a:cubicBezTo>
                    <a:pt x="45" y="64"/>
                    <a:pt x="46" y="58"/>
                    <a:pt x="47" y="52"/>
                  </a:cubicBezTo>
                  <a:cubicBezTo>
                    <a:pt x="47" y="46"/>
                    <a:pt x="48" y="40"/>
                    <a:pt x="48" y="35"/>
                  </a:cubicBezTo>
                  <a:cubicBezTo>
                    <a:pt x="48" y="25"/>
                    <a:pt x="48" y="16"/>
                    <a:pt x="47" y="10"/>
                  </a:cubicBezTo>
                  <a:cubicBezTo>
                    <a:pt x="47" y="7"/>
                    <a:pt x="47" y="4"/>
                    <a:pt x="47" y="3"/>
                  </a:cubicBezTo>
                  <a:cubicBezTo>
                    <a:pt x="46" y="1"/>
                    <a:pt x="46" y="0"/>
                    <a:pt x="46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4" name="Freeform 232">
              <a:extLst>
                <a:ext uri="{FF2B5EF4-FFF2-40B4-BE49-F238E27FC236}">
                  <a16:creationId xmlns:a16="http://schemas.microsoft.com/office/drawing/2014/main" id="{944E9C3C-B007-4F5C-897C-8CB0219ACF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05288" y="7823200"/>
              <a:ext cx="149225" cy="52388"/>
            </a:xfrm>
            <a:custGeom>
              <a:avLst/>
              <a:gdLst>
                <a:gd name="T0" fmla="*/ 0 w 54"/>
                <a:gd name="T1" fmla="*/ 0 h 19"/>
                <a:gd name="T2" fmla="*/ 2 w 54"/>
                <a:gd name="T3" fmla="*/ 1 h 19"/>
                <a:gd name="T4" fmla="*/ 8 w 54"/>
                <a:gd name="T5" fmla="*/ 4 h 19"/>
                <a:gd name="T6" fmla="*/ 12 w 54"/>
                <a:gd name="T7" fmla="*/ 6 h 19"/>
                <a:gd name="T8" fmla="*/ 16 w 54"/>
                <a:gd name="T9" fmla="*/ 7 h 19"/>
                <a:gd name="T10" fmla="*/ 21 w 54"/>
                <a:gd name="T11" fmla="*/ 9 h 19"/>
                <a:gd name="T12" fmla="*/ 26 w 54"/>
                <a:gd name="T13" fmla="*/ 10 h 19"/>
                <a:gd name="T14" fmla="*/ 31 w 54"/>
                <a:gd name="T15" fmla="*/ 11 h 19"/>
                <a:gd name="T16" fmla="*/ 36 w 54"/>
                <a:gd name="T17" fmla="*/ 11 h 19"/>
                <a:gd name="T18" fmla="*/ 41 w 54"/>
                <a:gd name="T19" fmla="*/ 11 h 19"/>
                <a:gd name="T20" fmla="*/ 45 w 54"/>
                <a:gd name="T21" fmla="*/ 11 h 19"/>
                <a:gd name="T22" fmla="*/ 49 w 54"/>
                <a:gd name="T23" fmla="*/ 11 h 19"/>
                <a:gd name="T24" fmla="*/ 52 w 54"/>
                <a:gd name="T25" fmla="*/ 11 h 19"/>
                <a:gd name="T26" fmla="*/ 54 w 54"/>
                <a:gd name="T27" fmla="*/ 11 h 19"/>
                <a:gd name="T28" fmla="*/ 52 w 54"/>
                <a:gd name="T29" fmla="*/ 12 h 19"/>
                <a:gd name="T30" fmla="*/ 50 w 54"/>
                <a:gd name="T31" fmla="*/ 14 h 19"/>
                <a:gd name="T32" fmla="*/ 46 w 54"/>
                <a:gd name="T33" fmla="*/ 16 h 19"/>
                <a:gd name="T34" fmla="*/ 41 w 54"/>
                <a:gd name="T35" fmla="*/ 17 h 19"/>
                <a:gd name="T36" fmla="*/ 36 w 54"/>
                <a:gd name="T37" fmla="*/ 18 h 19"/>
                <a:gd name="T38" fmla="*/ 30 w 54"/>
                <a:gd name="T39" fmla="*/ 19 h 19"/>
                <a:gd name="T40" fmla="*/ 24 w 54"/>
                <a:gd name="T41" fmla="*/ 18 h 19"/>
                <a:gd name="T42" fmla="*/ 5 w 54"/>
                <a:gd name="T43" fmla="*/ 8 h 19"/>
                <a:gd name="T44" fmla="*/ 0 w 54"/>
                <a:gd name="T4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19">
                  <a:moveTo>
                    <a:pt x="0" y="0"/>
                  </a:moveTo>
                  <a:cubicBezTo>
                    <a:pt x="0" y="0"/>
                    <a:pt x="0" y="0"/>
                    <a:pt x="2" y="1"/>
                  </a:cubicBezTo>
                  <a:cubicBezTo>
                    <a:pt x="3" y="2"/>
                    <a:pt x="5" y="3"/>
                    <a:pt x="8" y="4"/>
                  </a:cubicBezTo>
                  <a:cubicBezTo>
                    <a:pt x="9" y="4"/>
                    <a:pt x="11" y="5"/>
                    <a:pt x="12" y="6"/>
                  </a:cubicBezTo>
                  <a:cubicBezTo>
                    <a:pt x="13" y="6"/>
                    <a:pt x="15" y="7"/>
                    <a:pt x="16" y="7"/>
                  </a:cubicBezTo>
                  <a:cubicBezTo>
                    <a:pt x="18" y="8"/>
                    <a:pt x="20" y="8"/>
                    <a:pt x="21" y="9"/>
                  </a:cubicBezTo>
                  <a:cubicBezTo>
                    <a:pt x="23" y="9"/>
                    <a:pt x="24" y="10"/>
                    <a:pt x="26" y="10"/>
                  </a:cubicBezTo>
                  <a:cubicBezTo>
                    <a:pt x="28" y="10"/>
                    <a:pt x="29" y="11"/>
                    <a:pt x="31" y="11"/>
                  </a:cubicBezTo>
                  <a:cubicBezTo>
                    <a:pt x="33" y="11"/>
                    <a:pt x="34" y="11"/>
                    <a:pt x="36" y="11"/>
                  </a:cubicBezTo>
                  <a:cubicBezTo>
                    <a:pt x="38" y="12"/>
                    <a:pt x="39" y="11"/>
                    <a:pt x="41" y="11"/>
                  </a:cubicBezTo>
                  <a:cubicBezTo>
                    <a:pt x="42" y="12"/>
                    <a:pt x="44" y="11"/>
                    <a:pt x="45" y="11"/>
                  </a:cubicBezTo>
                  <a:cubicBezTo>
                    <a:pt x="46" y="11"/>
                    <a:pt x="48" y="11"/>
                    <a:pt x="49" y="11"/>
                  </a:cubicBezTo>
                  <a:cubicBezTo>
                    <a:pt x="50" y="11"/>
                    <a:pt x="51" y="11"/>
                    <a:pt x="52" y="11"/>
                  </a:cubicBezTo>
                  <a:cubicBezTo>
                    <a:pt x="53" y="11"/>
                    <a:pt x="54" y="11"/>
                    <a:pt x="54" y="11"/>
                  </a:cubicBezTo>
                  <a:cubicBezTo>
                    <a:pt x="54" y="11"/>
                    <a:pt x="53" y="11"/>
                    <a:pt x="52" y="12"/>
                  </a:cubicBezTo>
                  <a:cubicBezTo>
                    <a:pt x="51" y="13"/>
                    <a:pt x="51" y="14"/>
                    <a:pt x="50" y="14"/>
                  </a:cubicBezTo>
                  <a:cubicBezTo>
                    <a:pt x="49" y="15"/>
                    <a:pt x="47" y="15"/>
                    <a:pt x="46" y="16"/>
                  </a:cubicBezTo>
                  <a:cubicBezTo>
                    <a:pt x="45" y="16"/>
                    <a:pt x="43" y="17"/>
                    <a:pt x="41" y="17"/>
                  </a:cubicBezTo>
                  <a:cubicBezTo>
                    <a:pt x="40" y="18"/>
                    <a:pt x="38" y="18"/>
                    <a:pt x="36" y="18"/>
                  </a:cubicBezTo>
                  <a:cubicBezTo>
                    <a:pt x="34" y="18"/>
                    <a:pt x="32" y="19"/>
                    <a:pt x="30" y="19"/>
                  </a:cubicBezTo>
                  <a:cubicBezTo>
                    <a:pt x="28" y="18"/>
                    <a:pt x="26" y="18"/>
                    <a:pt x="24" y="18"/>
                  </a:cubicBezTo>
                  <a:cubicBezTo>
                    <a:pt x="16" y="16"/>
                    <a:pt x="10" y="12"/>
                    <a:pt x="5" y="8"/>
                  </a:cubicBezTo>
                  <a:cubicBezTo>
                    <a:pt x="1" y="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5" name="Freeform 233">
              <a:extLst>
                <a:ext uri="{FF2B5EF4-FFF2-40B4-BE49-F238E27FC236}">
                  <a16:creationId xmlns:a16="http://schemas.microsoft.com/office/drawing/2014/main" id="{F20E0D64-9011-4A93-A66E-6C778AB4E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1825" y="7797800"/>
              <a:ext cx="141288" cy="74613"/>
            </a:xfrm>
            <a:custGeom>
              <a:avLst/>
              <a:gdLst>
                <a:gd name="T0" fmla="*/ 0 w 51"/>
                <a:gd name="T1" fmla="*/ 23 h 27"/>
                <a:gd name="T2" fmla="*/ 3 w 51"/>
                <a:gd name="T3" fmla="*/ 23 h 27"/>
                <a:gd name="T4" fmla="*/ 10 w 51"/>
                <a:gd name="T5" fmla="*/ 22 h 27"/>
                <a:gd name="T6" fmla="*/ 14 w 51"/>
                <a:gd name="T7" fmla="*/ 21 h 27"/>
                <a:gd name="T8" fmla="*/ 18 w 51"/>
                <a:gd name="T9" fmla="*/ 19 h 27"/>
                <a:gd name="T10" fmla="*/ 23 w 51"/>
                <a:gd name="T11" fmla="*/ 18 h 27"/>
                <a:gd name="T12" fmla="*/ 28 w 51"/>
                <a:gd name="T13" fmla="*/ 16 h 27"/>
                <a:gd name="T14" fmla="*/ 32 w 51"/>
                <a:gd name="T15" fmla="*/ 14 h 27"/>
                <a:gd name="T16" fmla="*/ 37 w 51"/>
                <a:gd name="T17" fmla="*/ 11 h 27"/>
                <a:gd name="T18" fmla="*/ 40 w 51"/>
                <a:gd name="T19" fmla="*/ 9 h 27"/>
                <a:gd name="T20" fmla="*/ 44 w 51"/>
                <a:gd name="T21" fmla="*/ 6 h 27"/>
                <a:gd name="T22" fmla="*/ 47 w 51"/>
                <a:gd name="T23" fmla="*/ 4 h 27"/>
                <a:gd name="T24" fmla="*/ 49 w 51"/>
                <a:gd name="T25" fmla="*/ 2 h 27"/>
                <a:gd name="T26" fmla="*/ 51 w 51"/>
                <a:gd name="T27" fmla="*/ 0 h 27"/>
                <a:gd name="T28" fmla="*/ 50 w 51"/>
                <a:gd name="T29" fmla="*/ 3 h 27"/>
                <a:gd name="T30" fmla="*/ 49 w 51"/>
                <a:gd name="T31" fmla="*/ 6 h 27"/>
                <a:gd name="T32" fmla="*/ 47 w 51"/>
                <a:gd name="T33" fmla="*/ 9 h 27"/>
                <a:gd name="T34" fmla="*/ 45 w 51"/>
                <a:gd name="T35" fmla="*/ 13 h 27"/>
                <a:gd name="T36" fmla="*/ 41 w 51"/>
                <a:gd name="T37" fmla="*/ 17 h 27"/>
                <a:gd name="T38" fmla="*/ 36 w 51"/>
                <a:gd name="T39" fmla="*/ 20 h 27"/>
                <a:gd name="T40" fmla="*/ 31 w 51"/>
                <a:gd name="T41" fmla="*/ 23 h 27"/>
                <a:gd name="T42" fmla="*/ 10 w 51"/>
                <a:gd name="T43" fmla="*/ 26 h 27"/>
                <a:gd name="T44" fmla="*/ 0 w 51"/>
                <a:gd name="T4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27">
                  <a:moveTo>
                    <a:pt x="0" y="23"/>
                  </a:moveTo>
                  <a:cubicBezTo>
                    <a:pt x="0" y="23"/>
                    <a:pt x="1" y="23"/>
                    <a:pt x="3" y="23"/>
                  </a:cubicBezTo>
                  <a:cubicBezTo>
                    <a:pt x="5" y="23"/>
                    <a:pt x="7" y="22"/>
                    <a:pt x="10" y="22"/>
                  </a:cubicBezTo>
                  <a:cubicBezTo>
                    <a:pt x="11" y="21"/>
                    <a:pt x="12" y="21"/>
                    <a:pt x="14" y="21"/>
                  </a:cubicBezTo>
                  <a:cubicBezTo>
                    <a:pt x="15" y="20"/>
                    <a:pt x="17" y="20"/>
                    <a:pt x="18" y="19"/>
                  </a:cubicBezTo>
                  <a:cubicBezTo>
                    <a:pt x="20" y="19"/>
                    <a:pt x="22" y="18"/>
                    <a:pt x="23" y="18"/>
                  </a:cubicBezTo>
                  <a:cubicBezTo>
                    <a:pt x="25" y="17"/>
                    <a:pt x="26" y="17"/>
                    <a:pt x="28" y="16"/>
                  </a:cubicBezTo>
                  <a:cubicBezTo>
                    <a:pt x="29" y="15"/>
                    <a:pt x="31" y="14"/>
                    <a:pt x="32" y="14"/>
                  </a:cubicBezTo>
                  <a:cubicBezTo>
                    <a:pt x="34" y="13"/>
                    <a:pt x="35" y="12"/>
                    <a:pt x="37" y="11"/>
                  </a:cubicBezTo>
                  <a:cubicBezTo>
                    <a:pt x="38" y="10"/>
                    <a:pt x="39" y="9"/>
                    <a:pt x="40" y="9"/>
                  </a:cubicBezTo>
                  <a:cubicBezTo>
                    <a:pt x="42" y="8"/>
                    <a:pt x="43" y="7"/>
                    <a:pt x="44" y="6"/>
                  </a:cubicBezTo>
                  <a:cubicBezTo>
                    <a:pt x="45" y="5"/>
                    <a:pt x="46" y="4"/>
                    <a:pt x="47" y="4"/>
                  </a:cubicBezTo>
                  <a:cubicBezTo>
                    <a:pt x="48" y="3"/>
                    <a:pt x="48" y="2"/>
                    <a:pt x="49" y="2"/>
                  </a:cubicBezTo>
                  <a:cubicBezTo>
                    <a:pt x="50" y="1"/>
                    <a:pt x="51" y="0"/>
                    <a:pt x="51" y="0"/>
                  </a:cubicBezTo>
                  <a:cubicBezTo>
                    <a:pt x="51" y="0"/>
                    <a:pt x="51" y="1"/>
                    <a:pt x="50" y="3"/>
                  </a:cubicBezTo>
                  <a:cubicBezTo>
                    <a:pt x="50" y="3"/>
                    <a:pt x="50" y="4"/>
                    <a:pt x="49" y="6"/>
                  </a:cubicBezTo>
                  <a:cubicBezTo>
                    <a:pt x="49" y="7"/>
                    <a:pt x="48" y="8"/>
                    <a:pt x="47" y="9"/>
                  </a:cubicBezTo>
                  <a:cubicBezTo>
                    <a:pt x="47" y="10"/>
                    <a:pt x="46" y="12"/>
                    <a:pt x="45" y="13"/>
                  </a:cubicBezTo>
                  <a:cubicBezTo>
                    <a:pt x="43" y="14"/>
                    <a:pt x="42" y="16"/>
                    <a:pt x="41" y="17"/>
                  </a:cubicBezTo>
                  <a:cubicBezTo>
                    <a:pt x="39" y="18"/>
                    <a:pt x="38" y="19"/>
                    <a:pt x="36" y="20"/>
                  </a:cubicBezTo>
                  <a:cubicBezTo>
                    <a:pt x="35" y="21"/>
                    <a:pt x="33" y="22"/>
                    <a:pt x="31" y="23"/>
                  </a:cubicBezTo>
                  <a:cubicBezTo>
                    <a:pt x="24" y="27"/>
                    <a:pt x="16" y="27"/>
                    <a:pt x="10" y="26"/>
                  </a:cubicBezTo>
                  <a:cubicBezTo>
                    <a:pt x="4" y="25"/>
                    <a:pt x="0" y="23"/>
                    <a:pt x="0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6" name="Freeform 234">
              <a:extLst>
                <a:ext uri="{FF2B5EF4-FFF2-40B4-BE49-F238E27FC236}">
                  <a16:creationId xmlns:a16="http://schemas.microsoft.com/office/drawing/2014/main" id="{8482FF1B-9BBD-40E9-B94E-4C16FC25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0388" y="8804275"/>
              <a:ext cx="14288" cy="30163"/>
            </a:xfrm>
            <a:custGeom>
              <a:avLst/>
              <a:gdLst>
                <a:gd name="T0" fmla="*/ 0 w 5"/>
                <a:gd name="T1" fmla="*/ 0 h 11"/>
                <a:gd name="T2" fmla="*/ 3 w 5"/>
                <a:gd name="T3" fmla="*/ 1 h 11"/>
                <a:gd name="T4" fmla="*/ 5 w 5"/>
                <a:gd name="T5" fmla="*/ 6 h 11"/>
                <a:gd name="T6" fmla="*/ 4 w 5"/>
                <a:gd name="T7" fmla="*/ 9 h 11"/>
                <a:gd name="T8" fmla="*/ 3 w 5"/>
                <a:gd name="T9" fmla="*/ 10 h 11"/>
                <a:gd name="T10" fmla="*/ 0 w 5"/>
                <a:gd name="T11" fmla="*/ 11 h 11"/>
                <a:gd name="T12" fmla="*/ 1 w 5"/>
                <a:gd name="T13" fmla="*/ 9 h 11"/>
                <a:gd name="T14" fmla="*/ 1 w 5"/>
                <a:gd name="T15" fmla="*/ 6 h 11"/>
                <a:gd name="T16" fmla="*/ 1 w 5"/>
                <a:gd name="T17" fmla="*/ 3 h 11"/>
                <a:gd name="T18" fmla="*/ 0 w 5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0" y="0"/>
                    <a:pt x="1" y="0"/>
                    <a:pt x="3" y="1"/>
                  </a:cubicBezTo>
                  <a:cubicBezTo>
                    <a:pt x="4" y="2"/>
                    <a:pt x="5" y="3"/>
                    <a:pt x="5" y="6"/>
                  </a:cubicBezTo>
                  <a:cubicBezTo>
                    <a:pt x="5" y="7"/>
                    <a:pt x="5" y="8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  <p:sp>
          <p:nvSpPr>
            <p:cNvPr id="317" name="Freeform 235">
              <a:extLst>
                <a:ext uri="{FF2B5EF4-FFF2-40B4-BE49-F238E27FC236}">
                  <a16:creationId xmlns:a16="http://schemas.microsoft.com/office/drawing/2014/main" id="{19A2292A-4260-4480-91CC-14CE5CDE8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4538" y="8799513"/>
              <a:ext cx="22225" cy="23813"/>
            </a:xfrm>
            <a:custGeom>
              <a:avLst/>
              <a:gdLst>
                <a:gd name="T0" fmla="*/ 6 w 8"/>
                <a:gd name="T1" fmla="*/ 0 h 9"/>
                <a:gd name="T2" fmla="*/ 8 w 8"/>
                <a:gd name="T3" fmla="*/ 2 h 9"/>
                <a:gd name="T4" fmla="*/ 7 w 8"/>
                <a:gd name="T5" fmla="*/ 7 h 9"/>
                <a:gd name="T6" fmla="*/ 5 w 8"/>
                <a:gd name="T7" fmla="*/ 9 h 9"/>
                <a:gd name="T8" fmla="*/ 2 w 8"/>
                <a:gd name="T9" fmla="*/ 9 h 9"/>
                <a:gd name="T10" fmla="*/ 0 w 8"/>
                <a:gd name="T11" fmla="*/ 8 h 9"/>
                <a:gd name="T12" fmla="*/ 2 w 8"/>
                <a:gd name="T13" fmla="*/ 7 h 9"/>
                <a:gd name="T14" fmla="*/ 4 w 8"/>
                <a:gd name="T15" fmla="*/ 4 h 9"/>
                <a:gd name="T16" fmla="*/ 5 w 8"/>
                <a:gd name="T17" fmla="*/ 2 h 9"/>
                <a:gd name="T18" fmla="*/ 6 w 8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6" y="0"/>
                    <a:pt x="7" y="0"/>
                    <a:pt x="8" y="2"/>
                  </a:cubicBezTo>
                  <a:cubicBezTo>
                    <a:pt x="8" y="3"/>
                    <a:pt x="8" y="5"/>
                    <a:pt x="7" y="7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8"/>
                    <a:pt x="1" y="7"/>
                    <a:pt x="2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6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8A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Open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17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accel="20000" fill="hold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5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6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accel="20000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9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0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20000" fill="hold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3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4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20000" fill="hold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7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accel="20000" fill="hold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1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20000" fill="hold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5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accel="20000" fill="hold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9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accel="20000" fill="hold" nodeType="withEffect" p14:presetBounceEnd="6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3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accel="20000" fill="hold" nodeType="withEffect" p14:presetBounceEnd="6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68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2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accel="20000" fill="hold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1500" fill="hold"/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1500" fill="hold"/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accel="20000" fill="hold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1500" fill="hold"/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1500" fill="hold"/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48" grpId="0"/>
          <p:bldP spid="250" grpId="0" animBg="1"/>
          <p:bldP spid="25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accel="2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accel="2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2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5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2000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accel="2000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2000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accel="20000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accel="2000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accel="20000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0" presetClass="path" presetSubtype="0" repeatCount="indefinite" accel="16000" decel="84000" autoRev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Motion origin="layout" path="M 0.00358 -0.00324 L 0.14262 -0.1449 C 0.1503 -0.15185 0.14666 -0.14919 0.15356 -0.15324 L 0.1559 -0.15463 L 0.15824 -0.15601 C 0.16241 -0.15555 0.16658 -0.15567 0.17074 -0.15463 L 0.17777 -0.15046 L 0.1848 -0.14629 C 0.18559 -0.14583 0.1863 -0.14525 0.18715 -0.1449 C 0.18845 -0.14444 0.18975 -0.14409 0.19105 -0.14351 C 0.19411 -0.14236 0.19476 -0.14166 0.19808 -0.14074 C 0.19854 -0.14062 0.19912 -0.14074 0.19965 -0.14074 L 0.32619 -0.0074 L 0.32619 -0.00729 C 0.33283 -0.00347 0.33433 -0.00081 0.34181 -0.00463 C 0.34357 -0.00567 0.34468 -0.00914 0.3465 -0.01018 L 0.35353 -0.01435 C 0.35431 -0.01481 0.35516 -0.01493 0.35588 -0.01574 C 0.35744 -0.01759 0.35874 -0.02025 0.36056 -0.02129 L 0.36525 -0.02407 C 0.36577 -0.02395 0.37046 -0.02257 0.3715 -0.02129 C 0.37514 -0.01701 0.37234 -0.01747 0.37619 -0.01435 C 0.38588 -0.00671 0.37579 -0.01759 0.38556 -0.00601 L 0.39025 -0.00046 C 0.39103 0.00047 0.39168 0.00174 0.39259 0.00232 L 0.41134 0.01343 L 0.41602 0.01621 C 0.4168 0.01667 0.41765 0.01667 0.41837 0.0176 C 0.42507 0.02547 0.41654 0.01598 0.42305 0.02176 C 0.42839 0.02651 0.42201 0.02304 0.42852 0.02593 C 0.43536 0.03808 0.42663 0.02315 0.43321 0.03287 C 0.43705 0.03855 0.43373 0.03588 0.4379 0.03843 C 0.44206 0.04954 0.43659 0.03612 0.4418 0.04537 C 0.44701 0.05463 0.43946 0.04491 0.44571 0.05232 C 0.44623 0.05371 0.44649 0.05533 0.44727 0.05649 C 0.44786 0.0573 0.44909 0.0566 0.44961 0.05787 C 0.45052 0.06019 0.45065 0.06343 0.45118 0.06621 L 0.45196 0.07037 L 0.45274 0.07454 C 0.45248 0.07824 0.45248 0.08195 0.45196 0.08565 C 0.45105 0.09132 0.45026 0.08889 0.44805 0.09121 C 0.44109 0.09804 0.44603 0.09676 0.43946 0.09676 L 0.39884 0.13982 C 0.39636 0.14294 0.39363 0.14815 0.39025 0.14815 C 0.38849 0.14815 0.3823 0.14561 0.38087 0.14399 C 0.37931 0.14213 0.37794 0.13947 0.37619 0.13843 C 0.37462 0.1375 0.37287 0.13727 0.3715 0.13565 C 0.36994 0.1338 0.36857 0.13114 0.36681 0.1301 C 0.36603 0.12963 0.36518 0.12929 0.36447 0.12871 C 0.36362 0.1279 0.36297 0.12651 0.36212 0.12593 C 0.36056 0.12466 0.35744 0.12315 0.35744 0.12327 C 0.35483 0.12362 0.35216 0.12362 0.34963 0.12454 C 0.348 0.125 0.3465 0.12639 0.34494 0.12732 L 0.34025 0.1301 L 0.33791 0.13149 C 0.33713 0.13195 0.33622 0.13195 0.33557 0.13287 L 0.33322 0.13565 L 0.30354 0.1676 C 0.30146 0.16945 0.29937 0.17142 0.29729 0.17315 C 0.29651 0.17373 0.29573 0.17454 0.29495 0.17454 C 0.29124 0.17454 0.28766 0.17362 0.28401 0.17315 C 0.28297 0.17269 0.28186 0.17223 0.28089 0.17176 C 0.27737 0.16991 0.27945 0.17037 0.27542 0.16899 C 0.27516 0.16887 0.2749 0.16899 0.27464 0.16899 L 0.06998 -0.04213 " pathEditMode="relative" rAng="0" ptsTypes="AAAAAAAAAAAAAAAAAAAAAAAAAAAAAAAAAAAAAAAAAAAAAAAAAAAAAAAAAAAAAAAAA">
                                          <p:cBhvr>
                                            <p:cTn id="68" dur="425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0" presetClass="path" presetSubtype="0" repeatCount="indefinite" accel="16000" decel="84000" autoRev="1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0.00358 -0.00324 L 0.14262 -0.14491 C 0.15031 -0.15185 0.14666 -0.14919 0.15356 -0.15324 L 0.1559 -0.15463 L 0.15825 -0.15602 C 0.16241 -0.15556 0.16658 -0.15567 0.17075 -0.15463 L 0.17778 -0.15046 L 0.18481 -0.1463 C 0.18559 -0.14583 0.1863 -0.14526 0.18715 -0.14491 C 0.18845 -0.14444 0.18975 -0.1441 0.19106 -0.14352 C 0.19412 -0.14236 0.19477 -0.14167 0.19809 -0.14074 C 0.19854 -0.14063 0.19913 -0.14074 0.19965 -0.14074 L 0.32619 -0.00741 L 0.32619 -0.00729 C 0.33283 -0.00347 0.33433 -0.00081 0.34182 -0.00463 C 0.34358 -0.00567 0.34468 -0.00914 0.3465 -0.01019 L 0.35353 -0.01435 C 0.35432 -0.01482 0.35516 -0.01493 0.35588 -0.01574 C 0.35744 -0.01759 0.35874 -0.02026 0.36057 -0.0213 L 0.36525 -0.02407 C 0.36577 -0.02396 0.37046 -0.02257 0.3715 -0.0213 C 0.37515 -0.01701 0.37235 -0.01748 0.37619 -0.01435 C 0.38589 -0.00671 0.3758 -0.01759 0.38556 -0.00602 L 0.39025 -0.00046 C 0.39103 0.00046 0.39168 0.00174 0.39259 0.00231 L 0.41134 0.01343 L 0.41603 0.0162 C 0.41681 0.01667 0.41765 0.01667 0.41837 0.01759 C 0.42507 0.02546 0.41655 0.01597 0.42306 0.02176 C 0.42839 0.0265 0.42202 0.02303 0.42853 0.02593 C 0.43536 0.03808 0.42664 0.02315 0.43321 0.03287 C 0.43705 0.03854 0.43373 0.03588 0.4379 0.03843 C 0.44206 0.04954 0.4366 0.03611 0.4418 0.04537 C 0.44701 0.05463 0.43946 0.04491 0.44571 0.05231 C 0.44623 0.0537 0.44649 0.05532 0.44727 0.05648 C 0.44786 0.05729 0.4491 0.0566 0.44962 0.05787 C 0.45053 0.06018 0.45066 0.06343 0.45118 0.0662 L 0.45196 0.07037 L 0.45274 0.07454 C 0.45248 0.07824 0.45248 0.08194 0.45196 0.08565 C 0.45105 0.09132 0.45027 0.08889 0.44805 0.0912 C 0.44109 0.09803 0.44604 0.09676 0.43946 0.09676 L 0.39884 0.13981 C 0.39637 0.14294 0.39363 0.14815 0.39025 0.14815 C 0.38849 0.14815 0.38231 0.1456 0.38087 0.14398 C 0.37931 0.14213 0.37795 0.13947 0.37619 0.13843 C 0.37463 0.1375 0.37287 0.13727 0.3715 0.13565 C 0.36994 0.1338 0.36857 0.13113 0.36681 0.13009 C 0.36603 0.12963 0.36519 0.12928 0.36447 0.1287 C 0.36362 0.12789 0.36297 0.1265 0.36213 0.12593 C 0.36057 0.12465 0.35744 0.12315 0.35744 0.12326 C 0.35484 0.12361 0.35217 0.12361 0.34963 0.12454 C 0.348 0.125 0.3465 0.12639 0.34494 0.12731 L 0.34026 0.13009 L 0.33791 0.13148 C 0.33713 0.13194 0.33622 0.13194 0.33557 0.13287 L 0.33322 0.13565 L 0.30354 0.16759 C 0.30146 0.16944 0.29938 0.17141 0.29729 0.17315 C 0.29651 0.17373 0.29573 0.17454 0.29495 0.17454 C 0.29124 0.17454 0.28766 0.17361 0.28401 0.17315 C 0.28297 0.17268 0.28186 0.17222 0.28089 0.17176 C 0.27737 0.16991 0.27946 0.17037 0.27542 0.16898 C 0.27516 0.16887 0.2749 0.16898 0.27464 0.16898 L 0.06998 -0.04213 " pathEditMode="relative" rAng="0" ptsTypes="AAAAAAAAAAAAAAAAAAAAAAAAAAAAAAAAAAAAAAAAAAAAAAAAAAAAAAAAAAAAAAAAA">
                                          <p:cBhvr>
                                            <p:cTn id="72" dur="4250" fill="hold"/>
                                            <p:tgtEl>
                                              <p:spTgt spid="2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2458" y="125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accel="2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500" fill="hold"/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500" fill="hold"/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accel="2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1500" fill="hold"/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1500" fill="hold"/>
                                            <p:tgtEl>
                                              <p:spTgt spid="2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193" grpId="0" animBg="1"/>
          <p:bldP spid="267" grpId="0" animBg="1"/>
          <p:bldP spid="267" grpId="1" animBg="1"/>
          <p:bldP spid="266" grpId="0" animBg="1"/>
          <p:bldP spid="266" grpId="1" animBg="1"/>
          <p:bldP spid="248" grpId="0"/>
          <p:bldP spid="250" grpId="0" animBg="1"/>
          <p:bldP spid="255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A5FC5A-8B4B-42DF-9175-45CCB7D138E8}"/>
              </a:ext>
            </a:extLst>
          </p:cNvPr>
          <p:cNvSpPr/>
          <p:nvPr/>
        </p:nvSpPr>
        <p:spPr>
          <a:xfrm>
            <a:off x="3451510" y="2758750"/>
            <a:ext cx="5288981" cy="1340500"/>
          </a:xfrm>
          <a:prstGeom prst="roundRect">
            <a:avLst>
              <a:gd name="adj" fmla="val 50000"/>
            </a:avLst>
          </a:prstGeom>
          <a:noFill/>
          <a:ln w="127000">
            <a:solidFill>
              <a:srgbClr val="555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54F245-4B91-4380-868E-C0E4FC0F0108}"/>
              </a:ext>
            </a:extLst>
          </p:cNvPr>
          <p:cNvSpPr txBox="1"/>
          <p:nvPr/>
        </p:nvSpPr>
        <p:spPr>
          <a:xfrm>
            <a:off x="3449434" y="2875074"/>
            <a:ext cx="4274439" cy="1154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6899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JobLog</a:t>
            </a:r>
            <a:endParaRPr lang="en-US" sz="6899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5F04756-3E83-4968-B9BC-B26893CDD7EC}"/>
              </a:ext>
            </a:extLst>
          </p:cNvPr>
          <p:cNvSpPr/>
          <p:nvPr/>
        </p:nvSpPr>
        <p:spPr>
          <a:xfrm>
            <a:off x="7468741" y="2849417"/>
            <a:ext cx="1159165" cy="115916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D5638C2-BFD2-A16C-6EB1-A16274DAF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965" y="3095741"/>
            <a:ext cx="742717" cy="742717"/>
          </a:xfrm>
          <a:prstGeom prst="rect">
            <a:avLst/>
          </a:prstGeom>
        </p:spPr>
      </p:pic>
      <p:sp>
        <p:nvSpPr>
          <p:cNvPr id="9" name="Google Shape;348;p59">
            <a:extLst>
              <a:ext uri="{FF2B5EF4-FFF2-40B4-BE49-F238E27FC236}">
                <a16:creationId xmlns:a16="http://schemas.microsoft.com/office/drawing/2014/main" id="{11F7EE83-7353-41F0-AA55-0C39944405F4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Google Shape;348;p59">
            <a:extLst>
              <a:ext uri="{FF2B5EF4-FFF2-40B4-BE49-F238E27FC236}">
                <a16:creationId xmlns:a16="http://schemas.microsoft.com/office/drawing/2014/main" id="{9EABBCDA-5F25-4BDD-A29B-1E172854D349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4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643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4.60096E-6 0 L -0.31975 0 " pathEditMode="relative" rAng="0" ptsTypes="AA">
                                      <p:cBhvr>
                                        <p:cTn id="15" dur="2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8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AFF29961-854B-41EA-9CC6-C6E3F1E77CD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" t="34135" r="-189" b="17578"/>
          <a:stretch/>
        </p:blipFill>
        <p:spPr>
          <a:xfrm>
            <a:off x="866775" y="1401763"/>
            <a:ext cx="3319463" cy="2849562"/>
          </a:xfrm>
        </p:spPr>
      </p:pic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2A0B2EDF-C931-423B-9B8C-1393928A4FF4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2" b="-11990"/>
          <a:stretch/>
        </p:blipFill>
        <p:spPr>
          <a:xfrm>
            <a:off x="4437063" y="1401763"/>
            <a:ext cx="3317875" cy="2849562"/>
          </a:xfrm>
        </p:spPr>
      </p:pic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2762DE97-AF78-4FC9-A2D3-85B550F4212D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" t="3945" r="-96" b="22605"/>
          <a:stretch/>
        </p:blipFill>
        <p:spPr>
          <a:xfrm>
            <a:off x="8005763" y="1401763"/>
            <a:ext cx="3319462" cy="2849562"/>
          </a:xfrm>
        </p:spPr>
      </p:pic>
      <p:sp>
        <p:nvSpPr>
          <p:cNvPr id="20" name="Rectangle: Rounded Corners 19"/>
          <p:cNvSpPr/>
          <p:nvPr/>
        </p:nvSpPr>
        <p:spPr>
          <a:xfrm>
            <a:off x="86724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/>
          <p:cNvSpPr/>
          <p:nvPr/>
        </p:nvSpPr>
        <p:spPr>
          <a:xfrm>
            <a:off x="867241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22" name="TextBox 21"/>
          <p:cNvSpPr txBox="1"/>
          <p:nvPr/>
        </p:nvSpPr>
        <p:spPr>
          <a:xfrm>
            <a:off x="800790" y="4422666"/>
            <a:ext cx="1730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err="1"/>
              <a:t>Teamlead</a:t>
            </a:r>
            <a:r>
              <a:rPr lang="en-US" sz="1600"/>
              <a:t> Backend</a:t>
            </a:r>
          </a:p>
        </p:txBody>
      </p:sp>
      <p:sp>
        <p:nvSpPr>
          <p:cNvPr id="25" name="Rectangle: Rounded Corners 24"/>
          <p:cNvSpPr/>
          <p:nvPr/>
        </p:nvSpPr>
        <p:spPr>
          <a:xfrm>
            <a:off x="86724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/>
          <p:cNvSpPr/>
          <p:nvPr/>
        </p:nvSpPr>
        <p:spPr>
          <a:xfrm>
            <a:off x="867241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27" name="TextBox 26"/>
          <p:cNvSpPr txBox="1"/>
          <p:nvPr/>
        </p:nvSpPr>
        <p:spPr>
          <a:xfrm>
            <a:off x="800790" y="5013139"/>
            <a:ext cx="1506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Coding Backend</a:t>
            </a:r>
          </a:p>
        </p:txBody>
      </p:sp>
      <p:sp>
        <p:nvSpPr>
          <p:cNvPr id="29" name="Rectangle: Rounded Corners 28"/>
          <p:cNvSpPr/>
          <p:nvPr/>
        </p:nvSpPr>
        <p:spPr>
          <a:xfrm>
            <a:off x="86724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/>
          <p:cNvSpPr/>
          <p:nvPr/>
        </p:nvSpPr>
        <p:spPr>
          <a:xfrm>
            <a:off x="867241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31" name="TextBox 30"/>
          <p:cNvSpPr txBox="1"/>
          <p:nvPr/>
        </p:nvSpPr>
        <p:spPr>
          <a:xfrm>
            <a:off x="800789" y="5603612"/>
            <a:ext cx="76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Testing</a:t>
            </a:r>
          </a:p>
        </p:txBody>
      </p:sp>
      <p:sp>
        <p:nvSpPr>
          <p:cNvPr id="34" name="Rectangle: Rounded Corners 33"/>
          <p:cNvSpPr/>
          <p:nvPr/>
        </p:nvSpPr>
        <p:spPr>
          <a:xfrm>
            <a:off x="443954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/>
          <p:cNvSpPr/>
          <p:nvPr/>
        </p:nvSpPr>
        <p:spPr>
          <a:xfrm>
            <a:off x="4439541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36" name="TextBox 35"/>
          <p:cNvSpPr txBox="1"/>
          <p:nvPr/>
        </p:nvSpPr>
        <p:spPr>
          <a:xfrm>
            <a:off x="4373090" y="4422666"/>
            <a:ext cx="1506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Coding Backend</a:t>
            </a:r>
          </a:p>
        </p:txBody>
      </p:sp>
      <p:sp>
        <p:nvSpPr>
          <p:cNvPr id="37" name="Rectangle: Rounded Corners 36"/>
          <p:cNvSpPr/>
          <p:nvPr/>
        </p:nvSpPr>
        <p:spPr>
          <a:xfrm>
            <a:off x="443954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Rounded Corners 37"/>
          <p:cNvSpPr/>
          <p:nvPr/>
        </p:nvSpPr>
        <p:spPr>
          <a:xfrm>
            <a:off x="4439540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39" name="TextBox 38"/>
          <p:cNvSpPr txBox="1"/>
          <p:nvPr/>
        </p:nvSpPr>
        <p:spPr>
          <a:xfrm>
            <a:off x="4373089" y="5013139"/>
            <a:ext cx="1479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err="1"/>
              <a:t>Documentation</a:t>
            </a:r>
            <a:endParaRPr lang="en-US" sz="1600"/>
          </a:p>
        </p:txBody>
      </p:sp>
      <p:sp>
        <p:nvSpPr>
          <p:cNvPr id="40" name="Rectangle: Rounded Corners 39"/>
          <p:cNvSpPr/>
          <p:nvPr/>
        </p:nvSpPr>
        <p:spPr>
          <a:xfrm>
            <a:off x="443954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/>
          <p:cNvSpPr/>
          <p:nvPr/>
        </p:nvSpPr>
        <p:spPr>
          <a:xfrm>
            <a:off x="4439541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2" name="TextBox 41"/>
          <p:cNvSpPr txBox="1"/>
          <p:nvPr/>
        </p:nvSpPr>
        <p:spPr>
          <a:xfrm>
            <a:off x="4373090" y="5603612"/>
            <a:ext cx="76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Testing</a:t>
            </a:r>
          </a:p>
        </p:txBody>
      </p:sp>
      <p:sp>
        <p:nvSpPr>
          <p:cNvPr id="44" name="Rectangle: Rounded Corners 43"/>
          <p:cNvSpPr/>
          <p:nvPr/>
        </p:nvSpPr>
        <p:spPr>
          <a:xfrm>
            <a:off x="800592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/>
          <p:cNvSpPr/>
          <p:nvPr/>
        </p:nvSpPr>
        <p:spPr>
          <a:xfrm>
            <a:off x="8005922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6" name="TextBox 45"/>
          <p:cNvSpPr txBox="1"/>
          <p:nvPr/>
        </p:nvSpPr>
        <p:spPr>
          <a:xfrm>
            <a:off x="7939470" y="4422666"/>
            <a:ext cx="1506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Coding Backend</a:t>
            </a:r>
          </a:p>
        </p:txBody>
      </p:sp>
      <p:sp>
        <p:nvSpPr>
          <p:cNvPr id="47" name="Rectangle: Rounded Corners 46"/>
          <p:cNvSpPr/>
          <p:nvPr/>
        </p:nvSpPr>
        <p:spPr>
          <a:xfrm>
            <a:off x="800592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/>
          <p:cNvSpPr/>
          <p:nvPr/>
        </p:nvSpPr>
        <p:spPr>
          <a:xfrm>
            <a:off x="8005921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9" name="TextBox 48"/>
          <p:cNvSpPr txBox="1"/>
          <p:nvPr/>
        </p:nvSpPr>
        <p:spPr>
          <a:xfrm>
            <a:off x="7939471" y="5013139"/>
            <a:ext cx="1479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err="1"/>
              <a:t>Documentation</a:t>
            </a:r>
            <a:endParaRPr lang="en-US" sz="1600"/>
          </a:p>
        </p:txBody>
      </p:sp>
      <p:sp>
        <p:nvSpPr>
          <p:cNvPr id="50" name="Rectangle: Rounded Corners 49"/>
          <p:cNvSpPr/>
          <p:nvPr/>
        </p:nvSpPr>
        <p:spPr>
          <a:xfrm>
            <a:off x="800592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/>
          <p:cNvSpPr/>
          <p:nvPr/>
        </p:nvSpPr>
        <p:spPr>
          <a:xfrm>
            <a:off x="8005921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52" name="TextBox 51"/>
          <p:cNvSpPr txBox="1"/>
          <p:nvPr/>
        </p:nvSpPr>
        <p:spPr>
          <a:xfrm>
            <a:off x="7939470" y="5603612"/>
            <a:ext cx="76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Testing</a:t>
            </a: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1691458" y="380379"/>
            <a:ext cx="8809085" cy="81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199" b="1">
                <a:solidFill>
                  <a:srgbClr val="555555"/>
                </a:solidFill>
                <a:latin typeface="Century Gothic" panose="020B0502020202020204" pitchFamily="34" charset="0"/>
              </a:rPr>
              <a:t>Team - Backend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9D491BD-2FE7-4826-A800-D09C1EB0F593}"/>
              </a:ext>
            </a:extLst>
          </p:cNvPr>
          <p:cNvSpPr txBox="1"/>
          <p:nvPr/>
        </p:nvSpPr>
        <p:spPr>
          <a:xfrm>
            <a:off x="867808" y="3705194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Leander Wendt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172430-456F-4115-A2D0-9E256B1579AD}"/>
              </a:ext>
            </a:extLst>
          </p:cNvPr>
          <p:cNvSpPr txBox="1"/>
          <p:nvPr/>
        </p:nvSpPr>
        <p:spPr>
          <a:xfrm>
            <a:off x="8007417" y="3705193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Matthias Czernia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74F022A-6FB8-4372-89A3-C4FD3345F647}"/>
              </a:ext>
            </a:extLst>
          </p:cNvPr>
          <p:cNvSpPr/>
          <p:nvPr/>
        </p:nvSpPr>
        <p:spPr>
          <a:xfrm>
            <a:off x="4438651" y="3891756"/>
            <a:ext cx="3317080" cy="3595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0C3469-BF6D-4A15-8818-B8CD71D00AB2}"/>
              </a:ext>
            </a:extLst>
          </p:cNvPr>
          <p:cNvSpPr txBox="1"/>
          <p:nvPr/>
        </p:nvSpPr>
        <p:spPr>
          <a:xfrm>
            <a:off x="4435685" y="3705197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Chi Thien Pham</a:t>
            </a:r>
          </a:p>
        </p:txBody>
      </p:sp>
      <p:sp>
        <p:nvSpPr>
          <p:cNvPr id="57" name="Google Shape;348;p59">
            <a:extLst>
              <a:ext uri="{FF2B5EF4-FFF2-40B4-BE49-F238E27FC236}">
                <a16:creationId xmlns:a16="http://schemas.microsoft.com/office/drawing/2014/main" id="{A3261831-2ED7-4F12-8956-257C6925E2E4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" name="Google Shape;348;p59">
            <a:extLst>
              <a:ext uri="{FF2B5EF4-FFF2-40B4-BE49-F238E27FC236}">
                <a16:creationId xmlns:a16="http://schemas.microsoft.com/office/drawing/2014/main" id="{5CC5418F-5CBD-4597-9D9E-0D76773BAEC8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5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836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 animBg="1"/>
      <p:bldP spid="30" grpId="0" animBg="1"/>
      <p:bldP spid="35" grpId="0" animBg="1"/>
      <p:bldP spid="38" grpId="0" animBg="1"/>
      <p:bldP spid="41" grpId="0" animBg="1"/>
      <p:bldP spid="45" grpId="0" animBg="1"/>
      <p:bldP spid="48" grpId="0" animBg="1"/>
      <p:bldP spid="51" grpId="0" animBg="1"/>
      <p:bldP spid="54" grpId="0" animBg="1"/>
      <p:bldP spid="56" grpId="0" animBg="1"/>
      <p:bldP spid="5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99929F8A-BCE7-47E6-B577-FAD237D363E4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6" b="23596"/>
          <a:stretch/>
        </p:blipFill>
        <p:spPr>
          <a:xfrm>
            <a:off x="866775" y="1401763"/>
            <a:ext cx="3319463" cy="2849562"/>
          </a:xfrm>
        </p:spPr>
      </p:pic>
      <p:sp>
        <p:nvSpPr>
          <p:cNvPr id="20" name="Rectangle: Rounded Corners 19"/>
          <p:cNvSpPr/>
          <p:nvPr/>
        </p:nvSpPr>
        <p:spPr>
          <a:xfrm>
            <a:off x="86724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/>
          <p:cNvSpPr/>
          <p:nvPr/>
        </p:nvSpPr>
        <p:spPr>
          <a:xfrm>
            <a:off x="867241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22" name="TextBox 21"/>
          <p:cNvSpPr txBox="1"/>
          <p:nvPr/>
        </p:nvSpPr>
        <p:spPr>
          <a:xfrm>
            <a:off x="800790" y="4422666"/>
            <a:ext cx="2798267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solidFill>
                  <a:srgbClr val="555555"/>
                </a:solidFill>
              </a:rPr>
              <a:t>Supervisor Backend &amp; Frontend</a:t>
            </a:r>
            <a:endParaRPr lang="en-US">
              <a:solidFill>
                <a:srgbClr val="555555"/>
              </a:solidFill>
            </a:endParaRPr>
          </a:p>
        </p:txBody>
      </p:sp>
      <p:sp>
        <p:nvSpPr>
          <p:cNvPr id="25" name="Rectangle: Rounded Corners 24"/>
          <p:cNvSpPr/>
          <p:nvPr/>
        </p:nvSpPr>
        <p:spPr>
          <a:xfrm>
            <a:off x="86724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/>
          <p:cNvSpPr/>
          <p:nvPr/>
        </p:nvSpPr>
        <p:spPr>
          <a:xfrm>
            <a:off x="867239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27" name="TextBox 26"/>
          <p:cNvSpPr txBox="1"/>
          <p:nvPr/>
        </p:nvSpPr>
        <p:spPr>
          <a:xfrm>
            <a:off x="800790" y="5013139"/>
            <a:ext cx="1568635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cs typeface="Calibri"/>
              </a:rPr>
              <a:t>Coding Frontend</a:t>
            </a:r>
          </a:p>
        </p:txBody>
      </p:sp>
      <p:sp>
        <p:nvSpPr>
          <p:cNvPr id="29" name="Rectangle: Rounded Corners 28"/>
          <p:cNvSpPr/>
          <p:nvPr/>
        </p:nvSpPr>
        <p:spPr>
          <a:xfrm>
            <a:off x="86724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/>
          <p:cNvSpPr/>
          <p:nvPr/>
        </p:nvSpPr>
        <p:spPr>
          <a:xfrm>
            <a:off x="867240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1200">
              <a:cs typeface="Calibri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00789" y="5603612"/>
            <a:ext cx="765274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cs typeface="Calibri"/>
              </a:rPr>
              <a:t>Testing</a:t>
            </a:r>
          </a:p>
        </p:txBody>
      </p:sp>
      <p:sp>
        <p:nvSpPr>
          <p:cNvPr id="34" name="Rectangle: Rounded Corners 33"/>
          <p:cNvSpPr/>
          <p:nvPr/>
        </p:nvSpPr>
        <p:spPr>
          <a:xfrm>
            <a:off x="443954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/>
          <p:cNvSpPr/>
          <p:nvPr/>
        </p:nvSpPr>
        <p:spPr>
          <a:xfrm>
            <a:off x="4439541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36" name="TextBox 35"/>
          <p:cNvSpPr txBox="1"/>
          <p:nvPr/>
        </p:nvSpPr>
        <p:spPr>
          <a:xfrm>
            <a:off x="4373090" y="4422666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err="1"/>
              <a:t>Teamlead</a:t>
            </a:r>
            <a:r>
              <a:rPr lang="en-US" sz="1600"/>
              <a:t> Frontend</a:t>
            </a:r>
          </a:p>
        </p:txBody>
      </p:sp>
      <p:sp>
        <p:nvSpPr>
          <p:cNvPr id="37" name="Rectangle: Rounded Corners 36"/>
          <p:cNvSpPr/>
          <p:nvPr/>
        </p:nvSpPr>
        <p:spPr>
          <a:xfrm>
            <a:off x="443954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Rounded Corners 37"/>
          <p:cNvSpPr/>
          <p:nvPr/>
        </p:nvSpPr>
        <p:spPr>
          <a:xfrm>
            <a:off x="4439540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39" name="TextBox 38"/>
          <p:cNvSpPr txBox="1"/>
          <p:nvPr/>
        </p:nvSpPr>
        <p:spPr>
          <a:xfrm>
            <a:off x="4373089" y="5013139"/>
            <a:ext cx="12891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/>
              <a:t>UX/UI Design</a:t>
            </a:r>
          </a:p>
        </p:txBody>
      </p:sp>
      <p:sp>
        <p:nvSpPr>
          <p:cNvPr id="40" name="Rectangle: Rounded Corners 39"/>
          <p:cNvSpPr/>
          <p:nvPr/>
        </p:nvSpPr>
        <p:spPr>
          <a:xfrm>
            <a:off x="443954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/>
          <p:cNvSpPr/>
          <p:nvPr/>
        </p:nvSpPr>
        <p:spPr>
          <a:xfrm>
            <a:off x="4439541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2" name="TextBox 41"/>
          <p:cNvSpPr txBox="1"/>
          <p:nvPr/>
        </p:nvSpPr>
        <p:spPr>
          <a:xfrm>
            <a:off x="4373090" y="5603612"/>
            <a:ext cx="76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Testing</a:t>
            </a:r>
          </a:p>
        </p:txBody>
      </p:sp>
      <p:sp>
        <p:nvSpPr>
          <p:cNvPr id="44" name="Rectangle: Rounded Corners 43"/>
          <p:cNvSpPr/>
          <p:nvPr/>
        </p:nvSpPr>
        <p:spPr>
          <a:xfrm>
            <a:off x="8005921" y="4761176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/>
          <p:cNvSpPr/>
          <p:nvPr/>
        </p:nvSpPr>
        <p:spPr>
          <a:xfrm>
            <a:off x="8005922" y="4761176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6" name="TextBox 45"/>
          <p:cNvSpPr txBox="1"/>
          <p:nvPr/>
        </p:nvSpPr>
        <p:spPr>
          <a:xfrm>
            <a:off x="7939470" y="4422666"/>
            <a:ext cx="25013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Coding Frontend &amp; Backend</a:t>
            </a:r>
          </a:p>
        </p:txBody>
      </p:sp>
      <p:sp>
        <p:nvSpPr>
          <p:cNvPr id="47" name="Rectangle: Rounded Corners 46"/>
          <p:cNvSpPr/>
          <p:nvPr/>
        </p:nvSpPr>
        <p:spPr>
          <a:xfrm>
            <a:off x="8005921" y="5351649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/>
          <p:cNvSpPr/>
          <p:nvPr/>
        </p:nvSpPr>
        <p:spPr>
          <a:xfrm>
            <a:off x="8005921" y="5351649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49" name="TextBox 48"/>
          <p:cNvSpPr txBox="1"/>
          <p:nvPr/>
        </p:nvSpPr>
        <p:spPr>
          <a:xfrm>
            <a:off x="7939471" y="5013139"/>
            <a:ext cx="1209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Deployment</a:t>
            </a:r>
          </a:p>
        </p:txBody>
      </p:sp>
      <p:sp>
        <p:nvSpPr>
          <p:cNvPr id="50" name="Rectangle: Rounded Corners 49"/>
          <p:cNvSpPr/>
          <p:nvPr/>
        </p:nvSpPr>
        <p:spPr>
          <a:xfrm>
            <a:off x="8005921" y="5942122"/>
            <a:ext cx="3318840" cy="210168"/>
          </a:xfrm>
          <a:prstGeom prst="roundRect">
            <a:avLst>
              <a:gd name="adj" fmla="val 50000"/>
            </a:avLst>
          </a:prstGeom>
          <a:solidFill>
            <a:srgbClr val="000000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/>
          <p:cNvSpPr/>
          <p:nvPr/>
        </p:nvSpPr>
        <p:spPr>
          <a:xfrm>
            <a:off x="8005921" y="5942122"/>
            <a:ext cx="3312000" cy="210168"/>
          </a:xfrm>
          <a:prstGeom prst="roundRect">
            <a:avLst>
              <a:gd name="adj" fmla="val 50000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/>
          </a:p>
        </p:txBody>
      </p:sp>
      <p:sp>
        <p:nvSpPr>
          <p:cNvPr id="52" name="TextBox 51"/>
          <p:cNvSpPr txBox="1"/>
          <p:nvPr/>
        </p:nvSpPr>
        <p:spPr>
          <a:xfrm>
            <a:off x="7939470" y="5603612"/>
            <a:ext cx="76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Testing</a:t>
            </a: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1691458" y="380379"/>
            <a:ext cx="8809085" cy="81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199" b="1">
                <a:solidFill>
                  <a:srgbClr val="555555"/>
                </a:solidFill>
                <a:latin typeface="Century Gothic" panose="020B0502020202020204" pitchFamily="34" charset="0"/>
              </a:rPr>
              <a:t>Team - Frontend</a:t>
            </a:r>
            <a:endParaRPr lang="en-US" sz="1600" b="1">
              <a:solidFill>
                <a:srgbClr val="555555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9D491BD-2FE7-4826-A800-D09C1EB0F593}"/>
              </a:ext>
            </a:extLst>
          </p:cNvPr>
          <p:cNvSpPr txBox="1"/>
          <p:nvPr/>
        </p:nvSpPr>
        <p:spPr>
          <a:xfrm>
            <a:off x="867808" y="3705585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Gerrit Behrens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172430-456F-4115-A2D0-9E256B1579AD}"/>
              </a:ext>
            </a:extLst>
          </p:cNvPr>
          <p:cNvSpPr txBox="1"/>
          <p:nvPr/>
        </p:nvSpPr>
        <p:spPr>
          <a:xfrm>
            <a:off x="8007417" y="3512149"/>
            <a:ext cx="3318025" cy="738627"/>
          </a:xfrm>
          <a:prstGeom prst="rect">
            <a:avLst/>
          </a:prstGeom>
          <a:solidFill>
            <a:schemeClr val="accent1"/>
          </a:solidFill>
        </p:spPr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Jonas-Maximilian Spaller</a:t>
            </a:r>
          </a:p>
          <a:p>
            <a:pPr algn="ctr"/>
            <a:r>
              <a:rPr lang="pt-BR" sz="1200">
                <a:solidFill>
                  <a:schemeClr val="bg1"/>
                </a:solidFill>
              </a:rPr>
              <a:t>Frontend &amp; Backend</a:t>
            </a:r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18" name="Bildplatzhalter 17">
            <a:extLst>
              <a:ext uri="{FF2B5EF4-FFF2-40B4-BE49-F238E27FC236}">
                <a16:creationId xmlns:a16="http://schemas.microsoft.com/office/drawing/2014/main" id="{21BBBBA3-DD0F-41C0-B096-A107599CEDFE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" t="11700" r="-96" b="11184"/>
          <a:stretch/>
        </p:blipFill>
        <p:spPr>
          <a:xfrm>
            <a:off x="4436365" y="1401827"/>
            <a:ext cx="3319272" cy="2849026"/>
          </a:xfrm>
        </p:spPr>
      </p:pic>
      <p:sp>
        <p:nvSpPr>
          <p:cNvPr id="57" name="TextBox 54">
            <a:extLst>
              <a:ext uri="{FF2B5EF4-FFF2-40B4-BE49-F238E27FC236}">
                <a16:creationId xmlns:a16="http://schemas.microsoft.com/office/drawing/2014/main" id="{D7996BDE-6F6D-40A4-AB90-6BEB5A940858}"/>
              </a:ext>
            </a:extLst>
          </p:cNvPr>
          <p:cNvSpPr txBox="1"/>
          <p:nvPr/>
        </p:nvSpPr>
        <p:spPr>
          <a:xfrm>
            <a:off x="4436980" y="3705698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Nadine Brandes </a:t>
            </a:r>
          </a:p>
        </p:txBody>
      </p:sp>
      <p:pic>
        <p:nvPicPr>
          <p:cNvPr id="33" name="Bildplatzhalter 32">
            <a:extLst>
              <a:ext uri="{FF2B5EF4-FFF2-40B4-BE49-F238E27FC236}">
                <a16:creationId xmlns:a16="http://schemas.microsoft.com/office/drawing/2014/main" id="{E22B51B1-EFFD-437C-8033-145FF143B1CC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" t="11389" r="-191" b="2780"/>
          <a:stretch/>
        </p:blipFill>
        <p:spPr>
          <a:xfrm>
            <a:off x="8006170" y="1401827"/>
            <a:ext cx="3319272" cy="2849026"/>
          </a:xfrm>
        </p:spPr>
      </p:pic>
      <p:sp>
        <p:nvSpPr>
          <p:cNvPr id="58" name="TextBox 55">
            <a:extLst>
              <a:ext uri="{FF2B5EF4-FFF2-40B4-BE49-F238E27FC236}">
                <a16:creationId xmlns:a16="http://schemas.microsoft.com/office/drawing/2014/main" id="{F0C429E5-4C10-4AE0-B044-A3B246CFCF89}"/>
              </a:ext>
            </a:extLst>
          </p:cNvPr>
          <p:cNvSpPr txBox="1"/>
          <p:nvPr/>
        </p:nvSpPr>
        <p:spPr>
          <a:xfrm>
            <a:off x="8007417" y="3705195"/>
            <a:ext cx="3318025" cy="55396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137142" tIns="137142" rIns="137142" bIns="137142" rtlCol="0" anchor="ctr"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Jonas Spaller</a:t>
            </a:r>
            <a:endParaRPr lang="pt-BR">
              <a:solidFill>
                <a:schemeClr val="bg1"/>
              </a:solidFill>
              <a:cs typeface="Calibri"/>
            </a:endParaRPr>
          </a:p>
        </p:txBody>
      </p:sp>
      <p:sp>
        <p:nvSpPr>
          <p:cNvPr id="55" name="Google Shape;348;p59">
            <a:extLst>
              <a:ext uri="{FF2B5EF4-FFF2-40B4-BE49-F238E27FC236}">
                <a16:creationId xmlns:a16="http://schemas.microsoft.com/office/drawing/2014/main" id="{CBDCFAC9-7C4F-40F9-8201-F27CF5EED98D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" name="Google Shape;348;p59">
            <a:extLst>
              <a:ext uri="{FF2B5EF4-FFF2-40B4-BE49-F238E27FC236}">
                <a16:creationId xmlns:a16="http://schemas.microsoft.com/office/drawing/2014/main" id="{DAB253ED-11E0-461D-8193-3234AED6FF9A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6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260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 animBg="1"/>
      <p:bldP spid="30" grpId="0" animBg="1"/>
      <p:bldP spid="35" grpId="0" animBg="1"/>
      <p:bldP spid="38" grpId="0" animBg="1"/>
      <p:bldP spid="41" grpId="0" animBg="1"/>
      <p:bldP spid="45" grpId="0" animBg="1"/>
      <p:bldP spid="48" grpId="0" animBg="1"/>
      <p:bldP spid="51" grpId="0" animBg="1"/>
      <p:bldP spid="54" grpId="0" animBg="1"/>
      <p:bldP spid="56" grpId="0" animBg="1"/>
      <p:bldP spid="57" grpId="0" animBg="1"/>
      <p:bldP spid="5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241E1C5-CA06-4442-836F-54127527EEBB}"/>
              </a:ext>
            </a:extLst>
          </p:cNvPr>
          <p:cNvSpPr/>
          <p:nvPr/>
        </p:nvSpPr>
        <p:spPr>
          <a:xfrm>
            <a:off x="848969" y="4238520"/>
            <a:ext cx="3504744" cy="26190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2F9DC-235F-477B-8D68-D1172D2C0C9F}"/>
              </a:ext>
            </a:extLst>
          </p:cNvPr>
          <p:cNvSpPr/>
          <p:nvPr/>
        </p:nvSpPr>
        <p:spPr>
          <a:xfrm>
            <a:off x="4353712" y="4238520"/>
            <a:ext cx="3504744" cy="26190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0F67FA-2959-4E65-9E57-26CB2ABB5202}"/>
              </a:ext>
            </a:extLst>
          </p:cNvPr>
          <p:cNvSpPr/>
          <p:nvPr/>
        </p:nvSpPr>
        <p:spPr>
          <a:xfrm>
            <a:off x="7858455" y="4238520"/>
            <a:ext cx="3504744" cy="261903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79610-CB5B-4933-A419-466BBB0CA280}"/>
              </a:ext>
            </a:extLst>
          </p:cNvPr>
          <p:cNvSpPr txBox="1"/>
          <p:nvPr/>
        </p:nvSpPr>
        <p:spPr>
          <a:xfrm>
            <a:off x="2529526" y="772734"/>
            <a:ext cx="7132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err="1">
                <a:solidFill>
                  <a:srgbClr val="555555"/>
                </a:solidFill>
                <a:latin typeface="Century Gothic" panose="020B0502020202020204" pitchFamily="34" charset="0"/>
              </a:rPr>
              <a:t>Entwicklungsabläufe</a:t>
            </a:r>
            <a:r>
              <a:rPr lang="en-US" sz="3200" b="1">
                <a:solidFill>
                  <a:srgbClr val="555555"/>
                </a:solidFill>
                <a:latin typeface="Century Gothic" panose="020B0502020202020204" pitchFamily="34" charset="0"/>
              </a:rPr>
              <a:t> - Frontend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E7A95ECB-5CC4-436C-9CE4-37E8AD44EA84}"/>
              </a:ext>
            </a:extLst>
          </p:cNvPr>
          <p:cNvSpPr/>
          <p:nvPr/>
        </p:nvSpPr>
        <p:spPr>
          <a:xfrm rot="5400000">
            <a:off x="4238179" y="2586406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5944653-39E4-4D5C-915B-492D2125FAB8}"/>
              </a:ext>
            </a:extLst>
          </p:cNvPr>
          <p:cNvGrpSpPr/>
          <p:nvPr/>
        </p:nvGrpSpPr>
        <p:grpSpPr>
          <a:xfrm>
            <a:off x="889347" y="1710425"/>
            <a:ext cx="3192459" cy="2137424"/>
            <a:chOff x="4061303" y="3341767"/>
            <a:chExt cx="3897920" cy="42754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09082B-E73C-4910-A4BF-35BC164CF5B8}"/>
                </a:ext>
              </a:extLst>
            </p:cNvPr>
            <p:cNvSpPr txBox="1"/>
            <p:nvPr/>
          </p:nvSpPr>
          <p:spPr>
            <a:xfrm>
              <a:off x="5254272" y="3341767"/>
              <a:ext cx="1572049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Century Gothic" panose="020B0502020202020204" pitchFamily="34" charset="0"/>
                </a:rPr>
                <a:t>Designing</a:t>
              </a:r>
              <a:endParaRPr lang="en-US" sz="1600" b="1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DCF2FF-8470-4762-A39B-2BF6FCAF8C07}"/>
                </a:ext>
              </a:extLst>
            </p:cNvPr>
            <p:cNvSpPr txBox="1"/>
            <p:nvPr/>
          </p:nvSpPr>
          <p:spPr>
            <a:xfrm>
              <a:off x="4061303" y="4461809"/>
              <a:ext cx="3897920" cy="178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>
                  <a:solidFill>
                    <a:srgbClr val="555555"/>
                  </a:solidFill>
                </a:rPr>
                <a:t>Erstellen</a:t>
              </a:r>
              <a:r>
                <a:rPr lang="en-US" sz="1200">
                  <a:solidFill>
                    <a:srgbClr val="555555"/>
                  </a:solidFill>
                </a:rPr>
                <a:t> der Mocks </a:t>
              </a:r>
              <a:r>
                <a:rPr lang="en-US" sz="1200" err="1">
                  <a:solidFill>
                    <a:srgbClr val="555555"/>
                  </a:solidFill>
                </a:rPr>
                <a:t>für</a:t>
              </a:r>
              <a:r>
                <a:rPr lang="en-US" sz="1200">
                  <a:solidFill>
                    <a:srgbClr val="555555"/>
                  </a:solidFill>
                </a:rPr>
                <a:t> </a:t>
              </a:r>
              <a:r>
                <a:rPr lang="en-US" sz="1200" err="1">
                  <a:solidFill>
                    <a:srgbClr val="555555"/>
                  </a:solidFill>
                </a:rPr>
                <a:t>neue</a:t>
              </a:r>
              <a:r>
                <a:rPr lang="en-US" sz="1200">
                  <a:solidFill>
                    <a:srgbClr val="555555"/>
                  </a:solidFill>
                </a:rPr>
                <a:t> Features</a:t>
              </a:r>
            </a:p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>
                  <a:solidFill>
                    <a:srgbClr val="555555"/>
                  </a:solidFill>
                </a:rPr>
                <a:t>Erstellen</a:t>
              </a:r>
              <a:r>
                <a:rPr lang="en-US" sz="1200">
                  <a:solidFill>
                    <a:srgbClr val="555555"/>
                  </a:solidFill>
                </a:rPr>
                <a:t> von Tickets auf </a:t>
              </a:r>
              <a:r>
                <a:rPr lang="en-US" sz="1200" err="1">
                  <a:solidFill>
                    <a:srgbClr val="555555"/>
                  </a:solidFill>
                </a:rPr>
                <a:t>Grundlage</a:t>
              </a:r>
              <a:r>
                <a:rPr lang="en-US" sz="1200">
                  <a:solidFill>
                    <a:srgbClr val="555555"/>
                  </a:solidFill>
                </a:rPr>
                <a:t> der Mocks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727E2E-4F6F-4D13-B718-A77460C0C4BC}"/>
                </a:ext>
              </a:extLst>
            </p:cNvPr>
            <p:cNvSpPr txBox="1"/>
            <p:nvPr/>
          </p:nvSpPr>
          <p:spPr>
            <a:xfrm>
              <a:off x="5572662" y="6939975"/>
              <a:ext cx="869402" cy="6771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Century Gothic" panose="020B0502020202020204" pitchFamily="34" charset="0"/>
                </a:rPr>
                <a:t>#001.</a:t>
              </a:r>
            </a:p>
          </p:txBody>
        </p:sp>
      </p:grp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155801D-4B0B-4EE3-8C7B-B57B72D752E2}"/>
              </a:ext>
            </a:extLst>
          </p:cNvPr>
          <p:cNvSpPr/>
          <p:nvPr/>
        </p:nvSpPr>
        <p:spPr>
          <a:xfrm rot="5400000">
            <a:off x="7742923" y="2586406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54B475-5E2E-46E0-84EC-AC5E53A8C6D9}"/>
              </a:ext>
            </a:extLst>
          </p:cNvPr>
          <p:cNvGrpSpPr/>
          <p:nvPr/>
        </p:nvGrpSpPr>
        <p:grpSpPr>
          <a:xfrm>
            <a:off x="4614049" y="1669980"/>
            <a:ext cx="2843164" cy="2177869"/>
            <a:chOff x="9745176" y="3260866"/>
            <a:chExt cx="3787274" cy="43563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AB1FE3-142E-40DB-AC13-2B721603DF61}"/>
                </a:ext>
              </a:extLst>
            </p:cNvPr>
            <p:cNvSpPr txBox="1"/>
            <p:nvPr/>
          </p:nvSpPr>
          <p:spPr>
            <a:xfrm>
              <a:off x="10657431" y="3260866"/>
              <a:ext cx="1962770" cy="7387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>
                  <a:solidFill>
                    <a:schemeClr val="accent1"/>
                  </a:solidFill>
                  <a:latin typeface="Century Gothic" panose="020B0502020202020204" pitchFamily="34" charset="0"/>
                </a:rPr>
                <a:t>Developing</a:t>
              </a:r>
              <a:endParaRPr lang="en-US" sz="1600" b="1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478270-4C57-4CAE-9B49-92700DA307BE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178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/>
                <a:t>Entwickeln</a:t>
              </a:r>
              <a:r>
                <a:rPr lang="en-US" sz="1200"/>
                <a:t> der Features auf </a:t>
              </a:r>
            </a:p>
            <a:p>
              <a:pPr algn="ctr">
                <a:lnSpc>
                  <a:spcPct val="150000"/>
                </a:lnSpc>
              </a:pPr>
              <a:r>
                <a:rPr lang="en-US" sz="1200" err="1"/>
                <a:t>Grundlage</a:t>
              </a:r>
              <a:r>
                <a:rPr lang="en-US" sz="1200"/>
                <a:t> der Tickets</a:t>
              </a:r>
            </a:p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>
                  <a:sym typeface="Wingdings" panose="05000000000000000000" pitchFamily="2" charset="2"/>
                </a:rPr>
                <a:t>Mergerequests</a:t>
              </a:r>
              <a:endParaRPr lang="en-US" sz="12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A7595B-CD54-4401-A6E3-45FFB7A80090}"/>
                </a:ext>
              </a:extLst>
            </p:cNvPr>
            <p:cNvSpPr txBox="1"/>
            <p:nvPr/>
          </p:nvSpPr>
          <p:spPr>
            <a:xfrm>
              <a:off x="11157084" y="6939975"/>
              <a:ext cx="948501" cy="6771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1"/>
                  </a:solidFill>
                  <a:latin typeface="Century Gothic" panose="020B0502020202020204" pitchFamily="34" charset="0"/>
                </a:rPr>
                <a:t>#002.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BC7F4E-3A88-479C-A767-302B1C2D2F07}"/>
              </a:ext>
            </a:extLst>
          </p:cNvPr>
          <p:cNvGrpSpPr/>
          <p:nvPr/>
        </p:nvGrpSpPr>
        <p:grpSpPr>
          <a:xfrm>
            <a:off x="8164508" y="1669980"/>
            <a:ext cx="2751732" cy="2177869"/>
            <a:chOff x="15369433" y="3260866"/>
            <a:chExt cx="3787274" cy="43563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E23D3CA-E63B-41E5-8BBF-320C43BD5158}"/>
                </a:ext>
              </a:extLst>
            </p:cNvPr>
            <p:cNvSpPr txBox="1"/>
            <p:nvPr/>
          </p:nvSpPr>
          <p:spPr>
            <a:xfrm>
              <a:off x="16613114" y="3260866"/>
              <a:ext cx="1299924" cy="7387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r>
                <a:rPr lang="en-US" sz="1800">
                  <a:solidFill>
                    <a:schemeClr val="accent5"/>
                  </a:solidFill>
                  <a:latin typeface="Century Gothic" panose="020B0502020202020204" pitchFamily="34" charset="0"/>
                </a:rPr>
                <a:t>Testing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4556155-9360-4BBB-B16C-A282FC913134}"/>
                </a:ext>
              </a:extLst>
            </p:cNvPr>
            <p:cNvSpPr txBox="1"/>
            <p:nvPr/>
          </p:nvSpPr>
          <p:spPr>
            <a:xfrm>
              <a:off x="15369433" y="4461808"/>
              <a:ext cx="3787274" cy="17896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/>
                <a:t>Testen der </a:t>
              </a:r>
              <a:r>
                <a:rPr lang="de-DE" sz="1200"/>
                <a:t>entwickelten </a:t>
              </a:r>
              <a:r>
                <a:rPr lang="en-US" sz="1200"/>
                <a:t>Features </a:t>
              </a:r>
              <a:r>
                <a:rPr lang="en-US" sz="1200" err="1"/>
                <a:t>durch</a:t>
              </a:r>
              <a:r>
                <a:rPr lang="en-US" sz="1200"/>
                <a:t> </a:t>
              </a:r>
              <a:r>
                <a:rPr lang="en-US" sz="1200" err="1"/>
                <a:t>manuelles</a:t>
              </a:r>
              <a:r>
                <a:rPr lang="en-US" sz="1200"/>
                <a:t> Testen der UI </a:t>
              </a:r>
            </a:p>
            <a:p>
              <a:pPr algn="ctr">
                <a:lnSpc>
                  <a:spcPct val="150000"/>
                </a:lnSpc>
              </a:pPr>
              <a:r>
                <a:rPr lang="en-US" sz="1200"/>
                <a:t>und </a:t>
              </a:r>
              <a:r>
                <a:rPr lang="en-US" sz="1200" err="1"/>
                <a:t>Codereview</a:t>
              </a:r>
              <a:endParaRPr 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1990F62-B541-4FED-818A-1B76F5E5096F}"/>
                </a:ext>
              </a:extLst>
            </p:cNvPr>
            <p:cNvSpPr txBox="1"/>
            <p:nvPr/>
          </p:nvSpPr>
          <p:spPr>
            <a:xfrm>
              <a:off x="16773095" y="6939975"/>
              <a:ext cx="980017" cy="6771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5"/>
                  </a:solidFill>
                  <a:latin typeface="Century Gothic" panose="020B0502020202020204" pitchFamily="34" charset="0"/>
                </a:rPr>
                <a:t>#003.</a:t>
              </a:r>
            </a:p>
          </p:txBody>
        </p:sp>
      </p:grpSp>
      <p:pic>
        <p:nvPicPr>
          <p:cNvPr id="20" name="Bildplatzhalter 19" descr="Ein Bild, das Text, Screenshot, Monitor, drinnen enthält.&#10;&#10;Automatisch generierte Beschreibung">
            <a:extLst>
              <a:ext uri="{FF2B5EF4-FFF2-40B4-BE49-F238E27FC236}">
                <a16:creationId xmlns:a16="http://schemas.microsoft.com/office/drawing/2014/main" id="{30E32D2E-ABA9-6E95-52CD-A4ECB25F64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8" t="13" r="24672" b="-13"/>
          <a:stretch/>
        </p:blipFill>
        <p:spPr>
          <a:xfrm>
            <a:off x="7858455" y="4357772"/>
            <a:ext cx="3504744" cy="2619375"/>
          </a:xfrm>
          <a:ln>
            <a:solidFill>
              <a:schemeClr val="bg1"/>
            </a:solidFill>
          </a:ln>
        </p:spPr>
      </p:pic>
      <p:pic>
        <p:nvPicPr>
          <p:cNvPr id="26" name="Bildplatzhalter 25" descr="Ein Bild, das Text, Monitor, schwarz, Screenshot enthält.&#10;&#10;Automatisch generierte Beschreibung">
            <a:extLst>
              <a:ext uri="{FF2B5EF4-FFF2-40B4-BE49-F238E27FC236}">
                <a16:creationId xmlns:a16="http://schemas.microsoft.com/office/drawing/2014/main" id="{49E4A0B1-132E-40F9-4861-79BC5B09FC4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7" t="-422" r="6019" b="422"/>
          <a:stretch/>
        </p:blipFill>
        <p:spPr>
          <a:xfrm>
            <a:off x="4353711" y="4357772"/>
            <a:ext cx="3504744" cy="2619375"/>
          </a:xfrm>
          <a:ln>
            <a:solidFill>
              <a:schemeClr val="bg1"/>
            </a:solidFill>
          </a:ln>
        </p:spPr>
      </p:pic>
      <p:pic>
        <p:nvPicPr>
          <p:cNvPr id="22" name="Bildplatzhalter 21">
            <a:extLst>
              <a:ext uri="{FF2B5EF4-FFF2-40B4-BE49-F238E27FC236}">
                <a16:creationId xmlns:a16="http://schemas.microsoft.com/office/drawing/2014/main" id="{BEDB434E-9149-8E78-5AA3-B95511E6E78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" b="175"/>
          <a:stretch/>
        </p:blipFill>
        <p:spPr>
          <a:ln>
            <a:solidFill>
              <a:schemeClr val="bg1"/>
            </a:solidFill>
          </a:ln>
        </p:spPr>
      </p:pic>
      <p:sp>
        <p:nvSpPr>
          <p:cNvPr id="24" name="Google Shape;348;p59">
            <a:extLst>
              <a:ext uri="{FF2B5EF4-FFF2-40B4-BE49-F238E27FC236}">
                <a16:creationId xmlns:a16="http://schemas.microsoft.com/office/drawing/2014/main" id="{66B50527-4721-4BBA-8876-498489F03A08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  <a:cs typeface="Calibri Light" panose="020F0302020204030204" pitchFamily="34" charset="0"/>
              </a:rPr>
              <a:t>7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663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10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241E1C5-CA06-4442-836F-54127527EEBB}"/>
              </a:ext>
            </a:extLst>
          </p:cNvPr>
          <p:cNvSpPr/>
          <p:nvPr/>
        </p:nvSpPr>
        <p:spPr>
          <a:xfrm>
            <a:off x="848969" y="4238520"/>
            <a:ext cx="3504744" cy="26190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2F9DC-235F-477B-8D68-D1172D2C0C9F}"/>
              </a:ext>
            </a:extLst>
          </p:cNvPr>
          <p:cNvSpPr/>
          <p:nvPr/>
        </p:nvSpPr>
        <p:spPr>
          <a:xfrm>
            <a:off x="4353712" y="4238520"/>
            <a:ext cx="3504744" cy="26190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0F67FA-2959-4E65-9E57-26CB2ABB5202}"/>
              </a:ext>
            </a:extLst>
          </p:cNvPr>
          <p:cNvSpPr/>
          <p:nvPr/>
        </p:nvSpPr>
        <p:spPr>
          <a:xfrm>
            <a:off x="7858455" y="4238520"/>
            <a:ext cx="3504744" cy="261903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79610-CB5B-4933-A419-466BBB0CA280}"/>
              </a:ext>
            </a:extLst>
          </p:cNvPr>
          <p:cNvSpPr txBox="1"/>
          <p:nvPr/>
        </p:nvSpPr>
        <p:spPr>
          <a:xfrm>
            <a:off x="2652074" y="772734"/>
            <a:ext cx="6887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err="1">
                <a:solidFill>
                  <a:srgbClr val="555555"/>
                </a:solidFill>
                <a:latin typeface="Century Gothic" panose="020B0502020202020204" pitchFamily="34" charset="0"/>
              </a:rPr>
              <a:t>Entwicklungsabläufe</a:t>
            </a:r>
            <a:r>
              <a:rPr lang="en-US" sz="3200" b="1">
                <a:solidFill>
                  <a:srgbClr val="555555"/>
                </a:solidFill>
                <a:latin typeface="Century Gothic" panose="020B0502020202020204" pitchFamily="34" charset="0"/>
              </a:rPr>
              <a:t> - Backend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E7A95ECB-5CC4-436C-9CE4-37E8AD44EA84}"/>
              </a:ext>
            </a:extLst>
          </p:cNvPr>
          <p:cNvSpPr/>
          <p:nvPr/>
        </p:nvSpPr>
        <p:spPr>
          <a:xfrm rot="5400000">
            <a:off x="4238179" y="2586406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5944653-39E4-4D5C-915B-492D2125FAB8}"/>
              </a:ext>
            </a:extLst>
          </p:cNvPr>
          <p:cNvGrpSpPr/>
          <p:nvPr/>
        </p:nvGrpSpPr>
        <p:grpSpPr>
          <a:xfrm>
            <a:off x="1045956" y="1710425"/>
            <a:ext cx="2969865" cy="2137424"/>
            <a:chOff x="4171950" y="3341767"/>
            <a:chExt cx="3787274" cy="42754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09082B-E73C-4910-A4BF-35BC164CF5B8}"/>
                </a:ext>
              </a:extLst>
            </p:cNvPr>
            <p:cNvSpPr txBox="1"/>
            <p:nvPr/>
          </p:nvSpPr>
          <p:spPr>
            <a:xfrm>
              <a:off x="5247965" y="3341767"/>
              <a:ext cx="1584668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Century Gothic" panose="020B0502020202020204" pitchFamily="34" charset="0"/>
                </a:rPr>
                <a:t>Modeling</a:t>
              </a:r>
              <a:endParaRPr lang="en-US" sz="1600" b="1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DCF2FF-8470-4762-A39B-2BF6FCAF8C07}"/>
                </a:ext>
              </a:extLst>
            </p:cNvPr>
            <p:cNvSpPr txBox="1"/>
            <p:nvPr/>
          </p:nvSpPr>
          <p:spPr>
            <a:xfrm>
              <a:off x="4171950" y="4461809"/>
              <a:ext cx="3787274" cy="178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1200"/>
                <a:t>Definieren der API und Datenstrukturen</a:t>
              </a:r>
            </a:p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1200"/>
                <a:t>Erstellen von Tickets auf Grundlage der API-Definition</a:t>
              </a:r>
              <a:r>
                <a:rPr lang="en-US" sz="1200"/>
                <a:t>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727E2E-4F6F-4D13-B718-A77460C0C4BC}"/>
                </a:ext>
              </a:extLst>
            </p:cNvPr>
            <p:cNvSpPr txBox="1"/>
            <p:nvPr/>
          </p:nvSpPr>
          <p:spPr>
            <a:xfrm>
              <a:off x="5593556" y="6939975"/>
              <a:ext cx="950435" cy="67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Century Gothic" panose="020B0502020202020204" pitchFamily="34" charset="0"/>
                </a:rPr>
                <a:t>#001.</a:t>
              </a:r>
            </a:p>
          </p:txBody>
        </p:sp>
      </p:grp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155801D-4B0B-4EE3-8C7B-B57B72D752E2}"/>
              </a:ext>
            </a:extLst>
          </p:cNvPr>
          <p:cNvSpPr/>
          <p:nvPr/>
        </p:nvSpPr>
        <p:spPr>
          <a:xfrm rot="5400000">
            <a:off x="7742923" y="2586406"/>
            <a:ext cx="231067" cy="129339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54B475-5E2E-46E0-84EC-AC5E53A8C6D9}"/>
              </a:ext>
            </a:extLst>
          </p:cNvPr>
          <p:cNvGrpSpPr/>
          <p:nvPr/>
        </p:nvGrpSpPr>
        <p:grpSpPr>
          <a:xfrm>
            <a:off x="4518676" y="1669980"/>
            <a:ext cx="3033910" cy="2177869"/>
            <a:chOff x="9745176" y="3260866"/>
            <a:chExt cx="3787274" cy="43563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AB1FE3-142E-40DB-AC13-2B721603DF61}"/>
                </a:ext>
              </a:extLst>
            </p:cNvPr>
            <p:cNvSpPr txBox="1"/>
            <p:nvPr/>
          </p:nvSpPr>
          <p:spPr>
            <a:xfrm>
              <a:off x="10719133" y="3260866"/>
              <a:ext cx="1839368" cy="7387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>
                  <a:solidFill>
                    <a:schemeClr val="accent1"/>
                  </a:solidFill>
                  <a:latin typeface="Century Gothic" panose="020B0502020202020204" pitchFamily="34" charset="0"/>
                </a:rPr>
                <a:t>Developing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478270-4C57-4CAE-9B49-92700DA307BE}"/>
                </a:ext>
              </a:extLst>
            </p:cNvPr>
            <p:cNvSpPr txBox="1"/>
            <p:nvPr/>
          </p:nvSpPr>
          <p:spPr>
            <a:xfrm>
              <a:off x="9745176" y="4461808"/>
              <a:ext cx="3787274" cy="178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/>
                <a:t>Entwickeln</a:t>
              </a:r>
              <a:r>
                <a:rPr lang="en-US" sz="1200"/>
                <a:t> der Features auf  </a:t>
              </a:r>
            </a:p>
            <a:p>
              <a:pPr algn="ctr">
                <a:lnSpc>
                  <a:spcPct val="150000"/>
                </a:lnSpc>
              </a:pPr>
              <a:r>
                <a:rPr lang="en-US" sz="1200" err="1"/>
                <a:t>Grundlage</a:t>
              </a:r>
              <a:r>
                <a:rPr lang="en-US" sz="1200"/>
                <a:t> der Tickets</a:t>
              </a:r>
            </a:p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200" err="1">
                  <a:sym typeface="Wingdings" panose="05000000000000000000" pitchFamily="2" charset="2"/>
                </a:rPr>
                <a:t>Mergerequests</a:t>
              </a:r>
              <a:endParaRPr lang="en-US" sz="12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A7595B-CD54-4401-A6E3-45FFB7A80090}"/>
                </a:ext>
              </a:extLst>
            </p:cNvPr>
            <p:cNvSpPr txBox="1"/>
            <p:nvPr/>
          </p:nvSpPr>
          <p:spPr>
            <a:xfrm>
              <a:off x="11188999" y="6939975"/>
              <a:ext cx="888867" cy="6771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1"/>
                  </a:solidFill>
                  <a:latin typeface="Century Gothic" panose="020B0502020202020204" pitchFamily="34" charset="0"/>
                </a:rPr>
                <a:t>#002.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BC7F4E-3A88-479C-A767-302B1C2D2F07}"/>
              </a:ext>
            </a:extLst>
          </p:cNvPr>
          <p:cNvGrpSpPr/>
          <p:nvPr/>
        </p:nvGrpSpPr>
        <p:grpSpPr>
          <a:xfrm>
            <a:off x="8089093" y="1669980"/>
            <a:ext cx="2902562" cy="2177869"/>
            <a:chOff x="15369433" y="3260866"/>
            <a:chExt cx="3787274" cy="43563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E23D3CA-E63B-41E5-8BBF-320C43BD5158}"/>
                </a:ext>
              </a:extLst>
            </p:cNvPr>
            <p:cNvSpPr txBox="1"/>
            <p:nvPr/>
          </p:nvSpPr>
          <p:spPr>
            <a:xfrm>
              <a:off x="16646889" y="3260866"/>
              <a:ext cx="1232374" cy="7387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en-US"/>
              </a:defPPr>
              <a:lvl1pPr algn="ctr">
                <a:defRPr sz="3200" b="1">
                  <a:latin typeface="+mj-lt"/>
                </a:defRPr>
              </a:lvl1pPr>
            </a:lstStyle>
            <a:p>
              <a:r>
                <a:rPr lang="en-US" sz="1800">
                  <a:solidFill>
                    <a:schemeClr val="accent5"/>
                  </a:solidFill>
                  <a:latin typeface="Century Gothic" panose="020B0502020202020204" pitchFamily="34" charset="0"/>
                </a:rPr>
                <a:t>Testing</a:t>
              </a:r>
              <a:endParaRPr lang="en-US" sz="1600">
                <a:solidFill>
                  <a:schemeClr val="accent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4556155-9360-4BBB-B16C-A282FC913134}"/>
                </a:ext>
              </a:extLst>
            </p:cNvPr>
            <p:cNvSpPr txBox="1"/>
            <p:nvPr/>
          </p:nvSpPr>
          <p:spPr>
            <a:xfrm>
              <a:off x="15369433" y="4461808"/>
              <a:ext cx="3787274" cy="178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de-DE" sz="1200"/>
                <a:t>Automatisches Testen der </a:t>
              </a:r>
            </a:p>
            <a:p>
              <a:pPr algn="ctr">
                <a:lnSpc>
                  <a:spcPct val="150000"/>
                </a:lnSpc>
              </a:pPr>
              <a:r>
                <a:rPr lang="de-DE" sz="1200"/>
                <a:t>entwickelten Features durch eine </a:t>
              </a:r>
            </a:p>
            <a:p>
              <a:pPr algn="ctr">
                <a:lnSpc>
                  <a:spcPct val="150000"/>
                </a:lnSpc>
              </a:pPr>
              <a:r>
                <a:rPr lang="de-DE" sz="1200"/>
                <a:t>CI/CD Pipeline auf </a:t>
              </a:r>
              <a:r>
                <a:rPr lang="de-DE" sz="1200" err="1"/>
                <a:t>GitLab</a:t>
              </a:r>
              <a:endParaRPr 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1990F62-B541-4FED-818A-1B76F5E5096F}"/>
                </a:ext>
              </a:extLst>
            </p:cNvPr>
            <p:cNvSpPr txBox="1"/>
            <p:nvPr/>
          </p:nvSpPr>
          <p:spPr>
            <a:xfrm>
              <a:off x="16799901" y="6939975"/>
              <a:ext cx="929091" cy="6771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5"/>
                  </a:solidFill>
                  <a:latin typeface="Century Gothic" panose="020B0502020202020204" pitchFamily="34" charset="0"/>
                </a:rPr>
                <a:t>#003.</a:t>
              </a:r>
            </a:p>
          </p:txBody>
        </p:sp>
      </p:grpSp>
      <p:pic>
        <p:nvPicPr>
          <p:cNvPr id="26" name="Bildplatzhalter 25" descr="Ein Bild, das Text, Screenshot, Monitor, Bildschirm enthält.&#10;&#10;Automatisch generierte Beschreibung">
            <a:extLst>
              <a:ext uri="{FF2B5EF4-FFF2-40B4-BE49-F238E27FC236}">
                <a16:creationId xmlns:a16="http://schemas.microsoft.com/office/drawing/2014/main" id="{7EE11797-3557-5D4D-6C17-B1A6020CCD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" b="4736"/>
          <a:stretch>
            <a:fillRect/>
          </a:stretch>
        </p:blipFill>
        <p:spPr>
          <a:ln>
            <a:solidFill>
              <a:schemeClr val="bg1"/>
            </a:solidFill>
          </a:ln>
        </p:spPr>
      </p:pic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361ACB25-D7DE-2ABC-885A-66B45779E55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7" r="12957"/>
          <a:stretch/>
        </p:blipFill>
        <p:spPr>
          <a:ln>
            <a:solidFill>
              <a:schemeClr val="bg1"/>
            </a:solidFill>
          </a:ln>
        </p:spPr>
      </p:pic>
      <p:pic>
        <p:nvPicPr>
          <p:cNvPr id="3" name="Bildplatzhalter 2" descr="Ein Bild, das Person, stehend enthält.&#10;&#10;Automatisch generierte Beschreibung">
            <a:extLst>
              <a:ext uri="{FF2B5EF4-FFF2-40B4-BE49-F238E27FC236}">
                <a16:creationId xmlns:a16="http://schemas.microsoft.com/office/drawing/2014/main" id="{08A4D2F8-3456-25F8-1CCA-CB845734F85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" b="159"/>
          <a:stretch>
            <a:fillRect/>
          </a:stretch>
        </p:blipFill>
        <p:spPr>
          <a:ln>
            <a:solidFill>
              <a:schemeClr val="bg1"/>
            </a:solidFill>
          </a:ln>
        </p:spPr>
      </p:pic>
      <p:sp>
        <p:nvSpPr>
          <p:cNvPr id="23" name="Google Shape;348;p59">
            <a:extLst>
              <a:ext uri="{FF2B5EF4-FFF2-40B4-BE49-F238E27FC236}">
                <a16:creationId xmlns:a16="http://schemas.microsoft.com/office/drawing/2014/main" id="{41370B48-C919-47DD-A98D-DD13BF9010D5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4026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10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4490783-5501-48E5-8863-6E6D910BA6A9}"/>
              </a:ext>
            </a:extLst>
          </p:cNvPr>
          <p:cNvGrpSpPr/>
          <p:nvPr/>
        </p:nvGrpSpPr>
        <p:grpSpPr>
          <a:xfrm>
            <a:off x="4466644" y="4697110"/>
            <a:ext cx="3257920" cy="3260300"/>
            <a:chOff x="8934450" y="4991100"/>
            <a:chExt cx="6516688" cy="6521450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77B9E99-6B9D-4E25-A743-DD35EB27C7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34450" y="4991100"/>
              <a:ext cx="6516688" cy="6521450"/>
            </a:xfrm>
            <a:custGeom>
              <a:avLst/>
              <a:gdLst>
                <a:gd name="T0" fmla="*/ 2052 w 2052"/>
                <a:gd name="T1" fmla="*/ 1081 h 2052"/>
                <a:gd name="T2" fmla="*/ 1934 w 2052"/>
                <a:gd name="T3" fmla="*/ 1026 h 2052"/>
                <a:gd name="T4" fmla="*/ 2050 w 2052"/>
                <a:gd name="T5" fmla="*/ 936 h 2052"/>
                <a:gd name="T6" fmla="*/ 1917 w 2052"/>
                <a:gd name="T7" fmla="*/ 847 h 2052"/>
                <a:gd name="T8" fmla="*/ 1997 w 2052"/>
                <a:gd name="T9" fmla="*/ 691 h 2052"/>
                <a:gd name="T10" fmla="*/ 1847 w 2052"/>
                <a:gd name="T11" fmla="*/ 637 h 2052"/>
                <a:gd name="T12" fmla="*/ 1887 w 2052"/>
                <a:gd name="T13" fmla="*/ 466 h 2052"/>
                <a:gd name="T14" fmla="*/ 1728 w 2052"/>
                <a:gd name="T15" fmla="*/ 450 h 2052"/>
                <a:gd name="T16" fmla="*/ 1726 w 2052"/>
                <a:gd name="T17" fmla="*/ 274 h 2052"/>
                <a:gd name="T18" fmla="*/ 1568 w 2052"/>
                <a:gd name="T19" fmla="*/ 297 h 2052"/>
                <a:gd name="T20" fmla="*/ 1524 w 2052"/>
                <a:gd name="T21" fmla="*/ 127 h 2052"/>
                <a:gd name="T22" fmla="*/ 1376 w 2052"/>
                <a:gd name="T23" fmla="*/ 188 h 2052"/>
                <a:gd name="T24" fmla="*/ 1291 w 2052"/>
                <a:gd name="T25" fmla="*/ 34 h 2052"/>
                <a:gd name="T26" fmla="*/ 1162 w 2052"/>
                <a:gd name="T27" fmla="*/ 128 h 2052"/>
                <a:gd name="T28" fmla="*/ 1079 w 2052"/>
                <a:gd name="T29" fmla="*/ 0 h 2052"/>
                <a:gd name="T30" fmla="*/ 973 w 2052"/>
                <a:gd name="T31" fmla="*/ 120 h 2052"/>
                <a:gd name="T32" fmla="*/ 829 w 2052"/>
                <a:gd name="T33" fmla="*/ 18 h 2052"/>
                <a:gd name="T34" fmla="*/ 755 w 2052"/>
                <a:gd name="T35" fmla="*/ 159 h 2052"/>
                <a:gd name="T36" fmla="*/ 591 w 2052"/>
                <a:gd name="T37" fmla="*/ 95 h 2052"/>
                <a:gd name="T38" fmla="*/ 553 w 2052"/>
                <a:gd name="T39" fmla="*/ 251 h 2052"/>
                <a:gd name="T40" fmla="*/ 379 w 2052"/>
                <a:gd name="T41" fmla="*/ 228 h 2052"/>
                <a:gd name="T42" fmla="*/ 380 w 2052"/>
                <a:gd name="T43" fmla="*/ 388 h 2052"/>
                <a:gd name="T44" fmla="*/ 205 w 2052"/>
                <a:gd name="T45" fmla="*/ 408 h 2052"/>
                <a:gd name="T46" fmla="*/ 244 w 2052"/>
                <a:gd name="T47" fmla="*/ 563 h 2052"/>
                <a:gd name="T48" fmla="*/ 80 w 2052"/>
                <a:gd name="T49" fmla="*/ 625 h 2052"/>
                <a:gd name="T50" fmla="*/ 156 w 2052"/>
                <a:gd name="T51" fmla="*/ 766 h 2052"/>
                <a:gd name="T52" fmla="*/ 11 w 2052"/>
                <a:gd name="T53" fmla="*/ 866 h 2052"/>
                <a:gd name="T54" fmla="*/ 119 w 2052"/>
                <a:gd name="T55" fmla="*/ 984 h 2052"/>
                <a:gd name="T56" fmla="*/ 121 w 2052"/>
                <a:gd name="T57" fmla="*/ 1100 h 2052"/>
                <a:gd name="T58" fmla="*/ 17 w 2052"/>
                <a:gd name="T59" fmla="*/ 1222 h 2052"/>
                <a:gd name="T60" fmla="*/ 165 w 2052"/>
                <a:gd name="T61" fmla="*/ 1317 h 2052"/>
                <a:gd name="T62" fmla="*/ 95 w 2052"/>
                <a:gd name="T63" fmla="*/ 1460 h 2052"/>
                <a:gd name="T64" fmla="*/ 261 w 2052"/>
                <a:gd name="T65" fmla="*/ 1516 h 2052"/>
                <a:gd name="T66" fmla="*/ 227 w 2052"/>
                <a:gd name="T67" fmla="*/ 1673 h 2052"/>
                <a:gd name="T68" fmla="*/ 402 w 2052"/>
                <a:gd name="T69" fmla="*/ 1687 h 2052"/>
                <a:gd name="T70" fmla="*/ 407 w 2052"/>
                <a:gd name="T71" fmla="*/ 1847 h 2052"/>
                <a:gd name="T72" fmla="*/ 581 w 2052"/>
                <a:gd name="T73" fmla="*/ 1818 h 2052"/>
                <a:gd name="T74" fmla="*/ 624 w 2052"/>
                <a:gd name="T75" fmla="*/ 1972 h 2052"/>
                <a:gd name="T76" fmla="*/ 785 w 2052"/>
                <a:gd name="T77" fmla="*/ 1902 h 2052"/>
                <a:gd name="T78" fmla="*/ 865 w 2052"/>
                <a:gd name="T79" fmla="*/ 2041 h 2052"/>
                <a:gd name="T80" fmla="*/ 973 w 2052"/>
                <a:gd name="T81" fmla="*/ 1933 h 2052"/>
                <a:gd name="T82" fmla="*/ 1079 w 2052"/>
                <a:gd name="T83" fmla="*/ 2052 h 2052"/>
                <a:gd name="T84" fmla="*/ 1194 w 2052"/>
                <a:gd name="T85" fmla="*/ 1919 h 2052"/>
                <a:gd name="T86" fmla="*/ 1326 w 2052"/>
                <a:gd name="T87" fmla="*/ 2009 h 2052"/>
                <a:gd name="T88" fmla="*/ 1405 w 2052"/>
                <a:gd name="T89" fmla="*/ 1852 h 2052"/>
                <a:gd name="T90" fmla="*/ 1555 w 2052"/>
                <a:gd name="T91" fmla="*/ 1907 h 2052"/>
                <a:gd name="T92" fmla="*/ 1593 w 2052"/>
                <a:gd name="T93" fmla="*/ 1736 h 2052"/>
                <a:gd name="T94" fmla="*/ 1752 w 2052"/>
                <a:gd name="T95" fmla="*/ 1753 h 2052"/>
                <a:gd name="T96" fmla="*/ 1748 w 2052"/>
                <a:gd name="T97" fmla="*/ 1577 h 2052"/>
                <a:gd name="T98" fmla="*/ 1906 w 2052"/>
                <a:gd name="T99" fmla="*/ 1556 h 2052"/>
                <a:gd name="T100" fmla="*/ 1860 w 2052"/>
                <a:gd name="T101" fmla="*/ 1386 h 2052"/>
                <a:gd name="T102" fmla="*/ 2008 w 2052"/>
                <a:gd name="T103" fmla="*/ 1327 h 2052"/>
                <a:gd name="T104" fmla="*/ 1922 w 2052"/>
                <a:gd name="T105" fmla="*/ 1174 h 2052"/>
                <a:gd name="T106" fmla="*/ 1028 w 2052"/>
                <a:gd name="T107" fmla="*/ 1742 h 2052"/>
                <a:gd name="T108" fmla="*/ 1028 w 2052"/>
                <a:gd name="T109" fmla="*/ 311 h 2052"/>
                <a:gd name="T110" fmla="*/ 1028 w 2052"/>
                <a:gd name="T111" fmla="*/ 1742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52" h="2052">
                  <a:moveTo>
                    <a:pt x="2041" y="1187"/>
                  </a:moveTo>
                  <a:cubicBezTo>
                    <a:pt x="2052" y="1081"/>
                    <a:pt x="2052" y="1081"/>
                    <a:pt x="2052" y="1081"/>
                  </a:cubicBezTo>
                  <a:cubicBezTo>
                    <a:pt x="1933" y="1068"/>
                    <a:pt x="1933" y="1068"/>
                    <a:pt x="1933" y="1068"/>
                  </a:cubicBezTo>
                  <a:cubicBezTo>
                    <a:pt x="1934" y="1054"/>
                    <a:pt x="1934" y="1040"/>
                    <a:pt x="1934" y="1026"/>
                  </a:cubicBezTo>
                  <a:cubicBezTo>
                    <a:pt x="1934" y="1001"/>
                    <a:pt x="1933" y="977"/>
                    <a:pt x="1931" y="953"/>
                  </a:cubicBezTo>
                  <a:cubicBezTo>
                    <a:pt x="2050" y="936"/>
                    <a:pt x="2050" y="936"/>
                    <a:pt x="2050" y="936"/>
                  </a:cubicBezTo>
                  <a:cubicBezTo>
                    <a:pt x="2035" y="831"/>
                    <a:pt x="2035" y="831"/>
                    <a:pt x="2035" y="831"/>
                  </a:cubicBezTo>
                  <a:cubicBezTo>
                    <a:pt x="1917" y="847"/>
                    <a:pt x="1917" y="847"/>
                    <a:pt x="1917" y="847"/>
                  </a:cubicBezTo>
                  <a:cubicBezTo>
                    <a:pt x="1909" y="809"/>
                    <a:pt x="1899" y="772"/>
                    <a:pt x="1887" y="736"/>
                  </a:cubicBezTo>
                  <a:cubicBezTo>
                    <a:pt x="1997" y="691"/>
                    <a:pt x="1997" y="691"/>
                    <a:pt x="1997" y="691"/>
                  </a:cubicBezTo>
                  <a:cubicBezTo>
                    <a:pt x="1957" y="592"/>
                    <a:pt x="1957" y="592"/>
                    <a:pt x="1957" y="592"/>
                  </a:cubicBezTo>
                  <a:cubicBezTo>
                    <a:pt x="1847" y="637"/>
                    <a:pt x="1847" y="637"/>
                    <a:pt x="1847" y="637"/>
                  </a:cubicBezTo>
                  <a:cubicBezTo>
                    <a:pt x="1830" y="602"/>
                    <a:pt x="1812" y="569"/>
                    <a:pt x="1791" y="536"/>
                  </a:cubicBezTo>
                  <a:cubicBezTo>
                    <a:pt x="1887" y="466"/>
                    <a:pt x="1887" y="466"/>
                    <a:pt x="1887" y="466"/>
                  </a:cubicBezTo>
                  <a:cubicBezTo>
                    <a:pt x="1825" y="380"/>
                    <a:pt x="1825" y="380"/>
                    <a:pt x="1825" y="380"/>
                  </a:cubicBezTo>
                  <a:cubicBezTo>
                    <a:pt x="1728" y="450"/>
                    <a:pt x="1728" y="450"/>
                    <a:pt x="1728" y="450"/>
                  </a:cubicBezTo>
                  <a:cubicBezTo>
                    <a:pt x="1704" y="421"/>
                    <a:pt x="1677" y="392"/>
                    <a:pt x="1650" y="366"/>
                  </a:cubicBezTo>
                  <a:cubicBezTo>
                    <a:pt x="1726" y="274"/>
                    <a:pt x="1726" y="274"/>
                    <a:pt x="1726" y="274"/>
                  </a:cubicBezTo>
                  <a:cubicBezTo>
                    <a:pt x="1645" y="206"/>
                    <a:pt x="1645" y="206"/>
                    <a:pt x="1645" y="206"/>
                  </a:cubicBezTo>
                  <a:cubicBezTo>
                    <a:pt x="1568" y="297"/>
                    <a:pt x="1568" y="297"/>
                    <a:pt x="1568" y="297"/>
                  </a:cubicBezTo>
                  <a:cubicBezTo>
                    <a:pt x="1537" y="275"/>
                    <a:pt x="1505" y="254"/>
                    <a:pt x="1471" y="235"/>
                  </a:cubicBezTo>
                  <a:cubicBezTo>
                    <a:pt x="1524" y="127"/>
                    <a:pt x="1524" y="127"/>
                    <a:pt x="1524" y="127"/>
                  </a:cubicBezTo>
                  <a:cubicBezTo>
                    <a:pt x="1428" y="81"/>
                    <a:pt x="1428" y="81"/>
                    <a:pt x="1428" y="81"/>
                  </a:cubicBezTo>
                  <a:cubicBezTo>
                    <a:pt x="1376" y="188"/>
                    <a:pt x="1376" y="188"/>
                    <a:pt x="1376" y="188"/>
                  </a:cubicBezTo>
                  <a:cubicBezTo>
                    <a:pt x="1340" y="173"/>
                    <a:pt x="1304" y="161"/>
                    <a:pt x="1267" y="150"/>
                  </a:cubicBezTo>
                  <a:cubicBezTo>
                    <a:pt x="1291" y="34"/>
                    <a:pt x="1291" y="34"/>
                    <a:pt x="1291" y="34"/>
                  </a:cubicBezTo>
                  <a:cubicBezTo>
                    <a:pt x="1187" y="11"/>
                    <a:pt x="1187" y="11"/>
                    <a:pt x="1187" y="11"/>
                  </a:cubicBezTo>
                  <a:cubicBezTo>
                    <a:pt x="1162" y="128"/>
                    <a:pt x="1162" y="128"/>
                    <a:pt x="1162" y="128"/>
                  </a:cubicBezTo>
                  <a:cubicBezTo>
                    <a:pt x="1135" y="124"/>
                    <a:pt x="1107" y="121"/>
                    <a:pt x="1079" y="120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73" y="0"/>
                    <a:pt x="973" y="0"/>
                    <a:pt x="973" y="0"/>
                  </a:cubicBezTo>
                  <a:cubicBezTo>
                    <a:pt x="973" y="120"/>
                    <a:pt x="973" y="120"/>
                    <a:pt x="973" y="120"/>
                  </a:cubicBezTo>
                  <a:cubicBezTo>
                    <a:pt x="934" y="122"/>
                    <a:pt x="896" y="127"/>
                    <a:pt x="858" y="134"/>
                  </a:cubicBezTo>
                  <a:cubicBezTo>
                    <a:pt x="829" y="18"/>
                    <a:pt x="829" y="18"/>
                    <a:pt x="829" y="18"/>
                  </a:cubicBezTo>
                  <a:cubicBezTo>
                    <a:pt x="726" y="43"/>
                    <a:pt x="726" y="43"/>
                    <a:pt x="726" y="43"/>
                  </a:cubicBezTo>
                  <a:cubicBezTo>
                    <a:pt x="755" y="159"/>
                    <a:pt x="755" y="159"/>
                    <a:pt x="755" y="159"/>
                  </a:cubicBezTo>
                  <a:cubicBezTo>
                    <a:pt x="718" y="171"/>
                    <a:pt x="682" y="185"/>
                    <a:pt x="647" y="201"/>
                  </a:cubicBezTo>
                  <a:cubicBezTo>
                    <a:pt x="591" y="95"/>
                    <a:pt x="591" y="95"/>
                    <a:pt x="591" y="95"/>
                  </a:cubicBezTo>
                  <a:cubicBezTo>
                    <a:pt x="497" y="145"/>
                    <a:pt x="497" y="145"/>
                    <a:pt x="497" y="145"/>
                  </a:cubicBezTo>
                  <a:cubicBezTo>
                    <a:pt x="553" y="251"/>
                    <a:pt x="553" y="251"/>
                    <a:pt x="553" y="251"/>
                  </a:cubicBezTo>
                  <a:cubicBezTo>
                    <a:pt x="520" y="271"/>
                    <a:pt x="489" y="293"/>
                    <a:pt x="459" y="317"/>
                  </a:cubicBezTo>
                  <a:cubicBezTo>
                    <a:pt x="379" y="228"/>
                    <a:pt x="379" y="228"/>
                    <a:pt x="379" y="22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80" y="388"/>
                    <a:pt x="380" y="388"/>
                    <a:pt x="380" y="388"/>
                  </a:cubicBezTo>
                  <a:cubicBezTo>
                    <a:pt x="353" y="415"/>
                    <a:pt x="328" y="444"/>
                    <a:pt x="304" y="475"/>
                  </a:cubicBezTo>
                  <a:cubicBezTo>
                    <a:pt x="205" y="408"/>
                    <a:pt x="205" y="408"/>
                    <a:pt x="205" y="408"/>
                  </a:cubicBezTo>
                  <a:cubicBezTo>
                    <a:pt x="146" y="497"/>
                    <a:pt x="146" y="497"/>
                    <a:pt x="146" y="497"/>
                  </a:cubicBezTo>
                  <a:cubicBezTo>
                    <a:pt x="244" y="563"/>
                    <a:pt x="244" y="563"/>
                    <a:pt x="244" y="563"/>
                  </a:cubicBezTo>
                  <a:cubicBezTo>
                    <a:pt x="225" y="596"/>
                    <a:pt x="207" y="631"/>
                    <a:pt x="192" y="666"/>
                  </a:cubicBezTo>
                  <a:cubicBezTo>
                    <a:pt x="80" y="625"/>
                    <a:pt x="80" y="625"/>
                    <a:pt x="80" y="625"/>
                  </a:cubicBezTo>
                  <a:cubicBezTo>
                    <a:pt x="44" y="725"/>
                    <a:pt x="44" y="725"/>
                    <a:pt x="44" y="725"/>
                  </a:cubicBezTo>
                  <a:cubicBezTo>
                    <a:pt x="156" y="766"/>
                    <a:pt x="156" y="766"/>
                    <a:pt x="156" y="766"/>
                  </a:cubicBezTo>
                  <a:cubicBezTo>
                    <a:pt x="145" y="803"/>
                    <a:pt x="136" y="840"/>
                    <a:pt x="130" y="878"/>
                  </a:cubicBezTo>
                  <a:cubicBezTo>
                    <a:pt x="11" y="866"/>
                    <a:pt x="11" y="866"/>
                    <a:pt x="11" y="866"/>
                  </a:cubicBezTo>
                  <a:cubicBezTo>
                    <a:pt x="0" y="972"/>
                    <a:pt x="0" y="972"/>
                    <a:pt x="0" y="972"/>
                  </a:cubicBezTo>
                  <a:cubicBezTo>
                    <a:pt x="119" y="984"/>
                    <a:pt x="119" y="984"/>
                    <a:pt x="119" y="984"/>
                  </a:cubicBezTo>
                  <a:cubicBezTo>
                    <a:pt x="118" y="998"/>
                    <a:pt x="118" y="1012"/>
                    <a:pt x="118" y="1026"/>
                  </a:cubicBezTo>
                  <a:cubicBezTo>
                    <a:pt x="118" y="1051"/>
                    <a:pt x="119" y="1075"/>
                    <a:pt x="121" y="1100"/>
                  </a:cubicBezTo>
                  <a:cubicBezTo>
                    <a:pt x="2" y="1116"/>
                    <a:pt x="2" y="1116"/>
                    <a:pt x="2" y="1116"/>
                  </a:cubicBezTo>
                  <a:cubicBezTo>
                    <a:pt x="17" y="1222"/>
                    <a:pt x="17" y="1222"/>
                    <a:pt x="17" y="1222"/>
                  </a:cubicBezTo>
                  <a:cubicBezTo>
                    <a:pt x="135" y="1205"/>
                    <a:pt x="135" y="1205"/>
                    <a:pt x="135" y="1205"/>
                  </a:cubicBezTo>
                  <a:cubicBezTo>
                    <a:pt x="143" y="1243"/>
                    <a:pt x="153" y="1280"/>
                    <a:pt x="165" y="1317"/>
                  </a:cubicBezTo>
                  <a:cubicBezTo>
                    <a:pt x="55" y="1361"/>
                    <a:pt x="55" y="1361"/>
                    <a:pt x="55" y="1361"/>
                  </a:cubicBezTo>
                  <a:cubicBezTo>
                    <a:pt x="95" y="1460"/>
                    <a:pt x="95" y="1460"/>
                    <a:pt x="95" y="1460"/>
                  </a:cubicBezTo>
                  <a:cubicBezTo>
                    <a:pt x="205" y="1415"/>
                    <a:pt x="205" y="1415"/>
                    <a:pt x="205" y="1415"/>
                  </a:cubicBezTo>
                  <a:cubicBezTo>
                    <a:pt x="222" y="1450"/>
                    <a:pt x="240" y="1484"/>
                    <a:pt x="261" y="1516"/>
                  </a:cubicBezTo>
                  <a:cubicBezTo>
                    <a:pt x="165" y="1586"/>
                    <a:pt x="165" y="1586"/>
                    <a:pt x="165" y="1586"/>
                  </a:cubicBezTo>
                  <a:cubicBezTo>
                    <a:pt x="227" y="1673"/>
                    <a:pt x="227" y="1673"/>
                    <a:pt x="227" y="1673"/>
                  </a:cubicBezTo>
                  <a:cubicBezTo>
                    <a:pt x="324" y="1602"/>
                    <a:pt x="324" y="1602"/>
                    <a:pt x="324" y="1602"/>
                  </a:cubicBezTo>
                  <a:cubicBezTo>
                    <a:pt x="348" y="1632"/>
                    <a:pt x="374" y="1660"/>
                    <a:pt x="402" y="1687"/>
                  </a:cubicBezTo>
                  <a:cubicBezTo>
                    <a:pt x="326" y="1778"/>
                    <a:pt x="326" y="1778"/>
                    <a:pt x="326" y="1778"/>
                  </a:cubicBezTo>
                  <a:cubicBezTo>
                    <a:pt x="407" y="1847"/>
                    <a:pt x="407" y="1847"/>
                    <a:pt x="407" y="1847"/>
                  </a:cubicBezTo>
                  <a:cubicBezTo>
                    <a:pt x="484" y="1755"/>
                    <a:pt x="484" y="1755"/>
                    <a:pt x="484" y="1755"/>
                  </a:cubicBezTo>
                  <a:cubicBezTo>
                    <a:pt x="515" y="1778"/>
                    <a:pt x="547" y="1799"/>
                    <a:pt x="581" y="1818"/>
                  </a:cubicBezTo>
                  <a:cubicBezTo>
                    <a:pt x="528" y="1925"/>
                    <a:pt x="528" y="1925"/>
                    <a:pt x="528" y="1925"/>
                  </a:cubicBezTo>
                  <a:cubicBezTo>
                    <a:pt x="624" y="1972"/>
                    <a:pt x="624" y="1972"/>
                    <a:pt x="624" y="1972"/>
                  </a:cubicBezTo>
                  <a:cubicBezTo>
                    <a:pt x="676" y="1865"/>
                    <a:pt x="676" y="1865"/>
                    <a:pt x="676" y="1865"/>
                  </a:cubicBezTo>
                  <a:cubicBezTo>
                    <a:pt x="712" y="1879"/>
                    <a:pt x="748" y="1892"/>
                    <a:pt x="785" y="1902"/>
                  </a:cubicBezTo>
                  <a:cubicBezTo>
                    <a:pt x="761" y="2019"/>
                    <a:pt x="761" y="2019"/>
                    <a:pt x="761" y="2019"/>
                  </a:cubicBezTo>
                  <a:cubicBezTo>
                    <a:pt x="865" y="2041"/>
                    <a:pt x="865" y="2041"/>
                    <a:pt x="865" y="2041"/>
                  </a:cubicBezTo>
                  <a:cubicBezTo>
                    <a:pt x="890" y="1924"/>
                    <a:pt x="890" y="1924"/>
                    <a:pt x="890" y="1924"/>
                  </a:cubicBezTo>
                  <a:cubicBezTo>
                    <a:pt x="917" y="1928"/>
                    <a:pt x="945" y="1931"/>
                    <a:pt x="973" y="1933"/>
                  </a:cubicBezTo>
                  <a:cubicBezTo>
                    <a:pt x="973" y="2052"/>
                    <a:pt x="973" y="2052"/>
                    <a:pt x="973" y="2052"/>
                  </a:cubicBezTo>
                  <a:cubicBezTo>
                    <a:pt x="1079" y="2052"/>
                    <a:pt x="1079" y="2052"/>
                    <a:pt x="1079" y="2052"/>
                  </a:cubicBezTo>
                  <a:cubicBezTo>
                    <a:pt x="1079" y="1933"/>
                    <a:pt x="1079" y="1933"/>
                    <a:pt x="1079" y="1933"/>
                  </a:cubicBezTo>
                  <a:cubicBezTo>
                    <a:pt x="1118" y="1931"/>
                    <a:pt x="1156" y="1926"/>
                    <a:pt x="1194" y="1919"/>
                  </a:cubicBezTo>
                  <a:cubicBezTo>
                    <a:pt x="1223" y="2035"/>
                    <a:pt x="1223" y="2035"/>
                    <a:pt x="1223" y="2035"/>
                  </a:cubicBezTo>
                  <a:cubicBezTo>
                    <a:pt x="1326" y="2009"/>
                    <a:pt x="1326" y="2009"/>
                    <a:pt x="1326" y="2009"/>
                  </a:cubicBezTo>
                  <a:cubicBezTo>
                    <a:pt x="1297" y="1893"/>
                    <a:pt x="1297" y="1893"/>
                    <a:pt x="1297" y="1893"/>
                  </a:cubicBezTo>
                  <a:cubicBezTo>
                    <a:pt x="1334" y="1882"/>
                    <a:pt x="1370" y="1868"/>
                    <a:pt x="1405" y="1852"/>
                  </a:cubicBezTo>
                  <a:cubicBezTo>
                    <a:pt x="1461" y="1957"/>
                    <a:pt x="1461" y="1957"/>
                    <a:pt x="1461" y="1957"/>
                  </a:cubicBezTo>
                  <a:cubicBezTo>
                    <a:pt x="1555" y="1907"/>
                    <a:pt x="1555" y="1907"/>
                    <a:pt x="1555" y="1907"/>
                  </a:cubicBezTo>
                  <a:cubicBezTo>
                    <a:pt x="1499" y="1802"/>
                    <a:pt x="1499" y="1802"/>
                    <a:pt x="1499" y="1802"/>
                  </a:cubicBezTo>
                  <a:cubicBezTo>
                    <a:pt x="1532" y="1782"/>
                    <a:pt x="1563" y="1760"/>
                    <a:pt x="1593" y="1736"/>
                  </a:cubicBezTo>
                  <a:cubicBezTo>
                    <a:pt x="1673" y="1824"/>
                    <a:pt x="1673" y="1824"/>
                    <a:pt x="1673" y="1824"/>
                  </a:cubicBezTo>
                  <a:cubicBezTo>
                    <a:pt x="1752" y="1753"/>
                    <a:pt x="1752" y="1753"/>
                    <a:pt x="1752" y="1753"/>
                  </a:cubicBezTo>
                  <a:cubicBezTo>
                    <a:pt x="1672" y="1664"/>
                    <a:pt x="1672" y="1664"/>
                    <a:pt x="1672" y="1664"/>
                  </a:cubicBezTo>
                  <a:cubicBezTo>
                    <a:pt x="1699" y="1637"/>
                    <a:pt x="1724" y="1608"/>
                    <a:pt x="1748" y="1577"/>
                  </a:cubicBezTo>
                  <a:cubicBezTo>
                    <a:pt x="1847" y="1644"/>
                    <a:pt x="1847" y="1644"/>
                    <a:pt x="1847" y="1644"/>
                  </a:cubicBezTo>
                  <a:cubicBezTo>
                    <a:pt x="1906" y="1556"/>
                    <a:pt x="1906" y="1556"/>
                    <a:pt x="1906" y="1556"/>
                  </a:cubicBezTo>
                  <a:cubicBezTo>
                    <a:pt x="1807" y="1489"/>
                    <a:pt x="1807" y="1489"/>
                    <a:pt x="1807" y="1489"/>
                  </a:cubicBezTo>
                  <a:cubicBezTo>
                    <a:pt x="1827" y="1456"/>
                    <a:pt x="1845" y="1422"/>
                    <a:pt x="1860" y="1386"/>
                  </a:cubicBezTo>
                  <a:cubicBezTo>
                    <a:pt x="1972" y="1427"/>
                    <a:pt x="1972" y="1427"/>
                    <a:pt x="1972" y="1427"/>
                  </a:cubicBezTo>
                  <a:cubicBezTo>
                    <a:pt x="2008" y="1327"/>
                    <a:pt x="2008" y="1327"/>
                    <a:pt x="2008" y="1327"/>
                  </a:cubicBezTo>
                  <a:cubicBezTo>
                    <a:pt x="1896" y="1286"/>
                    <a:pt x="1896" y="1286"/>
                    <a:pt x="1896" y="1286"/>
                  </a:cubicBezTo>
                  <a:cubicBezTo>
                    <a:pt x="1907" y="1250"/>
                    <a:pt x="1916" y="1212"/>
                    <a:pt x="1922" y="1174"/>
                  </a:cubicBezTo>
                  <a:lnTo>
                    <a:pt x="2041" y="1187"/>
                  </a:lnTo>
                  <a:close/>
                  <a:moveTo>
                    <a:pt x="1028" y="1742"/>
                  </a:moveTo>
                  <a:cubicBezTo>
                    <a:pt x="633" y="1742"/>
                    <a:pt x="312" y="1421"/>
                    <a:pt x="312" y="1026"/>
                  </a:cubicBezTo>
                  <a:cubicBezTo>
                    <a:pt x="312" y="631"/>
                    <a:pt x="633" y="311"/>
                    <a:pt x="1028" y="311"/>
                  </a:cubicBezTo>
                  <a:cubicBezTo>
                    <a:pt x="1423" y="311"/>
                    <a:pt x="1744" y="631"/>
                    <a:pt x="1744" y="1026"/>
                  </a:cubicBezTo>
                  <a:cubicBezTo>
                    <a:pt x="1744" y="1421"/>
                    <a:pt x="1423" y="1742"/>
                    <a:pt x="1028" y="1742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277F0A2-7AA0-4AB3-8815-4F606492FD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61538" y="5810250"/>
              <a:ext cx="4876800" cy="4884738"/>
            </a:xfrm>
            <a:custGeom>
              <a:avLst/>
              <a:gdLst>
                <a:gd name="T0" fmla="*/ 768 w 1536"/>
                <a:gd name="T1" fmla="*/ 0 h 1537"/>
                <a:gd name="T2" fmla="*/ 0 w 1536"/>
                <a:gd name="T3" fmla="*/ 768 h 1537"/>
                <a:gd name="T4" fmla="*/ 768 w 1536"/>
                <a:gd name="T5" fmla="*/ 1537 h 1537"/>
                <a:gd name="T6" fmla="*/ 1536 w 1536"/>
                <a:gd name="T7" fmla="*/ 768 h 1537"/>
                <a:gd name="T8" fmla="*/ 768 w 1536"/>
                <a:gd name="T9" fmla="*/ 0 h 1537"/>
                <a:gd name="T10" fmla="*/ 768 w 1536"/>
                <a:gd name="T11" fmla="*/ 1484 h 1537"/>
                <a:gd name="T12" fmla="*/ 52 w 1536"/>
                <a:gd name="T13" fmla="*/ 768 h 1537"/>
                <a:gd name="T14" fmla="*/ 768 w 1536"/>
                <a:gd name="T15" fmla="*/ 53 h 1537"/>
                <a:gd name="T16" fmla="*/ 1484 w 1536"/>
                <a:gd name="T17" fmla="*/ 768 h 1537"/>
                <a:gd name="T18" fmla="*/ 768 w 1536"/>
                <a:gd name="T19" fmla="*/ 148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6" h="1537">
                  <a:moveTo>
                    <a:pt x="768" y="0"/>
                  </a:moveTo>
                  <a:cubicBezTo>
                    <a:pt x="344" y="0"/>
                    <a:pt x="0" y="344"/>
                    <a:pt x="0" y="768"/>
                  </a:cubicBezTo>
                  <a:cubicBezTo>
                    <a:pt x="0" y="1193"/>
                    <a:pt x="344" y="1537"/>
                    <a:pt x="768" y="1537"/>
                  </a:cubicBezTo>
                  <a:cubicBezTo>
                    <a:pt x="1192" y="1537"/>
                    <a:pt x="1536" y="1193"/>
                    <a:pt x="1536" y="768"/>
                  </a:cubicBezTo>
                  <a:cubicBezTo>
                    <a:pt x="1536" y="344"/>
                    <a:pt x="1192" y="0"/>
                    <a:pt x="768" y="0"/>
                  </a:cubicBezTo>
                  <a:close/>
                  <a:moveTo>
                    <a:pt x="768" y="1484"/>
                  </a:moveTo>
                  <a:cubicBezTo>
                    <a:pt x="373" y="1484"/>
                    <a:pt x="52" y="1163"/>
                    <a:pt x="52" y="768"/>
                  </a:cubicBezTo>
                  <a:cubicBezTo>
                    <a:pt x="52" y="373"/>
                    <a:pt x="373" y="53"/>
                    <a:pt x="768" y="53"/>
                  </a:cubicBezTo>
                  <a:cubicBezTo>
                    <a:pt x="1163" y="53"/>
                    <a:pt x="1484" y="373"/>
                    <a:pt x="1484" y="768"/>
                  </a:cubicBezTo>
                  <a:cubicBezTo>
                    <a:pt x="1484" y="1163"/>
                    <a:pt x="1163" y="1484"/>
                    <a:pt x="768" y="1484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906E073-6185-4A6D-A42B-CBE39C09F8B0}"/>
              </a:ext>
            </a:extLst>
          </p:cNvPr>
          <p:cNvGrpSpPr/>
          <p:nvPr/>
        </p:nvGrpSpPr>
        <p:grpSpPr>
          <a:xfrm>
            <a:off x="5209001" y="5435180"/>
            <a:ext cx="1773998" cy="582247"/>
            <a:chOff x="10907277" y="11179745"/>
            <a:chExt cx="3548457" cy="1164647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94B9BA5-8946-4C7B-969C-5B1D41D1CC8E}"/>
                </a:ext>
              </a:extLst>
            </p:cNvPr>
            <p:cNvSpPr txBox="1"/>
            <p:nvPr/>
          </p:nvSpPr>
          <p:spPr>
            <a:xfrm>
              <a:off x="10907277" y="11882667"/>
              <a:ext cx="3548457" cy="4617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  <a:cs typeface="Calibri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0B563F7-06BE-4E16-B902-95569212A3A3}"/>
                </a:ext>
              </a:extLst>
            </p:cNvPr>
            <p:cNvSpPr txBox="1"/>
            <p:nvPr/>
          </p:nvSpPr>
          <p:spPr>
            <a:xfrm>
              <a:off x="11425392" y="11179745"/>
              <a:ext cx="369510" cy="73876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endParaRPr lang="en-US" b="1">
                <a:latin typeface="Century Gothic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566132D0-2430-4570-827B-0CD1E136CDBA}"/>
              </a:ext>
            </a:extLst>
          </p:cNvPr>
          <p:cNvGrpSpPr/>
          <p:nvPr/>
        </p:nvGrpSpPr>
        <p:grpSpPr>
          <a:xfrm>
            <a:off x="3995217" y="3551084"/>
            <a:ext cx="1330946" cy="1406342"/>
            <a:chOff x="7991475" y="5999541"/>
            <a:chExt cx="2662238" cy="2813050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87F5A78F-F617-4B3F-853E-682F4CD0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1475" y="5999541"/>
              <a:ext cx="2662238" cy="2813050"/>
            </a:xfrm>
            <a:custGeom>
              <a:avLst/>
              <a:gdLst>
                <a:gd name="T0" fmla="*/ 509 w 838"/>
                <a:gd name="T1" fmla="*/ 885 h 885"/>
                <a:gd name="T2" fmla="*/ 838 w 838"/>
                <a:gd name="T3" fmla="*/ 665 h 885"/>
                <a:gd name="T4" fmla="*/ 562 w 838"/>
                <a:gd name="T5" fmla="*/ 0 h 885"/>
                <a:gd name="T6" fmla="*/ 0 w 838"/>
                <a:gd name="T7" fmla="*/ 376 h 885"/>
                <a:gd name="T8" fmla="*/ 509 w 838"/>
                <a:gd name="T9" fmla="*/ 88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885">
                  <a:moveTo>
                    <a:pt x="509" y="885"/>
                  </a:moveTo>
                  <a:cubicBezTo>
                    <a:pt x="605" y="795"/>
                    <a:pt x="716" y="720"/>
                    <a:pt x="838" y="665"/>
                  </a:cubicBezTo>
                  <a:cubicBezTo>
                    <a:pt x="562" y="0"/>
                    <a:pt x="562" y="0"/>
                    <a:pt x="562" y="0"/>
                  </a:cubicBezTo>
                  <a:cubicBezTo>
                    <a:pt x="353" y="91"/>
                    <a:pt x="164" y="217"/>
                    <a:pt x="0" y="376"/>
                  </a:cubicBezTo>
                  <a:lnTo>
                    <a:pt x="509" y="8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AD29EFC1-4229-4F05-B15C-F64D2B31E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788" y="7774366"/>
              <a:ext cx="1304925" cy="1038225"/>
            </a:xfrm>
            <a:custGeom>
              <a:avLst/>
              <a:gdLst>
                <a:gd name="T0" fmla="*/ 411 w 411"/>
                <a:gd name="T1" fmla="*/ 107 h 327"/>
                <a:gd name="T2" fmla="*/ 82 w 411"/>
                <a:gd name="T3" fmla="*/ 327 h 327"/>
                <a:gd name="T4" fmla="*/ 0 w 411"/>
                <a:gd name="T5" fmla="*/ 245 h 327"/>
                <a:gd name="T6" fmla="*/ 366 w 411"/>
                <a:gd name="T7" fmla="*/ 0 h 327"/>
                <a:gd name="T8" fmla="*/ 411 w 411"/>
                <a:gd name="T9" fmla="*/ 10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327">
                  <a:moveTo>
                    <a:pt x="411" y="107"/>
                  </a:moveTo>
                  <a:cubicBezTo>
                    <a:pt x="289" y="162"/>
                    <a:pt x="178" y="237"/>
                    <a:pt x="82" y="327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107" y="144"/>
                    <a:pt x="230" y="60"/>
                    <a:pt x="366" y="0"/>
                  </a:cubicBezTo>
                  <a:lnTo>
                    <a:pt x="411" y="107"/>
                  </a:ln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7479354-D399-4E75-B325-4FE199CB0198}"/>
                </a:ext>
              </a:extLst>
            </p:cNvPr>
            <p:cNvSpPr txBox="1"/>
            <p:nvPr/>
          </p:nvSpPr>
          <p:spPr>
            <a:xfrm>
              <a:off x="9014814" y="6947852"/>
              <a:ext cx="779801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FE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1B53A37-4FEF-49FB-82DE-7832A7ADA6B1}"/>
                </a:ext>
              </a:extLst>
            </p:cNvPr>
            <p:cNvSpPr/>
            <p:nvPr/>
          </p:nvSpPr>
          <p:spPr>
            <a:xfrm>
              <a:off x="9186112" y="6714422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F1ABC63-9DE5-4AFA-8378-C8D4D007CFC0}"/>
              </a:ext>
            </a:extLst>
          </p:cNvPr>
          <p:cNvGrpSpPr/>
          <p:nvPr/>
        </p:nvGrpSpPr>
        <p:grpSpPr>
          <a:xfrm>
            <a:off x="6865835" y="3551084"/>
            <a:ext cx="1330948" cy="1406342"/>
            <a:chOff x="13733463" y="5999541"/>
            <a:chExt cx="2662243" cy="2813050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BAE144F-4CE1-48FF-8697-AC1828B1C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33467" y="5999541"/>
              <a:ext cx="2662239" cy="2813050"/>
            </a:xfrm>
            <a:custGeom>
              <a:avLst/>
              <a:gdLst>
                <a:gd name="T0" fmla="*/ 0 w 838"/>
                <a:gd name="T1" fmla="*/ 665 h 885"/>
                <a:gd name="T2" fmla="*/ 329 w 838"/>
                <a:gd name="T3" fmla="*/ 885 h 885"/>
                <a:gd name="T4" fmla="*/ 838 w 838"/>
                <a:gd name="T5" fmla="*/ 376 h 885"/>
                <a:gd name="T6" fmla="*/ 276 w 838"/>
                <a:gd name="T7" fmla="*/ 0 h 885"/>
                <a:gd name="T8" fmla="*/ 0 w 838"/>
                <a:gd name="T9" fmla="*/ 66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885">
                  <a:moveTo>
                    <a:pt x="0" y="665"/>
                  </a:moveTo>
                  <a:cubicBezTo>
                    <a:pt x="122" y="720"/>
                    <a:pt x="233" y="795"/>
                    <a:pt x="329" y="885"/>
                  </a:cubicBezTo>
                  <a:cubicBezTo>
                    <a:pt x="838" y="376"/>
                    <a:pt x="838" y="376"/>
                    <a:pt x="838" y="376"/>
                  </a:cubicBezTo>
                  <a:cubicBezTo>
                    <a:pt x="674" y="217"/>
                    <a:pt x="485" y="91"/>
                    <a:pt x="276" y="0"/>
                  </a:cubicBezTo>
                  <a:lnTo>
                    <a:pt x="0" y="66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02C913E0-6C40-4597-90F3-0B242B2FC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33463" y="7768016"/>
              <a:ext cx="1311275" cy="1044575"/>
            </a:xfrm>
            <a:custGeom>
              <a:avLst/>
              <a:gdLst>
                <a:gd name="T0" fmla="*/ 413 w 413"/>
                <a:gd name="T1" fmla="*/ 245 h 329"/>
                <a:gd name="T2" fmla="*/ 329 w 413"/>
                <a:gd name="T3" fmla="*/ 329 h 329"/>
                <a:gd name="T4" fmla="*/ 0 w 413"/>
                <a:gd name="T5" fmla="*/ 109 h 329"/>
                <a:gd name="T6" fmla="*/ 45 w 413"/>
                <a:gd name="T7" fmla="*/ 0 h 329"/>
                <a:gd name="T8" fmla="*/ 413 w 413"/>
                <a:gd name="T9" fmla="*/ 245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3" h="329">
                  <a:moveTo>
                    <a:pt x="413" y="245"/>
                  </a:moveTo>
                  <a:cubicBezTo>
                    <a:pt x="329" y="329"/>
                    <a:pt x="329" y="329"/>
                    <a:pt x="329" y="329"/>
                  </a:cubicBezTo>
                  <a:cubicBezTo>
                    <a:pt x="233" y="239"/>
                    <a:pt x="122" y="164"/>
                    <a:pt x="0" y="109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182" y="61"/>
                    <a:pt x="306" y="144"/>
                    <a:pt x="413" y="245"/>
                  </a:cubicBez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F170D9-93B7-4987-B68A-F98718692476}"/>
                </a:ext>
              </a:extLst>
            </p:cNvPr>
            <p:cNvSpPr txBox="1"/>
            <p:nvPr/>
          </p:nvSpPr>
          <p:spPr>
            <a:xfrm>
              <a:off x="14597516" y="6954751"/>
              <a:ext cx="821487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BE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96C83B3-09C7-495A-8228-57AF2054A9D7}"/>
                </a:ext>
              </a:extLst>
            </p:cNvPr>
            <p:cNvSpPr/>
            <p:nvPr/>
          </p:nvSpPr>
          <p:spPr>
            <a:xfrm>
              <a:off x="14619920" y="6648897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F0B3CDE-858D-4FA2-A2F1-D4BD099C6AEC}"/>
              </a:ext>
            </a:extLst>
          </p:cNvPr>
          <p:cNvGrpSpPr/>
          <p:nvPr/>
        </p:nvGrpSpPr>
        <p:grpSpPr>
          <a:xfrm>
            <a:off x="3322206" y="4224891"/>
            <a:ext cx="1405548" cy="1331739"/>
            <a:chOff x="6645275" y="7347329"/>
            <a:chExt cx="2811463" cy="2663825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AC8DD5A-7F79-4696-9967-23B65C7A0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275" y="7347329"/>
              <a:ext cx="2811463" cy="2663825"/>
            </a:xfrm>
            <a:custGeom>
              <a:avLst/>
              <a:gdLst>
                <a:gd name="T0" fmla="*/ 665 w 885"/>
                <a:gd name="T1" fmla="*/ 838 h 838"/>
                <a:gd name="T2" fmla="*/ 885 w 885"/>
                <a:gd name="T3" fmla="*/ 509 h 838"/>
                <a:gd name="T4" fmla="*/ 376 w 885"/>
                <a:gd name="T5" fmla="*/ 0 h 838"/>
                <a:gd name="T6" fmla="*/ 0 w 885"/>
                <a:gd name="T7" fmla="*/ 563 h 838"/>
                <a:gd name="T8" fmla="*/ 665 w 885"/>
                <a:gd name="T9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5" h="838">
                  <a:moveTo>
                    <a:pt x="665" y="838"/>
                  </a:moveTo>
                  <a:cubicBezTo>
                    <a:pt x="720" y="716"/>
                    <a:pt x="794" y="605"/>
                    <a:pt x="885" y="509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217" y="164"/>
                    <a:pt x="91" y="353"/>
                    <a:pt x="0" y="563"/>
                  </a:cubicBezTo>
                  <a:lnTo>
                    <a:pt x="665" y="8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CD048CD6-85AD-4B4A-981A-F8DB9DFA9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6925" y="8704641"/>
              <a:ext cx="1039813" cy="1306513"/>
            </a:xfrm>
            <a:custGeom>
              <a:avLst/>
              <a:gdLst>
                <a:gd name="T0" fmla="*/ 327 w 327"/>
                <a:gd name="T1" fmla="*/ 82 h 411"/>
                <a:gd name="T2" fmla="*/ 107 w 327"/>
                <a:gd name="T3" fmla="*/ 411 h 411"/>
                <a:gd name="T4" fmla="*/ 0 w 327"/>
                <a:gd name="T5" fmla="*/ 367 h 411"/>
                <a:gd name="T6" fmla="*/ 245 w 327"/>
                <a:gd name="T7" fmla="*/ 0 h 411"/>
                <a:gd name="T8" fmla="*/ 327 w 327"/>
                <a:gd name="T9" fmla="*/ 82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11">
                  <a:moveTo>
                    <a:pt x="327" y="82"/>
                  </a:moveTo>
                  <a:cubicBezTo>
                    <a:pt x="236" y="178"/>
                    <a:pt x="162" y="289"/>
                    <a:pt x="107" y="411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61" y="231"/>
                    <a:pt x="144" y="107"/>
                    <a:pt x="245" y="0"/>
                  </a:cubicBezTo>
                  <a:lnTo>
                    <a:pt x="327" y="82"/>
                  </a:ln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CA91F91-EF07-46ED-938C-A5658076C92C}"/>
                </a:ext>
              </a:extLst>
            </p:cNvPr>
            <p:cNvSpPr txBox="1"/>
            <p:nvPr/>
          </p:nvSpPr>
          <p:spPr>
            <a:xfrm>
              <a:off x="7585830" y="8366662"/>
              <a:ext cx="779802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FE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930F8F9-C268-40E1-8636-5C4CF9EFB644}"/>
                </a:ext>
              </a:extLst>
            </p:cNvPr>
            <p:cNvSpPr/>
            <p:nvPr/>
          </p:nvSpPr>
          <p:spPr>
            <a:xfrm>
              <a:off x="7894072" y="7919398"/>
              <a:ext cx="369508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005B2A53-017B-4901-ACD1-E16837EED3C0}"/>
              </a:ext>
            </a:extLst>
          </p:cNvPr>
          <p:cNvGrpSpPr/>
          <p:nvPr/>
        </p:nvGrpSpPr>
        <p:grpSpPr>
          <a:xfrm>
            <a:off x="6149968" y="3300292"/>
            <a:ext cx="1053963" cy="1266661"/>
            <a:chOff x="12301538" y="5497891"/>
            <a:chExt cx="2108200" cy="2533651"/>
          </a:xfrm>
        </p:grpSpPr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A8C09B3-B632-4A83-BF52-E83552FE5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01538" y="5497891"/>
              <a:ext cx="2108200" cy="2533651"/>
            </a:xfrm>
            <a:custGeom>
              <a:avLst/>
              <a:gdLst>
                <a:gd name="T0" fmla="*/ 0 w 664"/>
                <a:gd name="T1" fmla="*/ 720 h 797"/>
                <a:gd name="T2" fmla="*/ 388 w 664"/>
                <a:gd name="T3" fmla="*/ 797 h 797"/>
                <a:gd name="T4" fmla="*/ 664 w 664"/>
                <a:gd name="T5" fmla="*/ 132 h 797"/>
                <a:gd name="T6" fmla="*/ 0 w 664"/>
                <a:gd name="T7" fmla="*/ 0 h 797"/>
                <a:gd name="T8" fmla="*/ 0 w 664"/>
                <a:gd name="T9" fmla="*/ 720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4" h="797">
                  <a:moveTo>
                    <a:pt x="0" y="720"/>
                  </a:moveTo>
                  <a:cubicBezTo>
                    <a:pt x="136" y="724"/>
                    <a:pt x="267" y="751"/>
                    <a:pt x="388" y="797"/>
                  </a:cubicBezTo>
                  <a:cubicBezTo>
                    <a:pt x="664" y="132"/>
                    <a:pt x="664" y="132"/>
                    <a:pt x="664" y="132"/>
                  </a:cubicBezTo>
                  <a:cubicBezTo>
                    <a:pt x="452" y="48"/>
                    <a:pt x="229" y="4"/>
                    <a:pt x="0" y="0"/>
                  </a:cubicBezTo>
                  <a:lnTo>
                    <a:pt x="0" y="72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E41D7F-434E-4CAC-ABE2-EB99189AA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01538" y="7414004"/>
              <a:ext cx="1374775" cy="617538"/>
            </a:xfrm>
            <a:custGeom>
              <a:avLst/>
              <a:gdLst>
                <a:gd name="T0" fmla="*/ 433 w 433"/>
                <a:gd name="T1" fmla="*/ 85 h 194"/>
                <a:gd name="T2" fmla="*/ 388 w 433"/>
                <a:gd name="T3" fmla="*/ 194 h 194"/>
                <a:gd name="T4" fmla="*/ 0 w 433"/>
                <a:gd name="T5" fmla="*/ 117 h 194"/>
                <a:gd name="T6" fmla="*/ 0 w 433"/>
                <a:gd name="T7" fmla="*/ 0 h 194"/>
                <a:gd name="T8" fmla="*/ 433 w 433"/>
                <a:gd name="T9" fmla="*/ 8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3" h="194">
                  <a:moveTo>
                    <a:pt x="433" y="85"/>
                  </a:moveTo>
                  <a:cubicBezTo>
                    <a:pt x="388" y="194"/>
                    <a:pt x="388" y="194"/>
                    <a:pt x="388" y="194"/>
                  </a:cubicBezTo>
                  <a:cubicBezTo>
                    <a:pt x="267" y="148"/>
                    <a:pt x="136" y="121"/>
                    <a:pt x="0" y="1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2" y="4"/>
                    <a:pt x="298" y="33"/>
                    <a:pt x="433" y="85"/>
                  </a:cubicBez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5992CE8-C94F-4DE2-A4FF-A0D508403DC3}"/>
                </a:ext>
              </a:extLst>
            </p:cNvPr>
            <p:cNvSpPr txBox="1"/>
            <p:nvPr/>
          </p:nvSpPr>
          <p:spPr>
            <a:xfrm>
              <a:off x="12726663" y="6205479"/>
              <a:ext cx="821487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BE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B0E7EB1-2856-4C93-A6FC-9B0192B59125}"/>
                </a:ext>
              </a:extLst>
            </p:cNvPr>
            <p:cNvSpPr/>
            <p:nvPr/>
          </p:nvSpPr>
          <p:spPr>
            <a:xfrm>
              <a:off x="12972099" y="5807907"/>
              <a:ext cx="369508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25BC0A8-8FBF-4E64-B2DA-C958CEBBAFB6}"/>
              </a:ext>
            </a:extLst>
          </p:cNvPr>
          <p:cNvGrpSpPr/>
          <p:nvPr/>
        </p:nvGrpSpPr>
        <p:grpSpPr>
          <a:xfrm>
            <a:off x="4988065" y="3300293"/>
            <a:ext cx="1053962" cy="1266661"/>
            <a:chOff x="9977438" y="5497891"/>
            <a:chExt cx="2108200" cy="2533651"/>
          </a:xfrm>
        </p:grpSpPr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3C0C39FE-6176-4ACC-8A0D-97FD28739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7438" y="5497891"/>
              <a:ext cx="2108200" cy="2533650"/>
            </a:xfrm>
            <a:custGeom>
              <a:avLst/>
              <a:gdLst>
                <a:gd name="T0" fmla="*/ 276 w 664"/>
                <a:gd name="T1" fmla="*/ 797 h 797"/>
                <a:gd name="T2" fmla="*/ 664 w 664"/>
                <a:gd name="T3" fmla="*/ 720 h 797"/>
                <a:gd name="T4" fmla="*/ 664 w 664"/>
                <a:gd name="T5" fmla="*/ 0 h 797"/>
                <a:gd name="T6" fmla="*/ 0 w 664"/>
                <a:gd name="T7" fmla="*/ 132 h 797"/>
                <a:gd name="T8" fmla="*/ 276 w 664"/>
                <a:gd name="T9" fmla="*/ 797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4" h="797">
                  <a:moveTo>
                    <a:pt x="276" y="797"/>
                  </a:moveTo>
                  <a:cubicBezTo>
                    <a:pt x="397" y="751"/>
                    <a:pt x="528" y="724"/>
                    <a:pt x="664" y="720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435" y="4"/>
                    <a:pt x="212" y="48"/>
                    <a:pt x="0" y="132"/>
                  </a:cubicBezTo>
                  <a:lnTo>
                    <a:pt x="276" y="7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17724C05-2CEF-4753-9DFA-D1B55F9EF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7414004"/>
              <a:ext cx="1374775" cy="617538"/>
            </a:xfrm>
            <a:custGeom>
              <a:avLst/>
              <a:gdLst>
                <a:gd name="T0" fmla="*/ 433 w 433"/>
                <a:gd name="T1" fmla="*/ 0 h 194"/>
                <a:gd name="T2" fmla="*/ 433 w 433"/>
                <a:gd name="T3" fmla="*/ 117 h 194"/>
                <a:gd name="T4" fmla="*/ 45 w 433"/>
                <a:gd name="T5" fmla="*/ 194 h 194"/>
                <a:gd name="T6" fmla="*/ 0 w 433"/>
                <a:gd name="T7" fmla="*/ 86 h 194"/>
                <a:gd name="T8" fmla="*/ 433 w 433"/>
                <a:gd name="T9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3" h="194">
                  <a:moveTo>
                    <a:pt x="433" y="0"/>
                  </a:moveTo>
                  <a:cubicBezTo>
                    <a:pt x="433" y="117"/>
                    <a:pt x="433" y="117"/>
                    <a:pt x="433" y="117"/>
                  </a:cubicBezTo>
                  <a:cubicBezTo>
                    <a:pt x="297" y="121"/>
                    <a:pt x="166" y="148"/>
                    <a:pt x="45" y="194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35" y="34"/>
                    <a:pt x="281" y="4"/>
                    <a:pt x="433" y="0"/>
                  </a:cubicBez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C220792-745E-49F6-8177-AC53AE25C6F1}"/>
                </a:ext>
              </a:extLst>
            </p:cNvPr>
            <p:cNvSpPr txBox="1"/>
            <p:nvPr/>
          </p:nvSpPr>
          <p:spPr>
            <a:xfrm>
              <a:off x="10880486" y="6204203"/>
              <a:ext cx="779802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FE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1A20B0B-8D73-4F97-852C-63301B79B146}"/>
                </a:ext>
              </a:extLst>
            </p:cNvPr>
            <p:cNvSpPr/>
            <p:nvPr/>
          </p:nvSpPr>
          <p:spPr>
            <a:xfrm>
              <a:off x="11045283" y="5851648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911D449-9105-4159-A235-F4D3E8F0D8AC}"/>
              </a:ext>
            </a:extLst>
          </p:cNvPr>
          <p:cNvGrpSpPr/>
          <p:nvPr/>
        </p:nvGrpSpPr>
        <p:grpSpPr>
          <a:xfrm>
            <a:off x="3071413" y="5217742"/>
            <a:ext cx="1265073" cy="1055551"/>
            <a:chOff x="6143625" y="9333291"/>
            <a:chExt cx="2530475" cy="2111376"/>
          </a:xfrm>
        </p:grpSpPr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DB9CC73E-B5F8-46DA-AABA-E05915B6D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625" y="9333291"/>
              <a:ext cx="2530475" cy="2111375"/>
            </a:xfrm>
            <a:custGeom>
              <a:avLst/>
              <a:gdLst>
                <a:gd name="T0" fmla="*/ 720 w 797"/>
                <a:gd name="T1" fmla="*/ 664 h 664"/>
                <a:gd name="T2" fmla="*/ 797 w 797"/>
                <a:gd name="T3" fmla="*/ 276 h 664"/>
                <a:gd name="T4" fmla="*/ 131 w 797"/>
                <a:gd name="T5" fmla="*/ 0 h 664"/>
                <a:gd name="T6" fmla="*/ 0 w 797"/>
                <a:gd name="T7" fmla="*/ 664 h 664"/>
                <a:gd name="T8" fmla="*/ 720 w 797"/>
                <a:gd name="T9" fmla="*/ 664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7" h="664">
                  <a:moveTo>
                    <a:pt x="720" y="664"/>
                  </a:moveTo>
                  <a:cubicBezTo>
                    <a:pt x="724" y="528"/>
                    <a:pt x="751" y="397"/>
                    <a:pt x="797" y="276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48" y="212"/>
                    <a:pt x="4" y="435"/>
                    <a:pt x="0" y="664"/>
                  </a:cubicBezTo>
                  <a:lnTo>
                    <a:pt x="720" y="6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D14F101C-3E8B-4842-BD1C-0096A5E6E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4500" y="10071479"/>
              <a:ext cx="609600" cy="1373188"/>
            </a:xfrm>
            <a:custGeom>
              <a:avLst/>
              <a:gdLst>
                <a:gd name="T0" fmla="*/ 192 w 192"/>
                <a:gd name="T1" fmla="*/ 44 h 432"/>
                <a:gd name="T2" fmla="*/ 115 w 192"/>
                <a:gd name="T3" fmla="*/ 432 h 432"/>
                <a:gd name="T4" fmla="*/ 0 w 192"/>
                <a:gd name="T5" fmla="*/ 432 h 432"/>
                <a:gd name="T6" fmla="*/ 85 w 192"/>
                <a:gd name="T7" fmla="*/ 0 h 432"/>
                <a:gd name="T8" fmla="*/ 192 w 192"/>
                <a:gd name="T9" fmla="*/ 44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432">
                  <a:moveTo>
                    <a:pt x="192" y="44"/>
                  </a:moveTo>
                  <a:cubicBezTo>
                    <a:pt x="146" y="165"/>
                    <a:pt x="119" y="296"/>
                    <a:pt x="115" y="432"/>
                  </a:cubicBezTo>
                  <a:cubicBezTo>
                    <a:pt x="0" y="432"/>
                    <a:pt x="0" y="432"/>
                    <a:pt x="0" y="432"/>
                  </a:cubicBezTo>
                  <a:cubicBezTo>
                    <a:pt x="4" y="280"/>
                    <a:pt x="34" y="135"/>
                    <a:pt x="85" y="0"/>
                  </a:cubicBezTo>
                  <a:lnTo>
                    <a:pt x="192" y="44"/>
                  </a:ln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C7FBA3E-96DA-4B02-B93F-116C9453D6CC}"/>
                </a:ext>
              </a:extLst>
            </p:cNvPr>
            <p:cNvSpPr txBox="1"/>
            <p:nvPr/>
          </p:nvSpPr>
          <p:spPr>
            <a:xfrm>
              <a:off x="6857558" y="10255855"/>
              <a:ext cx="779801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FE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2BAB7A1-462D-456B-AA74-C180E6D38FDB}"/>
                </a:ext>
              </a:extLst>
            </p:cNvPr>
            <p:cNvSpPr/>
            <p:nvPr/>
          </p:nvSpPr>
          <p:spPr>
            <a:xfrm>
              <a:off x="7054401" y="9843205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F48ABB1-F1E0-4D9F-8888-F08358E2C3FC}"/>
              </a:ext>
            </a:extLst>
          </p:cNvPr>
          <p:cNvGrpSpPr/>
          <p:nvPr/>
        </p:nvGrpSpPr>
        <p:grpSpPr>
          <a:xfrm>
            <a:off x="7464248" y="4224891"/>
            <a:ext cx="1405548" cy="1331739"/>
            <a:chOff x="14930438" y="7347329"/>
            <a:chExt cx="2811463" cy="2663825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4591E3B8-4FF0-4FB6-BEDE-96A824259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0438" y="7347329"/>
              <a:ext cx="2811463" cy="2663825"/>
            </a:xfrm>
            <a:custGeom>
              <a:avLst/>
              <a:gdLst>
                <a:gd name="T0" fmla="*/ 509 w 885"/>
                <a:gd name="T1" fmla="*/ 0 h 838"/>
                <a:gd name="T2" fmla="*/ 0 w 885"/>
                <a:gd name="T3" fmla="*/ 509 h 838"/>
                <a:gd name="T4" fmla="*/ 220 w 885"/>
                <a:gd name="T5" fmla="*/ 838 h 838"/>
                <a:gd name="T6" fmla="*/ 885 w 885"/>
                <a:gd name="T7" fmla="*/ 563 h 838"/>
                <a:gd name="T8" fmla="*/ 509 w 885"/>
                <a:gd name="T9" fmla="*/ 0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5" h="838">
                  <a:moveTo>
                    <a:pt x="509" y="0"/>
                  </a:moveTo>
                  <a:cubicBezTo>
                    <a:pt x="0" y="509"/>
                    <a:pt x="0" y="509"/>
                    <a:pt x="0" y="509"/>
                  </a:cubicBezTo>
                  <a:cubicBezTo>
                    <a:pt x="91" y="605"/>
                    <a:pt x="165" y="716"/>
                    <a:pt x="220" y="838"/>
                  </a:cubicBezTo>
                  <a:cubicBezTo>
                    <a:pt x="885" y="563"/>
                    <a:pt x="885" y="563"/>
                    <a:pt x="885" y="563"/>
                  </a:cubicBezTo>
                  <a:cubicBezTo>
                    <a:pt x="794" y="353"/>
                    <a:pt x="668" y="164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BD8CEA4A-AF4E-4D3E-853A-3A4A0906D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0438" y="8698291"/>
              <a:ext cx="1049338" cy="1312863"/>
            </a:xfrm>
            <a:custGeom>
              <a:avLst/>
              <a:gdLst>
                <a:gd name="T0" fmla="*/ 330 w 330"/>
                <a:gd name="T1" fmla="*/ 368 h 413"/>
                <a:gd name="T2" fmla="*/ 330 w 330"/>
                <a:gd name="T3" fmla="*/ 368 h 413"/>
                <a:gd name="T4" fmla="*/ 220 w 330"/>
                <a:gd name="T5" fmla="*/ 413 h 413"/>
                <a:gd name="T6" fmla="*/ 0 w 330"/>
                <a:gd name="T7" fmla="*/ 84 h 413"/>
                <a:gd name="T8" fmla="*/ 84 w 330"/>
                <a:gd name="T9" fmla="*/ 0 h 413"/>
                <a:gd name="T10" fmla="*/ 330 w 330"/>
                <a:gd name="T11" fmla="*/ 368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0" h="413">
                  <a:moveTo>
                    <a:pt x="330" y="368"/>
                  </a:moveTo>
                  <a:cubicBezTo>
                    <a:pt x="330" y="368"/>
                    <a:pt x="330" y="368"/>
                    <a:pt x="330" y="368"/>
                  </a:cubicBezTo>
                  <a:cubicBezTo>
                    <a:pt x="220" y="413"/>
                    <a:pt x="220" y="413"/>
                    <a:pt x="220" y="413"/>
                  </a:cubicBezTo>
                  <a:cubicBezTo>
                    <a:pt x="165" y="291"/>
                    <a:pt x="91" y="180"/>
                    <a:pt x="0" y="84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186" y="107"/>
                    <a:pt x="269" y="231"/>
                    <a:pt x="330" y="368"/>
                  </a:cubicBez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A89E5C0-673E-47B0-AB8B-6492E674D65D}"/>
                </a:ext>
              </a:extLst>
            </p:cNvPr>
            <p:cNvSpPr txBox="1"/>
            <p:nvPr/>
          </p:nvSpPr>
          <p:spPr>
            <a:xfrm>
              <a:off x="16025689" y="8364576"/>
              <a:ext cx="831104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BE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8A1177D7-4515-4213-9422-6C1FD1F0C449}"/>
                </a:ext>
              </a:extLst>
            </p:cNvPr>
            <p:cNvSpPr/>
            <p:nvPr/>
          </p:nvSpPr>
          <p:spPr>
            <a:xfrm>
              <a:off x="16089365" y="8049608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22616D7-C4E6-48C0-A197-846905B9A667}"/>
              </a:ext>
            </a:extLst>
          </p:cNvPr>
          <p:cNvGrpSpPr/>
          <p:nvPr/>
        </p:nvGrpSpPr>
        <p:grpSpPr>
          <a:xfrm>
            <a:off x="7855515" y="5217742"/>
            <a:ext cx="1265073" cy="1055551"/>
            <a:chOff x="15713075" y="9333291"/>
            <a:chExt cx="2530475" cy="2111376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1F4F9F10-0BDB-4333-A0F6-84968E842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13075" y="9333291"/>
              <a:ext cx="2530475" cy="2111375"/>
            </a:xfrm>
            <a:custGeom>
              <a:avLst/>
              <a:gdLst>
                <a:gd name="T0" fmla="*/ 0 w 797"/>
                <a:gd name="T1" fmla="*/ 276 h 664"/>
                <a:gd name="T2" fmla="*/ 77 w 797"/>
                <a:gd name="T3" fmla="*/ 664 h 664"/>
                <a:gd name="T4" fmla="*/ 797 w 797"/>
                <a:gd name="T5" fmla="*/ 664 h 664"/>
                <a:gd name="T6" fmla="*/ 666 w 797"/>
                <a:gd name="T7" fmla="*/ 0 h 664"/>
                <a:gd name="T8" fmla="*/ 0 w 797"/>
                <a:gd name="T9" fmla="*/ 276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7" h="664">
                  <a:moveTo>
                    <a:pt x="0" y="276"/>
                  </a:moveTo>
                  <a:cubicBezTo>
                    <a:pt x="46" y="397"/>
                    <a:pt x="73" y="528"/>
                    <a:pt x="77" y="664"/>
                  </a:cubicBezTo>
                  <a:cubicBezTo>
                    <a:pt x="797" y="664"/>
                    <a:pt x="797" y="664"/>
                    <a:pt x="797" y="664"/>
                  </a:cubicBezTo>
                  <a:cubicBezTo>
                    <a:pt x="793" y="435"/>
                    <a:pt x="749" y="212"/>
                    <a:pt x="666" y="0"/>
                  </a:cubicBezTo>
                  <a:lnTo>
                    <a:pt x="0" y="2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2D746504-5130-4324-9958-B53680FEF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13075" y="10065129"/>
              <a:ext cx="622300" cy="1379538"/>
            </a:xfrm>
            <a:custGeom>
              <a:avLst/>
              <a:gdLst>
                <a:gd name="T0" fmla="*/ 196 w 196"/>
                <a:gd name="T1" fmla="*/ 434 h 434"/>
                <a:gd name="T2" fmla="*/ 77 w 196"/>
                <a:gd name="T3" fmla="*/ 434 h 434"/>
                <a:gd name="T4" fmla="*/ 0 w 196"/>
                <a:gd name="T5" fmla="*/ 46 h 434"/>
                <a:gd name="T6" fmla="*/ 110 w 196"/>
                <a:gd name="T7" fmla="*/ 0 h 434"/>
                <a:gd name="T8" fmla="*/ 196 w 196"/>
                <a:gd name="T9" fmla="*/ 434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434">
                  <a:moveTo>
                    <a:pt x="196" y="434"/>
                  </a:moveTo>
                  <a:cubicBezTo>
                    <a:pt x="77" y="434"/>
                    <a:pt x="77" y="434"/>
                    <a:pt x="77" y="434"/>
                  </a:cubicBezTo>
                  <a:cubicBezTo>
                    <a:pt x="73" y="298"/>
                    <a:pt x="46" y="167"/>
                    <a:pt x="0" y="46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62" y="136"/>
                    <a:pt x="192" y="282"/>
                    <a:pt x="196" y="434"/>
                  </a:cubicBezTo>
                  <a:close/>
                </a:path>
              </a:pathLst>
            </a:custGeom>
            <a:solidFill>
              <a:schemeClr val="bg1">
                <a:alpha val="31000"/>
              </a:scheme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8D83953-F519-4332-990B-50C625B53AD4}"/>
                </a:ext>
              </a:extLst>
            </p:cNvPr>
            <p:cNvSpPr txBox="1"/>
            <p:nvPr/>
          </p:nvSpPr>
          <p:spPr>
            <a:xfrm>
              <a:off x="16742481" y="10254072"/>
              <a:ext cx="821487" cy="67719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defTabSz="228554">
                <a:defRPr/>
              </a:pPr>
              <a:r>
                <a:rPr lang="en-US" sz="1600" b="1">
                  <a:solidFill>
                    <a:srgbClr val="FFFFFF"/>
                  </a:solidFill>
                  <a:latin typeface="Century Gothic"/>
                </a:rPr>
                <a:t>BE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F5FB961-CE38-4A7B-A2F8-179AE0B20BE5}"/>
                </a:ext>
              </a:extLst>
            </p:cNvPr>
            <p:cNvSpPr/>
            <p:nvPr/>
          </p:nvSpPr>
          <p:spPr>
            <a:xfrm>
              <a:off x="16736670" y="9893136"/>
              <a:ext cx="369510" cy="1277438"/>
            </a:xfrm>
            <a:prstGeom prst="rect">
              <a:avLst/>
            </a:prstGeom>
          </p:spPr>
          <p:txBody>
            <a:bodyPr wrap="none" lIns="91440" tIns="45720" rIns="91440" bIns="45720" anchor="ctr">
              <a:spAutoFit/>
            </a:bodyPr>
            <a:lstStyle/>
            <a:p>
              <a:pPr algn="ctr">
                <a:defRPr/>
              </a:pPr>
              <a:endParaRPr lang="en-US" sz="3550">
                <a:solidFill>
                  <a:schemeClr val="bg1"/>
                </a:solidFill>
                <a:latin typeface="Designball-Documents-02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F9EC4AB7-32CC-435F-9CE5-3F3B3D09232B}"/>
              </a:ext>
            </a:extLst>
          </p:cNvPr>
          <p:cNvSpPr/>
          <p:nvPr/>
        </p:nvSpPr>
        <p:spPr>
          <a:xfrm>
            <a:off x="0" y="6273293"/>
            <a:ext cx="12192000" cy="17150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3EE08EC-75A1-48A1-8F68-A54AB9043A2C}"/>
              </a:ext>
            </a:extLst>
          </p:cNvPr>
          <p:cNvSpPr txBox="1"/>
          <p:nvPr/>
        </p:nvSpPr>
        <p:spPr>
          <a:xfrm>
            <a:off x="3296914" y="597270"/>
            <a:ext cx="559817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228554">
              <a:defRPr/>
            </a:pPr>
            <a:r>
              <a:rPr lang="en-US" sz="3200" b="1">
                <a:solidFill>
                  <a:srgbClr val="555555"/>
                </a:solidFill>
                <a:latin typeface="Century Gothic"/>
              </a:rPr>
              <a:t>Tech Stack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D673515-B9ED-4CC1-FD1E-5E057AE08B2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93180" y="2097563"/>
            <a:ext cx="585850" cy="822199"/>
          </a:xfrm>
          <a:prstGeom prst="rect">
            <a:avLst/>
          </a:prstGeom>
          <a:effectLst/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24FDCCF-ECB6-3CF9-39B9-A5B3A841F38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5695" y="2415435"/>
            <a:ext cx="1140032" cy="698353"/>
          </a:xfrm>
          <a:prstGeom prst="rect">
            <a:avLst/>
          </a:prstGeom>
          <a:effectLst/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9900F7D-5CEB-1AD2-380B-C1B21FC9016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18356" y="3168327"/>
            <a:ext cx="1634837" cy="495342"/>
          </a:xfrm>
          <a:prstGeom prst="rect">
            <a:avLst/>
          </a:prstGeom>
          <a:effectLst/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0F60FA6-6C91-FF60-8E9D-E5854AA5B56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70467" y="4224622"/>
            <a:ext cx="1911929" cy="446972"/>
          </a:xfrm>
          <a:prstGeom prst="rect">
            <a:avLst/>
          </a:prstGeom>
          <a:effectLst/>
        </p:spPr>
      </p:pic>
      <p:pic>
        <p:nvPicPr>
          <p:cNvPr id="7" name="Picture 25">
            <a:extLst>
              <a:ext uri="{FF2B5EF4-FFF2-40B4-BE49-F238E27FC236}">
                <a16:creationId xmlns:a16="http://schemas.microsoft.com/office/drawing/2014/main" id="{E3CCD88F-3097-A612-BD1C-6C3868EF91A3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60911" y="5458886"/>
            <a:ext cx="2149435" cy="586827"/>
          </a:xfrm>
          <a:prstGeom prst="rect">
            <a:avLst/>
          </a:prstGeom>
          <a:effectLst/>
        </p:spPr>
      </p:pic>
      <p:pic>
        <p:nvPicPr>
          <p:cNvPr id="26" name="Picture 53">
            <a:extLst>
              <a:ext uri="{FF2B5EF4-FFF2-40B4-BE49-F238E27FC236}">
                <a16:creationId xmlns:a16="http://schemas.microsoft.com/office/drawing/2014/main" id="{70A08ED2-7704-156C-9C32-654DA838D7E6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28040" y="5268610"/>
            <a:ext cx="932214" cy="932214"/>
          </a:xfrm>
          <a:prstGeom prst="rect">
            <a:avLst/>
          </a:prstGeom>
          <a:effectLst/>
        </p:spPr>
      </p:pic>
      <p:pic>
        <p:nvPicPr>
          <p:cNvPr id="54" name="Picture 63">
            <a:extLst>
              <a:ext uri="{FF2B5EF4-FFF2-40B4-BE49-F238E27FC236}">
                <a16:creationId xmlns:a16="http://schemas.microsoft.com/office/drawing/2014/main" id="{682CA201-FDF6-1FFF-7CF3-86B249B6DB01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47082" y="3761060"/>
            <a:ext cx="1258785" cy="967687"/>
          </a:xfrm>
          <a:prstGeom prst="rect">
            <a:avLst/>
          </a:prstGeom>
          <a:effectLst/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5BC03D52-8598-B703-006B-0E53A264571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88389" y="2760100"/>
            <a:ext cx="585850" cy="821198"/>
          </a:xfrm>
          <a:prstGeom prst="rect">
            <a:avLst/>
          </a:prstGeom>
          <a:effectLst/>
        </p:spPr>
      </p:pic>
      <p:pic>
        <p:nvPicPr>
          <p:cNvPr id="65" name="Picture 65">
            <a:extLst>
              <a:ext uri="{FF2B5EF4-FFF2-40B4-BE49-F238E27FC236}">
                <a16:creationId xmlns:a16="http://schemas.microsoft.com/office/drawing/2014/main" id="{691730DD-D8E9-D675-FEDE-12EA2EA7BBE2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56165" y="2306429"/>
            <a:ext cx="754084" cy="773877"/>
          </a:xfrm>
          <a:prstGeom prst="rect">
            <a:avLst/>
          </a:prstGeom>
          <a:effectLst/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BC1295C2-4F35-44D3-8174-4648FB7075A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12" y="5551772"/>
            <a:ext cx="720000" cy="720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1" name="Google Shape;348;p59">
            <a:extLst>
              <a:ext uri="{FF2B5EF4-FFF2-40B4-BE49-F238E27FC236}">
                <a16:creationId xmlns:a16="http://schemas.microsoft.com/office/drawing/2014/main" id="{E044EFFA-EED8-4502-91B6-3647E46F6EB7}"/>
              </a:ext>
            </a:extLst>
          </p:cNvPr>
          <p:cNvSpPr txBox="1">
            <a:spLocks/>
          </p:cNvSpPr>
          <p:nvPr/>
        </p:nvSpPr>
        <p:spPr>
          <a:xfrm>
            <a:off x="0" y="6374802"/>
            <a:ext cx="12191999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rgbClr val="555555"/>
                </a:solidFill>
                <a:latin typeface="+mj-lt"/>
              </a:rPr>
              <a:t>Projekt (WiSe22/23) | </a:t>
            </a:r>
            <a:r>
              <a:rPr lang="de-DE" sz="1000" err="1">
                <a:solidFill>
                  <a:srgbClr val="555555"/>
                </a:solidFill>
                <a:latin typeface="+mj-lt"/>
              </a:rPr>
              <a:t>Spidergang</a:t>
            </a:r>
            <a:r>
              <a:rPr lang="de-DE" sz="1000">
                <a:solidFill>
                  <a:srgbClr val="555555"/>
                </a:solidFill>
                <a:latin typeface="+mj-lt"/>
              </a:rPr>
              <a:t>: 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Gerrit Behrens • Nadine Brandes • Matthias Czernia • Chi Thien Pham • Jonas </a:t>
            </a:r>
            <a:r>
              <a:rPr lang="de-DE" sz="100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Spaller</a:t>
            </a:r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• Leander Wendt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2" name="Google Shape;348;p59">
            <a:extLst>
              <a:ext uri="{FF2B5EF4-FFF2-40B4-BE49-F238E27FC236}">
                <a16:creationId xmlns:a16="http://schemas.microsoft.com/office/drawing/2014/main" id="{49AF2AFD-5966-4F1E-A718-96FFB97CA535}"/>
              </a:ext>
            </a:extLst>
          </p:cNvPr>
          <p:cNvSpPr txBox="1">
            <a:spLocks/>
          </p:cNvSpPr>
          <p:nvPr/>
        </p:nvSpPr>
        <p:spPr>
          <a:xfrm>
            <a:off x="10390910" y="6379500"/>
            <a:ext cx="18000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Fira Sans Condensed"/>
              <a:buNone/>
              <a:defRPr sz="21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de-DE" sz="10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 </a:t>
            </a:r>
            <a:endParaRPr lang="en-US" sz="10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90250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2" dur="1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3" dur="1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66667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9" dur="1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0" dur="1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66667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6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7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 p14:presetBounceEnd="66667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3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4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fill="hold" nodeType="withEffect" p14:presetBounceEnd="66667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50" dur="1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51" dur="1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 p14:presetBounceEnd="66667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57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58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fill="hold" nodeType="withEffect" p14:presetBounceEnd="66667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64" dur="1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65" dur="1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12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6" dur="8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12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6" dur="8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Office">
  <a:themeElements>
    <a:clrScheme name="Benutzerdefiniert 5">
      <a:dk1>
        <a:srgbClr val="555555"/>
      </a:dk1>
      <a:lt1>
        <a:sysClr val="window" lastClr="FFFFFF"/>
      </a:lt1>
      <a:dk2>
        <a:srgbClr val="555555"/>
      </a:dk2>
      <a:lt2>
        <a:srgbClr val="F8F8F8"/>
      </a:lt2>
      <a:accent1>
        <a:srgbClr val="FF6C02"/>
      </a:accent1>
      <a:accent2>
        <a:srgbClr val="FEE1CC"/>
      </a:accent2>
      <a:accent3>
        <a:srgbClr val="FFC499"/>
      </a:accent3>
      <a:accent4>
        <a:srgbClr val="FFA667"/>
      </a:accent4>
      <a:accent5>
        <a:srgbClr val="C05000"/>
      </a:accent5>
      <a:accent6>
        <a:srgbClr val="803500"/>
      </a:accent6>
      <a:hlink>
        <a:srgbClr val="FF6C02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75434C4EE6DEA4FBA2ED3123307DB3E" ma:contentTypeVersion="7" ma:contentTypeDescription="Ein neues Dokument erstellen." ma:contentTypeScope="" ma:versionID="adaf859531812c2ae73ece272ab87f0f">
  <xsd:schema xmlns:xsd="http://www.w3.org/2001/XMLSchema" xmlns:xs="http://www.w3.org/2001/XMLSchema" xmlns:p="http://schemas.microsoft.com/office/2006/metadata/properties" xmlns:ns3="91c00592-423e-40bc-919d-59c57c6620bb" xmlns:ns4="9c60c133-8daa-42d9-b0f6-793a3911aeff" targetNamespace="http://schemas.microsoft.com/office/2006/metadata/properties" ma:root="true" ma:fieldsID="60acd2dacf1899663ff0536bb23e2e96" ns3:_="" ns4:_="">
    <xsd:import namespace="91c00592-423e-40bc-919d-59c57c6620bb"/>
    <xsd:import namespace="9c60c133-8daa-42d9-b0f6-793a3911ae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c00592-423e-40bc-919d-59c57c6620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0c133-8daa-42d9-b0f6-793a3911aef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318722-2FE8-48AA-9618-191939A319EF}">
  <ds:schemaRefs>
    <ds:schemaRef ds:uri="91c00592-423e-40bc-919d-59c57c6620bb"/>
    <ds:schemaRef ds:uri="9c60c133-8daa-42d9-b0f6-793a3911aef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A737633-C23B-4CF5-B8EF-C8B6B9DE9852}">
  <ds:schemaRefs>
    <ds:schemaRef ds:uri="91c00592-423e-40bc-919d-59c57c6620bb"/>
    <ds:schemaRef ds:uri="http://purl.org/dc/terms/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c60c133-8daa-42d9-b0f6-793a3911aeff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E4682B3-522D-4BA6-B41E-65B13E482E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1948</Words>
  <Application>Microsoft Office PowerPoint</Application>
  <PresentationFormat>Breitbild</PresentationFormat>
  <Paragraphs>493</Paragraphs>
  <Slides>34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52" baseType="lpstr">
      <vt:lpstr>dt-business-03</vt:lpstr>
      <vt:lpstr>Fira Sans Condensed</vt:lpstr>
      <vt:lpstr>Arial</vt:lpstr>
      <vt:lpstr>Calibri</vt:lpstr>
      <vt:lpstr>Calibri Light</vt:lpstr>
      <vt:lpstr>Century Gothic</vt:lpstr>
      <vt:lpstr>Designball-Communication-01</vt:lpstr>
      <vt:lpstr>Designball-Documents-01</vt:lpstr>
      <vt:lpstr>Designball-Documents-02</vt:lpstr>
      <vt:lpstr>Designball-edu-01</vt:lpstr>
      <vt:lpstr>Designball-Electronic-Device-02</vt:lpstr>
      <vt:lpstr>Designball-Finance-01</vt:lpstr>
      <vt:lpstr>Open Sans</vt:lpstr>
      <vt:lpstr>Open Sans Bold</vt:lpstr>
      <vt:lpstr>Open Sans Extrabold</vt:lpstr>
      <vt:lpstr>Open Sans Light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Brandes, Nadine</dc:creator>
  <cp:lastModifiedBy>Czernia, Matthias</cp:lastModifiedBy>
  <cp:revision>1</cp:revision>
  <dcterms:created xsi:type="dcterms:W3CDTF">2023-01-18T10:51:58Z</dcterms:created>
  <dcterms:modified xsi:type="dcterms:W3CDTF">2023-02-03T10:49:52Z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0x010100D75434C4EE6DEA4FBA2ED3123307DB3E</vt:lpwstr>
  </property>
</Properties>
</file>

<file path=docProps/thumbnail.jpeg>
</file>